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92" r:id="rId4"/>
    <p:sldId id="258" r:id="rId5"/>
    <p:sldId id="293" r:id="rId6"/>
    <p:sldId id="290" r:id="rId7"/>
    <p:sldId id="291" r:id="rId8"/>
    <p:sldId id="259"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79" r:id="rId22"/>
    <p:sldId id="281" r:id="rId23"/>
    <p:sldId id="288" r:id="rId24"/>
    <p:sldId id="289" r:id="rId25"/>
    <p:sldId id="282" r:id="rId26"/>
    <p:sldId id="283" r:id="rId27"/>
    <p:sldId id="284" r:id="rId28"/>
    <p:sldId id="264" r:id="rId29"/>
    <p:sldId id="294"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58345" autoAdjust="0"/>
  </p:normalViewPr>
  <p:slideViewPr>
    <p:cSldViewPr>
      <p:cViewPr varScale="1">
        <p:scale>
          <a:sx n="54" d="100"/>
          <a:sy n="54" d="100"/>
        </p:scale>
        <p:origin x="297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8FA42C-B61D-457F-8371-A4AE4872E6E4}" type="datetimeFigureOut">
              <a:rPr lang="tr-TR" smtClean="0"/>
              <a:t>5.03.2018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E990F-8801-47E9-9581-52DE0978F493}" type="slidenum">
              <a:rPr lang="tr-TR" smtClean="0"/>
              <a:t>‹#›</a:t>
            </a:fld>
            <a:endParaRPr lang="tr-TR"/>
          </a:p>
        </p:txBody>
      </p:sp>
    </p:spTree>
    <p:extLst>
      <p:ext uri="{BB962C8B-B14F-4D97-AF65-F5344CB8AC3E}">
        <p14:creationId xmlns:p14="http://schemas.microsoft.com/office/powerpoint/2010/main" val="198391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Sizce ‘Stres’ nedir? Sorusuna cevaplar alındıktan sonra stresin tanımı yapılır…</a:t>
            </a:r>
          </a:p>
          <a:p>
            <a:r>
              <a:rPr lang="tr-TR" sz="1200" b="0" i="0" u="none" strike="noStrike" kern="1200" baseline="0" dirty="0" smtClean="0">
                <a:solidFill>
                  <a:schemeClr val="tx1"/>
                </a:solidFill>
                <a:latin typeface="+mn-lt"/>
                <a:ea typeface="+mn-ea"/>
                <a:cs typeface="+mn-cs"/>
              </a:rPr>
              <a:t>Strese neden olan olaylarla zaman zaman hepimiz karşı karşıya kalmışızdır. Teknolojik gelişmelerin beraberinde getirdiği değişimler, giderek zorlaşan yaşam koşulları, doğal ve sosyal olaylar, kişisel problemler, çalışma ortamları strese neden olabilecek faktörlerden bazılarıdır. </a:t>
            </a:r>
            <a:endParaRPr lang="tr-TR" dirty="0"/>
          </a:p>
        </p:txBody>
      </p:sp>
      <p:sp>
        <p:nvSpPr>
          <p:cNvPr id="4" name="Slayt Numarası Yer Tutucusu 3"/>
          <p:cNvSpPr>
            <a:spLocks noGrp="1"/>
          </p:cNvSpPr>
          <p:nvPr>
            <p:ph type="sldNum" sz="quarter" idx="10"/>
          </p:nvPr>
        </p:nvSpPr>
        <p:spPr/>
        <p:txBody>
          <a:bodyPr/>
          <a:lstStyle/>
          <a:p>
            <a:fld id="{3CCE990F-8801-47E9-9581-52DE0978F493}" type="slidenum">
              <a:rPr lang="tr-TR" smtClean="0"/>
              <a:t>2</a:t>
            </a:fld>
            <a:endParaRPr lang="tr-TR"/>
          </a:p>
        </p:txBody>
      </p:sp>
    </p:spTree>
    <p:extLst>
      <p:ext uri="{BB962C8B-B14F-4D97-AF65-F5344CB8AC3E}">
        <p14:creationId xmlns:p14="http://schemas.microsoft.com/office/powerpoint/2010/main" val="116142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944BD10-7DA2-4DAF-9A2C-4BC0B50A89C5}" type="slidenum">
              <a:rPr lang="tr-TR"/>
              <a:pPr/>
              <a:t>14</a:t>
            </a:fld>
            <a:endParaRPr lang="tr-TR"/>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327552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BADA994-A338-4BBA-AB96-AC4515671DA0}" type="slidenum">
              <a:rPr lang="tr-TR"/>
              <a:pPr/>
              <a:t>15</a:t>
            </a:fld>
            <a:endParaRPr lang="tr-TR"/>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229188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1E7407F-CEA0-483A-AB60-D3EA756BE89B}" type="slidenum">
              <a:rPr lang="tr-TR"/>
              <a:pPr/>
              <a:t>16</a:t>
            </a:fld>
            <a:endParaRPr lang="tr-TR"/>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57204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2A9663D-F005-445D-B0F8-2467035DFD16}" type="slidenum">
              <a:rPr lang="tr-TR"/>
              <a:pPr/>
              <a:t>17</a:t>
            </a:fld>
            <a:endParaRPr lang="tr-TR"/>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741004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32F436A-A3AE-426B-BD9D-9B9E80243B92}" type="slidenum">
              <a:rPr lang="tr-TR"/>
              <a:pPr/>
              <a:t>18</a:t>
            </a:fld>
            <a:endParaRPr lang="tr-TR"/>
          </a:p>
        </p:txBody>
      </p:sp>
      <p:sp>
        <p:nvSpPr>
          <p:cNvPr id="737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15176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86B312F-D1C9-4D83-80C7-AA45DE5325AC}" type="slidenum">
              <a:rPr lang="tr-TR"/>
              <a:pPr/>
              <a:t>19</a:t>
            </a:fld>
            <a:endParaRPr lang="tr-TR"/>
          </a:p>
        </p:txBody>
      </p:sp>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1616286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91F4D8F-2D57-48AD-84D9-398F520B40A3}" type="slidenum">
              <a:rPr lang="tr-TR"/>
              <a:pPr/>
              <a:t>20</a:t>
            </a:fld>
            <a:endParaRPr lang="tr-TR"/>
          </a:p>
        </p:txBody>
      </p:sp>
      <p:sp>
        <p:nvSpPr>
          <p:cNvPr id="757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3944907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81FB95E-FECB-432C-BFE5-A62826E3716A}" type="slidenum">
              <a:rPr lang="tr-TR"/>
              <a:pPr/>
              <a:t>21</a:t>
            </a:fld>
            <a:endParaRPr lang="tr-TR"/>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220592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59003EE-13D7-4BE9-8359-7FA153121D08}" type="slidenum">
              <a:rPr lang="tr-TR"/>
              <a:pPr/>
              <a:t>22</a:t>
            </a:fld>
            <a:endParaRPr lang="tr-TR"/>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2530574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5A6D939-8373-4755-A2F7-BF8D46F74280}" type="slidenum">
              <a:rPr lang="tr-TR"/>
              <a:pPr/>
              <a:t>23</a:t>
            </a:fld>
            <a:endParaRPr lang="tr-TR"/>
          </a:p>
        </p:txBody>
      </p:sp>
      <p:sp>
        <p:nvSpPr>
          <p:cNvPr id="86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285862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Sizce Stresin Sonuçları Hep Olumsuz Mudur? Sorusundan sonra öğrencilerden cevaplar alınır ve açıklama yapılır: </a:t>
            </a:r>
            <a:r>
              <a:rPr lang="tr-TR" sz="1200" b="0" i="0" u="none" strike="noStrike" kern="1200" baseline="0" dirty="0" smtClean="0">
                <a:solidFill>
                  <a:schemeClr val="tx1"/>
                </a:solidFill>
                <a:latin typeface="+mn-lt"/>
                <a:ea typeface="+mn-ea"/>
                <a:cs typeface="+mn-cs"/>
              </a:rPr>
              <a:t>Kişinin psikolojik olarak sağlıklı ya da sağlıksız olması arasındaki fark, stres yapıcılarla karşılaştığında onlarla baş edebilme yeteneğine bağlı olarak ortaya çıkar. </a:t>
            </a:r>
          </a:p>
          <a:p>
            <a:r>
              <a:rPr lang="tr-TR" sz="1200" b="0" i="0" u="none" strike="noStrike" kern="1200" baseline="0" dirty="0" smtClean="0">
                <a:solidFill>
                  <a:schemeClr val="tx1"/>
                </a:solidFill>
                <a:latin typeface="+mn-lt"/>
                <a:ea typeface="+mn-ea"/>
                <a:cs typeface="+mn-cs"/>
              </a:rPr>
              <a:t>Olumlu stres insanları motive edip, enerji veren bir olgu olarak tanımlanırken, olumsuz stres insanlara fiziksel ve psikolojik açıdan zarar veren, istenmeyen bir durum olarak nitelendirilmektedir. </a:t>
            </a:r>
          </a:p>
          <a:p>
            <a:r>
              <a:rPr lang="tr-TR" sz="1200" b="0" i="0" u="none" strike="noStrike" kern="1200" baseline="0" dirty="0" smtClean="0">
                <a:solidFill>
                  <a:schemeClr val="tx1"/>
                </a:solidFill>
                <a:latin typeface="+mn-lt"/>
                <a:ea typeface="+mn-ea"/>
                <a:cs typeface="+mn-cs"/>
              </a:rPr>
              <a:t>Stresin olumlusu, güdüleyici olması niteliği ile olumsuzunu yok edebilmektedir. Korku, kaygı huzursuzluk, yorgunluk yaratmaz. Olumsuz stres, yaşlanmayı hızlandırır ve insan ömrünü kısaltır. Üretime, umuda, işbirliğine ve uzlaşmaya yönelten streslerin yaşamı uzatıcı olduğu kabul edilmektedir (Altuntaş, 2003: 1-29). </a:t>
            </a:r>
            <a:endParaRPr lang="tr-TR" dirty="0"/>
          </a:p>
        </p:txBody>
      </p:sp>
      <p:sp>
        <p:nvSpPr>
          <p:cNvPr id="4" name="Slayt Numarası Yer Tutucusu 3"/>
          <p:cNvSpPr>
            <a:spLocks noGrp="1"/>
          </p:cNvSpPr>
          <p:nvPr>
            <p:ph type="sldNum" sz="quarter" idx="10"/>
          </p:nvPr>
        </p:nvSpPr>
        <p:spPr/>
        <p:txBody>
          <a:bodyPr/>
          <a:lstStyle/>
          <a:p>
            <a:fld id="{3CCE990F-8801-47E9-9581-52DE0978F493}" type="slidenum">
              <a:rPr lang="tr-TR" smtClean="0"/>
              <a:t>4</a:t>
            </a:fld>
            <a:endParaRPr lang="tr-TR"/>
          </a:p>
        </p:txBody>
      </p:sp>
    </p:spTree>
    <p:extLst>
      <p:ext uri="{BB962C8B-B14F-4D97-AF65-F5344CB8AC3E}">
        <p14:creationId xmlns:p14="http://schemas.microsoft.com/office/powerpoint/2010/main" val="1877923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2487534-350A-46EF-B21A-0A571DF81EED}" type="slidenum">
              <a:rPr lang="tr-TR"/>
              <a:pPr/>
              <a:t>24</a:t>
            </a:fld>
            <a:endParaRPr lang="tr-TR"/>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1425333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0E414C2-904E-4B48-9947-350209807B1D}" type="slidenum">
              <a:rPr lang="tr-TR"/>
              <a:pPr/>
              <a:t>25</a:t>
            </a:fld>
            <a:endParaRPr lang="tr-TR"/>
          </a:p>
        </p:txBody>
      </p:sp>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2245255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72814C7-DF07-4B1D-85F4-E5D352FB89D5}" type="slidenum">
              <a:rPr lang="tr-TR"/>
              <a:pPr/>
              <a:t>26</a:t>
            </a:fld>
            <a:endParaRPr lang="tr-TR"/>
          </a:p>
        </p:txBody>
      </p:sp>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tr-TR" dirty="0" smtClean="0"/>
              <a:t>Tüm öğrenciler ile beraber yapılır.</a:t>
            </a:r>
            <a:endParaRPr lang="tr-TR" dirty="0"/>
          </a:p>
        </p:txBody>
      </p:sp>
    </p:spTree>
    <p:extLst>
      <p:ext uri="{BB962C8B-B14F-4D97-AF65-F5344CB8AC3E}">
        <p14:creationId xmlns:p14="http://schemas.microsoft.com/office/powerpoint/2010/main" val="1365596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5682DFD-9015-4641-BE04-52616FD0DE53}" type="slidenum">
              <a:rPr lang="tr-TR"/>
              <a:pPr/>
              <a:t>27</a:t>
            </a:fld>
            <a:endParaRPr lang="tr-TR"/>
          </a:p>
        </p:txBody>
      </p:sp>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tr-TR" dirty="0" smtClean="0"/>
              <a:t>Müzik eşliğinde</a:t>
            </a:r>
            <a:r>
              <a:rPr lang="tr-TR" baseline="0" dirty="0" smtClean="0"/>
              <a:t> rahatlama çalışması yapılır.</a:t>
            </a:r>
            <a:endParaRPr lang="tr-TR" dirty="0"/>
          </a:p>
        </p:txBody>
      </p:sp>
    </p:spTree>
    <p:extLst>
      <p:ext uri="{BB962C8B-B14F-4D97-AF65-F5344CB8AC3E}">
        <p14:creationId xmlns:p14="http://schemas.microsoft.com/office/powerpoint/2010/main" val="86955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5682DFD-9015-4641-BE04-52616FD0DE53}" type="slidenum">
              <a:rPr lang="tr-TR"/>
              <a:pPr/>
              <a:t>29</a:t>
            </a:fld>
            <a:endParaRPr lang="tr-TR"/>
          </a:p>
        </p:txBody>
      </p:sp>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tr-TR" dirty="0" smtClean="0"/>
              <a:t>Müzik eşliğinde</a:t>
            </a:r>
            <a:r>
              <a:rPr lang="tr-TR" baseline="0" dirty="0" smtClean="0"/>
              <a:t> rahatlama çalışması yapılır.</a:t>
            </a:r>
            <a:endParaRPr lang="tr-TR" dirty="0"/>
          </a:p>
        </p:txBody>
      </p:sp>
    </p:spTree>
    <p:extLst>
      <p:ext uri="{BB962C8B-B14F-4D97-AF65-F5344CB8AC3E}">
        <p14:creationId xmlns:p14="http://schemas.microsoft.com/office/powerpoint/2010/main" val="96647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Stres arttıkça performans artar, artar, artar… optimum düzeye geldikten sonra stres</a:t>
            </a:r>
            <a:r>
              <a:rPr lang="tr-TR" baseline="0" dirty="0" smtClean="0"/>
              <a:t> artmaya devam ederse performans düşer, endişe ve mutsuzluk olur…</a:t>
            </a:r>
            <a:endParaRPr lang="tr-TR" dirty="0"/>
          </a:p>
        </p:txBody>
      </p:sp>
      <p:sp>
        <p:nvSpPr>
          <p:cNvPr id="4" name="Slayt Numarası Yer Tutucusu 3"/>
          <p:cNvSpPr>
            <a:spLocks noGrp="1"/>
          </p:cNvSpPr>
          <p:nvPr>
            <p:ph type="sldNum" sz="quarter" idx="10"/>
          </p:nvPr>
        </p:nvSpPr>
        <p:spPr/>
        <p:txBody>
          <a:bodyPr/>
          <a:lstStyle/>
          <a:p>
            <a:fld id="{3CCE990F-8801-47E9-9581-52DE0978F493}" type="slidenum">
              <a:rPr lang="tr-TR" smtClean="0"/>
              <a:t>5</a:t>
            </a:fld>
            <a:endParaRPr lang="tr-TR"/>
          </a:p>
        </p:txBody>
      </p:sp>
    </p:spTree>
    <p:extLst>
      <p:ext uri="{BB962C8B-B14F-4D97-AF65-F5344CB8AC3E}">
        <p14:creationId xmlns:p14="http://schemas.microsoft.com/office/powerpoint/2010/main" val="106861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A Tipi Profili </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•Zaman baskısını hisseder </a:t>
            </a:r>
          </a:p>
          <a:p>
            <a:r>
              <a:rPr lang="tr-TR" sz="1200" b="0" i="0" u="none" strike="noStrike" kern="1200" baseline="0" dirty="0" smtClean="0">
                <a:solidFill>
                  <a:schemeClr val="tx1"/>
                </a:solidFill>
                <a:latin typeface="+mn-lt"/>
                <a:ea typeface="+mn-ea"/>
                <a:cs typeface="+mn-cs"/>
              </a:rPr>
              <a:t>•Hızlı yürür, hızlı konuşur, hızlı yer </a:t>
            </a:r>
          </a:p>
          <a:p>
            <a:r>
              <a:rPr lang="tr-TR" sz="1200" b="0" i="0" u="none" strike="noStrike" kern="1200" baseline="0" dirty="0" smtClean="0">
                <a:solidFill>
                  <a:schemeClr val="tx1"/>
                </a:solidFill>
                <a:latin typeface="+mn-lt"/>
                <a:ea typeface="+mn-ea"/>
                <a:cs typeface="+mn-cs"/>
              </a:rPr>
              <a:t>•Rekabetçidir </a:t>
            </a:r>
          </a:p>
          <a:p>
            <a:r>
              <a:rPr lang="tr-TR" sz="1200" b="0" i="0" u="none" strike="noStrike" kern="1200" baseline="0" dirty="0" smtClean="0">
                <a:solidFill>
                  <a:schemeClr val="tx1"/>
                </a:solidFill>
                <a:latin typeface="+mn-lt"/>
                <a:ea typeface="+mn-ea"/>
                <a:cs typeface="+mn-cs"/>
              </a:rPr>
              <a:t>•Başarıyı iş miktarı ile ölçer </a:t>
            </a:r>
          </a:p>
          <a:p>
            <a:r>
              <a:rPr lang="tr-TR" sz="1200" b="0" i="0" u="none" strike="noStrike" kern="1200" baseline="0" dirty="0" smtClean="0">
                <a:solidFill>
                  <a:schemeClr val="tx1"/>
                </a:solidFill>
                <a:latin typeface="+mn-lt"/>
                <a:ea typeface="+mn-ea"/>
                <a:cs typeface="+mn-cs"/>
              </a:rPr>
              <a:t>•İki işi aynı anda yapmaya çalışır </a:t>
            </a:r>
          </a:p>
          <a:p>
            <a:r>
              <a:rPr lang="tr-TR" sz="1200" b="0" i="0" u="none" strike="noStrike" kern="1200" baseline="0" dirty="0" smtClean="0">
                <a:solidFill>
                  <a:schemeClr val="tx1"/>
                </a:solidFill>
                <a:latin typeface="+mn-lt"/>
                <a:ea typeface="+mn-ea"/>
                <a:cs typeface="+mn-cs"/>
              </a:rPr>
              <a:t>•Saldırgandır </a:t>
            </a:r>
          </a:p>
          <a:p>
            <a:r>
              <a:rPr lang="tr-TR" sz="1200" b="0" i="0" u="none" strike="noStrike" kern="1200" baseline="0" dirty="0" smtClean="0">
                <a:solidFill>
                  <a:schemeClr val="tx1"/>
                </a:solidFill>
                <a:latin typeface="+mn-lt"/>
                <a:ea typeface="+mn-ea"/>
                <a:cs typeface="+mn-cs"/>
              </a:rPr>
              <a:t>•Sürekli hareketlidir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B Tipi Profili</a:t>
            </a:r>
            <a:endParaRPr lang="tr-TR" sz="1200" b="0" i="0" u="none" strike="noStrike" kern="1200" baseline="0" dirty="0" smtClean="0">
              <a:solidFill>
                <a:schemeClr val="tx1"/>
              </a:solidFill>
              <a:latin typeface="+mn-lt"/>
              <a:ea typeface="+mn-ea"/>
              <a:cs typeface="+mn-cs"/>
            </a:endParaRP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•Zaman baskısını hissetmez </a:t>
            </a:r>
          </a:p>
          <a:p>
            <a:r>
              <a:rPr lang="tr-TR" sz="1200" b="0" i="0" u="none" strike="noStrike" kern="1200" baseline="0" dirty="0" smtClean="0">
                <a:solidFill>
                  <a:schemeClr val="tx1"/>
                </a:solidFill>
                <a:latin typeface="+mn-lt"/>
                <a:ea typeface="+mn-ea"/>
                <a:cs typeface="+mn-cs"/>
              </a:rPr>
              <a:t>•Aceleci değildir </a:t>
            </a:r>
          </a:p>
          <a:p>
            <a:r>
              <a:rPr lang="tr-TR" sz="1200" b="0" i="0" u="none" strike="noStrike" kern="1200" baseline="0" dirty="0" smtClean="0">
                <a:solidFill>
                  <a:schemeClr val="tx1"/>
                </a:solidFill>
                <a:latin typeface="+mn-lt"/>
                <a:ea typeface="+mn-ea"/>
                <a:cs typeface="+mn-cs"/>
              </a:rPr>
              <a:t>•Sabırlıdır </a:t>
            </a:r>
          </a:p>
          <a:p>
            <a:r>
              <a:rPr lang="tr-TR" sz="1200" b="0" i="0" u="none" strike="noStrike" kern="1200" baseline="0" dirty="0" smtClean="0">
                <a:solidFill>
                  <a:schemeClr val="tx1"/>
                </a:solidFill>
                <a:latin typeface="+mn-lt"/>
                <a:ea typeface="+mn-ea"/>
                <a:cs typeface="+mn-cs"/>
              </a:rPr>
              <a:t>•Kibirlenmez </a:t>
            </a:r>
          </a:p>
          <a:p>
            <a:r>
              <a:rPr lang="tr-TR" sz="1200" b="0" i="0" u="none" strike="noStrike" kern="1200" baseline="0" dirty="0" smtClean="0">
                <a:solidFill>
                  <a:schemeClr val="tx1"/>
                </a:solidFill>
                <a:latin typeface="+mn-lt"/>
                <a:ea typeface="+mn-ea"/>
                <a:cs typeface="+mn-cs"/>
              </a:rPr>
              <a:t>•Kazanç için değil eğlence için oynar </a:t>
            </a:r>
          </a:p>
          <a:p>
            <a:r>
              <a:rPr lang="tr-TR" sz="1200" b="0" i="0" u="none" strike="noStrike" kern="1200" baseline="0" dirty="0" smtClean="0">
                <a:solidFill>
                  <a:schemeClr val="tx1"/>
                </a:solidFill>
                <a:latin typeface="+mn-lt"/>
                <a:ea typeface="+mn-ea"/>
                <a:cs typeface="+mn-cs"/>
              </a:rPr>
              <a:t>•Dinlenirken suçluluk duymaz </a:t>
            </a:r>
          </a:p>
          <a:p>
            <a:r>
              <a:rPr lang="tr-TR" sz="1200" b="0" i="0" u="none" strike="noStrike" kern="1200" baseline="0" dirty="0" smtClean="0">
                <a:solidFill>
                  <a:schemeClr val="tx1"/>
                </a:solidFill>
                <a:latin typeface="+mn-lt"/>
                <a:ea typeface="+mn-ea"/>
                <a:cs typeface="+mn-cs"/>
              </a:rPr>
              <a:t>•Ilımlı davranır. </a:t>
            </a:r>
          </a:p>
          <a:p>
            <a:endParaRPr lang="tr-TR" sz="1200" b="0" i="0" u="none" strike="noStrike" kern="1200" baseline="0" dirty="0" smtClean="0">
              <a:solidFill>
                <a:schemeClr val="tx1"/>
              </a:solidFill>
              <a:latin typeface="+mn-lt"/>
              <a:ea typeface="+mn-ea"/>
              <a:cs typeface="+mn-cs"/>
            </a:endParaRPr>
          </a:p>
          <a:p>
            <a:endParaRPr lang="tr-TR" sz="1200" b="0" i="0" u="none" strike="noStrike" kern="1200" baseline="0" dirty="0" smtClean="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3CCE990F-8801-47E9-9581-52DE0978F493}" type="slidenum">
              <a:rPr lang="tr-TR" smtClean="0"/>
              <a:t>7</a:t>
            </a:fld>
            <a:endParaRPr lang="tr-TR"/>
          </a:p>
        </p:txBody>
      </p:sp>
    </p:spTree>
    <p:extLst>
      <p:ext uri="{BB962C8B-B14F-4D97-AF65-F5344CB8AC3E}">
        <p14:creationId xmlns:p14="http://schemas.microsoft.com/office/powerpoint/2010/main" val="9694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79C7AA8-1C7E-49CF-A5D6-ECF750EECF71}" type="slidenum">
              <a:rPr lang="tr-TR"/>
              <a:pPr/>
              <a:t>9</a:t>
            </a:fld>
            <a:endParaRPr lang="tr-TR"/>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dirty="0"/>
          </a:p>
        </p:txBody>
      </p:sp>
    </p:spTree>
    <p:extLst>
      <p:ext uri="{BB962C8B-B14F-4D97-AF65-F5344CB8AC3E}">
        <p14:creationId xmlns:p14="http://schemas.microsoft.com/office/powerpoint/2010/main" val="33605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E87A51B-CDAD-42C3-BC2E-C56BD7B64F59}" type="slidenum">
              <a:rPr lang="tr-TR"/>
              <a:pPr/>
              <a:t>10</a:t>
            </a:fld>
            <a:endParaRPr lang="tr-TR"/>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421100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F1B9F61-BE6B-4A78-A8CB-B6C4F91EB83A}" type="slidenum">
              <a:rPr lang="tr-TR"/>
              <a:pPr/>
              <a:t>11</a:t>
            </a:fld>
            <a:endParaRPr lang="tr-TR"/>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232429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F0B6B26-AB3C-4ABC-BE16-6AB9CEACA520}" type="slidenum">
              <a:rPr lang="tr-TR"/>
              <a:pPr/>
              <a:t>12</a:t>
            </a:fld>
            <a:endParaRPr lang="tr-TR"/>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3202498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20B9060-3F33-4C4B-9875-F986A9386D9C}" type="slidenum">
              <a:rPr lang="tr-TR"/>
              <a:pPr/>
              <a:t>13</a:t>
            </a:fld>
            <a:endParaRPr lang="tr-TR"/>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421311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5.03.2018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STRESİ NASIL YÖNETİRİZ?</a:t>
            </a:r>
            <a:endParaRPr lang="tr-TR" dirty="0"/>
          </a:p>
        </p:txBody>
      </p:sp>
      <p:sp>
        <p:nvSpPr>
          <p:cNvPr id="3" name="Alt Başlık 2"/>
          <p:cNvSpPr>
            <a:spLocks noGrp="1"/>
          </p:cNvSpPr>
          <p:nvPr>
            <p:ph type="subTitle" idx="1"/>
          </p:nvPr>
        </p:nvSpPr>
        <p:spPr/>
        <p:txBody>
          <a:bodyPr>
            <a:normAutofit fontScale="85000" lnSpcReduction="20000"/>
          </a:bodyPr>
          <a:lstStyle/>
          <a:p>
            <a:r>
              <a:rPr lang="tr-TR" dirty="0" smtClean="0"/>
              <a:t>Stres Yönetimi Seminerimize </a:t>
            </a:r>
          </a:p>
          <a:p>
            <a:r>
              <a:rPr lang="tr-TR" dirty="0" smtClean="0"/>
              <a:t>Hoş Geldiniz…</a:t>
            </a:r>
          </a:p>
          <a:p>
            <a:endParaRPr lang="tr-TR" dirty="0"/>
          </a:p>
          <a:p>
            <a:r>
              <a:rPr lang="tr-TR" dirty="0" smtClean="0"/>
              <a:t>Nisan-2018</a:t>
            </a:r>
          </a:p>
          <a:p>
            <a:endParaRPr lang="tr-TR" dirty="0"/>
          </a:p>
        </p:txBody>
      </p:sp>
      <p:pic>
        <p:nvPicPr>
          <p:cNvPr id="2050" name="Picture 2" descr="C:\Users\PC\Desktop\Bandırma RAM\BandırmaRamAmble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67813"/>
            <a:ext cx="1979712" cy="20657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200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07975" y="260350"/>
            <a:ext cx="82804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000" b="1" dirty="0" err="1">
                <a:solidFill>
                  <a:schemeClr val="tx1"/>
                </a:solidFill>
                <a:latin typeface="Times New Roman" pitchFamily="16" charset="0"/>
              </a:rPr>
              <a:t>Stresle</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Baş</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Etmede</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Etkili</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Yollar</a:t>
            </a:r>
            <a:endParaRPr lang="en-US" sz="4000" b="1" dirty="0">
              <a:solidFill>
                <a:schemeClr val="tx1"/>
              </a:solidFill>
              <a:latin typeface="Times New Roman" pitchFamily="16" charset="0"/>
            </a:endParaRPr>
          </a:p>
        </p:txBody>
      </p:sp>
      <p:sp>
        <p:nvSpPr>
          <p:cNvPr id="16386" name="Text Box 2"/>
          <p:cNvSpPr txBox="1">
            <a:spLocks noChangeArrowheads="1"/>
          </p:cNvSpPr>
          <p:nvPr/>
        </p:nvSpPr>
        <p:spPr bwMode="auto">
          <a:xfrm>
            <a:off x="133350" y="2336800"/>
            <a:ext cx="8642350" cy="263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1pPr>
            <a:lvl2pPr marL="45720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2pPr>
            <a:lvl3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3pPr>
            <a:lvl4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4pPr>
            <a:lvl5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9pPr>
          </a:lstStyle>
          <a:p>
            <a:pPr lvl="1" indent="0">
              <a:lnSpc>
                <a:spcPct val="90000"/>
              </a:lnSpc>
              <a:spcBef>
                <a:spcPts val="800"/>
              </a:spcBef>
              <a:buClrTx/>
              <a:buFontTx/>
              <a:buNone/>
            </a:pPr>
            <a:r>
              <a:rPr lang="en-US" sz="2800">
                <a:latin typeface="Times New Roman" pitchFamily="16" charset="0"/>
              </a:rPr>
              <a:t>Durumu değiştirebiliriz </a:t>
            </a:r>
          </a:p>
          <a:p>
            <a:pPr lvl="1" indent="0">
              <a:lnSpc>
                <a:spcPct val="90000"/>
              </a:lnSpc>
              <a:spcBef>
                <a:spcPts val="800"/>
              </a:spcBef>
              <a:buClrTx/>
              <a:buFontTx/>
              <a:buNone/>
            </a:pPr>
            <a:r>
              <a:rPr lang="en-US" sz="2800">
                <a:latin typeface="Times New Roman" pitchFamily="16" charset="0"/>
              </a:rPr>
              <a:t>ya da duruma gösterilen </a:t>
            </a:r>
          </a:p>
          <a:p>
            <a:pPr lvl="1" indent="0">
              <a:lnSpc>
                <a:spcPct val="90000"/>
              </a:lnSpc>
              <a:spcBef>
                <a:spcPts val="800"/>
              </a:spcBef>
              <a:buClrTx/>
              <a:buFontTx/>
              <a:buNone/>
            </a:pPr>
            <a:r>
              <a:rPr lang="en-US" sz="2800">
                <a:latin typeface="Times New Roman" pitchFamily="16" charset="0"/>
              </a:rPr>
              <a:t>tepkilerimizi değiştirebiliriz.</a:t>
            </a:r>
            <a:r>
              <a:rPr lang="en-US" sz="2800">
                <a:solidFill>
                  <a:srgbClr val="545472"/>
                </a:solidFill>
                <a:latin typeface="Times New Roman" pitchFamily="16" charset="0"/>
              </a:rPr>
              <a:t> </a:t>
            </a:r>
          </a:p>
          <a:p>
            <a:pPr lvl="1" indent="0">
              <a:lnSpc>
                <a:spcPct val="95000"/>
              </a:lnSpc>
              <a:spcBef>
                <a:spcPts val="800"/>
              </a:spcBef>
              <a:buClrTx/>
              <a:buFontTx/>
              <a:buNone/>
            </a:pPr>
            <a:endParaRPr lang="en-US" sz="2800">
              <a:solidFill>
                <a:srgbClr val="545472"/>
              </a:solidFill>
              <a:latin typeface="Times New Roman" pitchFamily="16"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238" y="2659063"/>
            <a:ext cx="1679575" cy="192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7732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00038" y="123825"/>
            <a:ext cx="8131175"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000" b="1" dirty="0" err="1">
                <a:solidFill>
                  <a:schemeClr val="tx1"/>
                </a:solidFill>
                <a:latin typeface="Times New Roman" pitchFamily="16" charset="0"/>
              </a:rPr>
              <a:t>Stresle</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Baş</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Etmede</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Etkili</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Yollar</a:t>
            </a:r>
            <a:endParaRPr lang="en-US" sz="4000" b="1" dirty="0">
              <a:solidFill>
                <a:schemeClr val="tx1"/>
              </a:solidFill>
              <a:latin typeface="Times New Roman" pitchFamily="16" charset="0"/>
            </a:endParaRPr>
          </a:p>
        </p:txBody>
      </p:sp>
      <p:sp>
        <p:nvSpPr>
          <p:cNvPr id="17410" name="Text Box 2"/>
          <p:cNvSpPr txBox="1">
            <a:spLocks noChangeArrowheads="1"/>
          </p:cNvSpPr>
          <p:nvPr/>
        </p:nvSpPr>
        <p:spPr bwMode="auto">
          <a:xfrm>
            <a:off x="465138" y="1295400"/>
            <a:ext cx="77978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1pPr>
            <a:lvl2pPr marL="45720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2pPr>
            <a:lvl3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3pPr>
            <a:lvl4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4pPr>
            <a:lvl5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9pPr>
          </a:lstStyle>
          <a:p>
            <a:pPr lvl="1" indent="0">
              <a:lnSpc>
                <a:spcPct val="86000"/>
              </a:lnSpc>
              <a:spcBef>
                <a:spcPts val="700"/>
              </a:spcBef>
              <a:buClrTx/>
              <a:buFontTx/>
              <a:buNone/>
            </a:pPr>
            <a:r>
              <a:rPr lang="en-US" sz="2800" b="1" dirty="0" err="1">
                <a:latin typeface="Times New Roman" pitchFamily="16" charset="0"/>
              </a:rPr>
              <a:t>Olumlu</a:t>
            </a:r>
            <a:r>
              <a:rPr lang="en-US" sz="2800" b="1" dirty="0">
                <a:latin typeface="Times New Roman" pitchFamily="16" charset="0"/>
              </a:rPr>
              <a:t> </a:t>
            </a:r>
            <a:r>
              <a:rPr lang="en-US" sz="2800" b="1" dirty="0" err="1">
                <a:latin typeface="Times New Roman" pitchFamily="16" charset="0"/>
              </a:rPr>
              <a:t>düşünmek</a:t>
            </a:r>
            <a:endParaRPr lang="en-US" sz="2800" b="1" dirty="0">
              <a:latin typeface="Times New Roman" pitchFamily="16" charset="0"/>
            </a:endParaRPr>
          </a:p>
          <a:p>
            <a:pPr lvl="1" indent="0">
              <a:lnSpc>
                <a:spcPct val="86000"/>
              </a:lnSpc>
              <a:spcBef>
                <a:spcPts val="700"/>
              </a:spcBef>
              <a:buClrTx/>
              <a:buFontTx/>
              <a:buNone/>
            </a:pPr>
            <a:r>
              <a:rPr lang="en-US" sz="2800" dirty="0" err="1" smtClean="0">
                <a:latin typeface="Times New Roman" pitchFamily="16" charset="0"/>
              </a:rPr>
              <a:t>Olumsuz</a:t>
            </a:r>
            <a:r>
              <a:rPr lang="en-US" sz="2800" dirty="0" smtClean="0">
                <a:latin typeface="Times New Roman" pitchFamily="16" charset="0"/>
              </a:rPr>
              <a:t> </a:t>
            </a:r>
            <a:r>
              <a:rPr lang="en-US" sz="2800" dirty="0" err="1">
                <a:latin typeface="Times New Roman" pitchFamily="16" charset="0"/>
              </a:rPr>
              <a:t>düşüncelerimizin</a:t>
            </a:r>
            <a:r>
              <a:rPr lang="en-US" sz="2800" dirty="0">
                <a:latin typeface="Times New Roman" pitchFamily="16" charset="0"/>
              </a:rPr>
              <a:t> </a:t>
            </a:r>
            <a:r>
              <a:rPr lang="en-US" sz="2800" dirty="0" err="1">
                <a:latin typeface="Times New Roman" pitchFamily="16" charset="0"/>
              </a:rPr>
              <a:t>farkına</a:t>
            </a:r>
            <a:r>
              <a:rPr lang="en-US" sz="2800" dirty="0">
                <a:latin typeface="Times New Roman" pitchFamily="16" charset="0"/>
              </a:rPr>
              <a:t> </a:t>
            </a:r>
            <a:r>
              <a:rPr lang="en-US" sz="2800" dirty="0" err="1">
                <a:latin typeface="Times New Roman" pitchFamily="16" charset="0"/>
              </a:rPr>
              <a:t>varmak</a:t>
            </a:r>
            <a:r>
              <a:rPr lang="en-US" sz="2800" dirty="0">
                <a:latin typeface="Times New Roman" pitchFamily="16" charset="0"/>
              </a:rPr>
              <a:t> </a:t>
            </a:r>
            <a:r>
              <a:rPr lang="en-US" sz="2800" dirty="0" err="1">
                <a:latin typeface="Times New Roman" pitchFamily="16" charset="0"/>
              </a:rPr>
              <a:t>ve</a:t>
            </a:r>
            <a:r>
              <a:rPr lang="en-US" sz="2800" dirty="0">
                <a:latin typeface="Times New Roman" pitchFamily="16" charset="0"/>
              </a:rPr>
              <a:t> </a:t>
            </a:r>
            <a:r>
              <a:rPr lang="en-US" sz="2800" dirty="0" err="1">
                <a:latin typeface="Times New Roman" pitchFamily="16" charset="0"/>
              </a:rPr>
              <a:t>olumlu</a:t>
            </a:r>
            <a:r>
              <a:rPr lang="en-US" sz="2800" dirty="0">
                <a:latin typeface="Times New Roman" pitchFamily="16" charset="0"/>
              </a:rPr>
              <a:t> </a:t>
            </a:r>
            <a:r>
              <a:rPr lang="en-US" sz="2800" dirty="0" err="1">
                <a:latin typeface="Times New Roman" pitchFamily="16" charset="0"/>
              </a:rPr>
              <a:t>düşünmeye</a:t>
            </a:r>
            <a:r>
              <a:rPr lang="en-US" sz="2800" dirty="0">
                <a:latin typeface="Times New Roman" pitchFamily="16" charset="0"/>
              </a:rPr>
              <a:t> </a:t>
            </a:r>
            <a:r>
              <a:rPr lang="en-US" sz="2800" dirty="0" err="1">
                <a:latin typeface="Times New Roman" pitchFamily="16" charset="0"/>
              </a:rPr>
              <a:t>çalışmak</a:t>
            </a:r>
            <a:r>
              <a:rPr lang="en-US" sz="2800" dirty="0">
                <a:latin typeface="Times New Roman" pitchFamily="16" charset="0"/>
              </a:rPr>
              <a:t> hem </a:t>
            </a:r>
            <a:r>
              <a:rPr lang="en-US" sz="2800" dirty="0" err="1">
                <a:latin typeface="Times New Roman" pitchFamily="16" charset="0"/>
              </a:rPr>
              <a:t>stresi</a:t>
            </a:r>
            <a:r>
              <a:rPr lang="en-US" sz="2800" dirty="0">
                <a:latin typeface="Times New Roman" pitchFamily="16" charset="0"/>
              </a:rPr>
              <a:t> </a:t>
            </a:r>
            <a:r>
              <a:rPr lang="en-US" sz="2800" dirty="0" err="1">
                <a:latin typeface="Times New Roman" pitchFamily="16" charset="0"/>
              </a:rPr>
              <a:t>azaltmaya</a:t>
            </a:r>
            <a:r>
              <a:rPr lang="en-US" sz="2800" dirty="0">
                <a:latin typeface="Times New Roman" pitchFamily="16" charset="0"/>
              </a:rPr>
              <a:t> </a:t>
            </a:r>
            <a:r>
              <a:rPr lang="en-US" sz="2800" dirty="0" err="1">
                <a:latin typeface="Times New Roman" pitchFamily="16" charset="0"/>
              </a:rPr>
              <a:t>yardımcıdır</a:t>
            </a:r>
            <a:r>
              <a:rPr lang="en-US" sz="2800" dirty="0">
                <a:latin typeface="Times New Roman" pitchFamily="16" charset="0"/>
              </a:rPr>
              <a:t> hem de </a:t>
            </a:r>
            <a:r>
              <a:rPr lang="en-US" sz="2800" dirty="0" err="1">
                <a:latin typeface="Times New Roman" pitchFamily="16" charset="0"/>
              </a:rPr>
              <a:t>sağlıklı</a:t>
            </a:r>
            <a:r>
              <a:rPr lang="en-US" sz="2800" dirty="0">
                <a:latin typeface="Times New Roman" pitchFamily="16" charset="0"/>
              </a:rPr>
              <a:t> </a:t>
            </a:r>
            <a:r>
              <a:rPr lang="en-US" sz="2800" dirty="0" err="1">
                <a:latin typeface="Times New Roman" pitchFamily="16" charset="0"/>
              </a:rPr>
              <a:t>kararlar</a:t>
            </a:r>
            <a:r>
              <a:rPr lang="en-US" sz="2800" dirty="0">
                <a:latin typeface="Times New Roman" pitchFamily="16" charset="0"/>
              </a:rPr>
              <a:t> </a:t>
            </a:r>
            <a:r>
              <a:rPr lang="en-US" sz="2800" dirty="0" err="1">
                <a:latin typeface="Times New Roman" pitchFamily="16" charset="0"/>
              </a:rPr>
              <a:t>almamızı</a:t>
            </a:r>
            <a:r>
              <a:rPr lang="en-US" sz="2800" dirty="0">
                <a:latin typeface="Times New Roman" pitchFamily="16" charset="0"/>
              </a:rPr>
              <a:t> </a:t>
            </a:r>
            <a:r>
              <a:rPr lang="en-US" sz="2800" dirty="0" err="1">
                <a:latin typeface="Times New Roman" pitchFamily="16" charset="0"/>
              </a:rPr>
              <a:t>sağlar</a:t>
            </a:r>
            <a:r>
              <a:rPr lang="en-US" sz="2800" dirty="0">
                <a:latin typeface="Times New Roman" pitchFamily="16" charset="0"/>
              </a:rPr>
              <a:t>.</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992688"/>
            <a:ext cx="1485900" cy="1639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8193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42938" y="1766888"/>
            <a:ext cx="7797800" cy="422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1pPr>
            <a:lvl2pPr marL="45720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2pPr>
            <a:lvl3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3pPr>
            <a:lvl4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4pPr>
            <a:lvl5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9pPr>
          </a:lstStyle>
          <a:p>
            <a:pPr lvl="1" indent="0">
              <a:lnSpc>
                <a:spcPct val="95000"/>
              </a:lnSpc>
              <a:spcBef>
                <a:spcPts val="700"/>
              </a:spcBef>
              <a:buClrTx/>
              <a:buFontTx/>
              <a:buNone/>
            </a:pPr>
            <a:r>
              <a:rPr lang="en-US" sz="2800" dirty="0" err="1" smtClean="0">
                <a:latin typeface="Times New Roman" pitchFamily="16" charset="0"/>
              </a:rPr>
              <a:t>Örneğin</a:t>
            </a:r>
            <a:r>
              <a:rPr lang="en-US" sz="2800" dirty="0" smtClean="0">
                <a:latin typeface="Times New Roman" pitchFamily="16" charset="0"/>
              </a:rPr>
              <a:t>; </a:t>
            </a:r>
            <a:endParaRPr lang="en-US" sz="2800" dirty="0">
              <a:latin typeface="Times New Roman" pitchFamily="16" charset="0"/>
            </a:endParaRPr>
          </a:p>
          <a:p>
            <a:pPr lvl="1" indent="0">
              <a:lnSpc>
                <a:spcPct val="95000"/>
              </a:lnSpc>
              <a:spcBef>
                <a:spcPts val="700"/>
              </a:spcBef>
              <a:buClrTx/>
              <a:buFontTx/>
              <a:buNone/>
            </a:pPr>
            <a:r>
              <a:rPr lang="en-US" sz="2800" dirty="0" smtClean="0">
                <a:latin typeface="Times New Roman" pitchFamily="16" charset="0"/>
              </a:rPr>
              <a:t>“</a:t>
            </a:r>
            <a:r>
              <a:rPr lang="tr-TR" sz="2800" dirty="0" smtClean="0">
                <a:latin typeface="Times New Roman" pitchFamily="16" charset="0"/>
              </a:rPr>
              <a:t>Sınavlar yaklaştı, çok kötü notlar alacağım</a:t>
            </a:r>
            <a:r>
              <a:rPr lang="en-US" sz="2800" dirty="0" smtClean="0">
                <a:latin typeface="Times New Roman" pitchFamily="16" charset="0"/>
              </a:rPr>
              <a:t>.” </a:t>
            </a:r>
            <a:r>
              <a:rPr lang="en-US" sz="2800" dirty="0" err="1">
                <a:latin typeface="Times New Roman" pitchFamily="16" charset="0"/>
              </a:rPr>
              <a:t>diye</a:t>
            </a:r>
            <a:r>
              <a:rPr lang="en-US" sz="2800" dirty="0">
                <a:latin typeface="Times New Roman" pitchFamily="16" charset="0"/>
              </a:rPr>
              <a:t> </a:t>
            </a:r>
            <a:r>
              <a:rPr lang="en-US" sz="2800" dirty="0" err="1" smtClean="0">
                <a:latin typeface="Times New Roman" pitchFamily="16" charset="0"/>
              </a:rPr>
              <a:t>düşünebilir</a:t>
            </a:r>
            <a:r>
              <a:rPr lang="tr-TR" sz="2800" dirty="0" smtClean="0">
                <a:latin typeface="Times New Roman" pitchFamily="16" charset="0"/>
              </a:rPr>
              <a:t>siniz</a:t>
            </a:r>
            <a:endParaRPr lang="en-US" sz="2800" dirty="0">
              <a:latin typeface="Times New Roman" pitchFamily="16" charset="0"/>
            </a:endParaRPr>
          </a:p>
          <a:p>
            <a:pPr lvl="1" indent="0" algn="ctr">
              <a:lnSpc>
                <a:spcPct val="95000"/>
              </a:lnSpc>
              <a:spcBef>
                <a:spcPts val="700"/>
              </a:spcBef>
              <a:buClrTx/>
              <a:buFontTx/>
              <a:buNone/>
            </a:pPr>
            <a:r>
              <a:rPr lang="en-US" sz="2800" dirty="0" err="1">
                <a:latin typeface="Times New Roman" pitchFamily="16" charset="0"/>
              </a:rPr>
              <a:t>ya</a:t>
            </a:r>
            <a:r>
              <a:rPr lang="en-US" sz="2800" dirty="0">
                <a:latin typeface="Times New Roman" pitchFamily="16" charset="0"/>
              </a:rPr>
              <a:t> da </a:t>
            </a:r>
          </a:p>
          <a:p>
            <a:pPr lvl="1" indent="0">
              <a:lnSpc>
                <a:spcPct val="95000"/>
              </a:lnSpc>
              <a:spcBef>
                <a:spcPts val="700"/>
              </a:spcBef>
              <a:buClrTx/>
              <a:buFontTx/>
              <a:buNone/>
            </a:pPr>
            <a:r>
              <a:rPr lang="en-US" sz="2800" dirty="0">
                <a:latin typeface="Times New Roman" pitchFamily="16" charset="0"/>
              </a:rPr>
              <a:t>“ </a:t>
            </a:r>
            <a:r>
              <a:rPr lang="tr-TR" sz="2800" dirty="0" smtClean="0">
                <a:latin typeface="Times New Roman" pitchFamily="16" charset="0"/>
              </a:rPr>
              <a:t>Sınavlar yaklaştı, daha fazla ve düzenli çalışıp daha iyi notlar alabilirim</a:t>
            </a:r>
            <a:r>
              <a:rPr lang="en-US" sz="2800" dirty="0" smtClean="0">
                <a:latin typeface="Times New Roman" pitchFamily="16" charset="0"/>
              </a:rPr>
              <a:t>” </a:t>
            </a:r>
            <a:r>
              <a:rPr lang="en-US" sz="2800" dirty="0" err="1" smtClean="0">
                <a:latin typeface="Times New Roman" pitchFamily="16" charset="0"/>
              </a:rPr>
              <a:t>diyebilir</a:t>
            </a:r>
            <a:r>
              <a:rPr lang="tr-TR" sz="2800" dirty="0" smtClean="0">
                <a:latin typeface="Times New Roman" pitchFamily="16" charset="0"/>
              </a:rPr>
              <a:t>siniz</a:t>
            </a:r>
            <a:r>
              <a:rPr lang="en-US" sz="2800" dirty="0" smtClean="0">
                <a:latin typeface="Times New Roman" pitchFamily="16" charset="0"/>
              </a:rPr>
              <a:t>.</a:t>
            </a:r>
            <a:endParaRPr lang="en-US" sz="2800" dirty="0">
              <a:latin typeface="Times New Roman" pitchFamily="16" charset="0"/>
            </a:endParaRPr>
          </a:p>
        </p:txBody>
      </p:sp>
      <p:sp>
        <p:nvSpPr>
          <p:cNvPr id="18434" name="Text Box 2"/>
          <p:cNvSpPr txBox="1">
            <a:spLocks noChangeArrowheads="1"/>
          </p:cNvSpPr>
          <p:nvPr/>
        </p:nvSpPr>
        <p:spPr bwMode="auto">
          <a:xfrm>
            <a:off x="685800" y="238125"/>
            <a:ext cx="7761288"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3600" b="1" dirty="0" err="1">
                <a:solidFill>
                  <a:schemeClr val="tx1"/>
                </a:solidFill>
                <a:latin typeface="Times New Roman" pitchFamily="16" charset="0"/>
              </a:rPr>
              <a:t>Stresle</a:t>
            </a:r>
            <a:r>
              <a:rPr lang="en-US" sz="3600" b="1" dirty="0">
                <a:solidFill>
                  <a:schemeClr val="tx1"/>
                </a:solidFill>
                <a:latin typeface="Times New Roman" pitchFamily="16" charset="0"/>
              </a:rPr>
              <a:t> </a:t>
            </a:r>
            <a:r>
              <a:rPr lang="en-US" sz="3600" b="1" dirty="0" err="1">
                <a:solidFill>
                  <a:schemeClr val="tx1"/>
                </a:solidFill>
                <a:latin typeface="Times New Roman" pitchFamily="16" charset="0"/>
              </a:rPr>
              <a:t>Baş</a:t>
            </a:r>
            <a:r>
              <a:rPr lang="en-US" sz="3600" b="1" dirty="0">
                <a:solidFill>
                  <a:schemeClr val="tx1"/>
                </a:solidFill>
                <a:latin typeface="Times New Roman" pitchFamily="16" charset="0"/>
              </a:rPr>
              <a:t> </a:t>
            </a:r>
            <a:r>
              <a:rPr lang="en-US" sz="3600" b="1" dirty="0" err="1">
                <a:solidFill>
                  <a:schemeClr val="tx1"/>
                </a:solidFill>
                <a:latin typeface="Times New Roman" pitchFamily="16" charset="0"/>
              </a:rPr>
              <a:t>Etmede</a:t>
            </a:r>
            <a:r>
              <a:rPr lang="en-US" sz="3600" b="1" dirty="0">
                <a:solidFill>
                  <a:schemeClr val="tx1"/>
                </a:solidFill>
                <a:latin typeface="Times New Roman" pitchFamily="16" charset="0"/>
              </a:rPr>
              <a:t> </a:t>
            </a:r>
            <a:r>
              <a:rPr lang="en-US" sz="3600" b="1" dirty="0" err="1">
                <a:solidFill>
                  <a:schemeClr val="tx1"/>
                </a:solidFill>
                <a:latin typeface="Times New Roman" pitchFamily="16" charset="0"/>
              </a:rPr>
              <a:t>Etkili</a:t>
            </a:r>
            <a:r>
              <a:rPr lang="en-US" sz="3600" b="1" dirty="0">
                <a:solidFill>
                  <a:schemeClr val="tx1"/>
                </a:solidFill>
                <a:latin typeface="Times New Roman" pitchFamily="16" charset="0"/>
              </a:rPr>
              <a:t> </a:t>
            </a:r>
            <a:r>
              <a:rPr lang="en-US" sz="3600" b="1" dirty="0" err="1">
                <a:solidFill>
                  <a:schemeClr val="tx1"/>
                </a:solidFill>
                <a:latin typeface="Times New Roman" pitchFamily="16" charset="0"/>
              </a:rPr>
              <a:t>Yollar</a:t>
            </a:r>
            <a:endParaRPr lang="en-US" sz="3600" b="1" dirty="0">
              <a:solidFill>
                <a:schemeClr val="tx1"/>
              </a:solidFill>
              <a:latin typeface="Times New Roman" pitchFamily="16" charset="0"/>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071813"/>
            <a:ext cx="647700" cy="66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425" y="4586288"/>
            <a:ext cx="668338" cy="620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169632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73025" y="188913"/>
            <a:ext cx="8863013"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400" b="1" dirty="0" err="1">
                <a:solidFill>
                  <a:schemeClr val="tx1"/>
                </a:solidFill>
                <a:latin typeface="Times New Roman" pitchFamily="16" charset="0"/>
              </a:rPr>
              <a:t>Stresle</a:t>
            </a:r>
            <a:r>
              <a:rPr lang="en-US" sz="4400" b="1" dirty="0">
                <a:solidFill>
                  <a:schemeClr val="tx1"/>
                </a:solidFill>
                <a:latin typeface="Times New Roman" pitchFamily="16" charset="0"/>
              </a:rPr>
              <a:t> </a:t>
            </a:r>
            <a:r>
              <a:rPr lang="en-US" sz="4400" b="1" dirty="0" err="1">
                <a:solidFill>
                  <a:schemeClr val="tx1"/>
                </a:solidFill>
                <a:latin typeface="Times New Roman" pitchFamily="16" charset="0"/>
              </a:rPr>
              <a:t>Baş</a:t>
            </a:r>
            <a:r>
              <a:rPr lang="en-US" sz="4400" b="1" dirty="0">
                <a:solidFill>
                  <a:schemeClr val="tx1"/>
                </a:solidFill>
                <a:latin typeface="Times New Roman" pitchFamily="16" charset="0"/>
              </a:rPr>
              <a:t> </a:t>
            </a:r>
            <a:r>
              <a:rPr lang="en-US" sz="4400" b="1" dirty="0" err="1">
                <a:solidFill>
                  <a:schemeClr val="tx1"/>
                </a:solidFill>
                <a:latin typeface="Times New Roman" pitchFamily="16" charset="0"/>
              </a:rPr>
              <a:t>Etmede</a:t>
            </a:r>
            <a:r>
              <a:rPr lang="en-US" sz="4400" b="1" dirty="0">
                <a:solidFill>
                  <a:schemeClr val="tx1"/>
                </a:solidFill>
                <a:latin typeface="Times New Roman" pitchFamily="16" charset="0"/>
              </a:rPr>
              <a:t> </a:t>
            </a:r>
            <a:r>
              <a:rPr lang="en-US" sz="4400" b="1" dirty="0" err="1">
                <a:solidFill>
                  <a:schemeClr val="tx1"/>
                </a:solidFill>
                <a:latin typeface="Times New Roman" pitchFamily="16" charset="0"/>
              </a:rPr>
              <a:t>Etkili</a:t>
            </a:r>
            <a:r>
              <a:rPr lang="en-US" sz="4400" b="1" dirty="0">
                <a:solidFill>
                  <a:schemeClr val="tx1"/>
                </a:solidFill>
                <a:latin typeface="Times New Roman" pitchFamily="16" charset="0"/>
              </a:rPr>
              <a:t> </a:t>
            </a:r>
            <a:r>
              <a:rPr lang="en-US" sz="4400" b="1" dirty="0" err="1">
                <a:solidFill>
                  <a:schemeClr val="tx1"/>
                </a:solidFill>
                <a:latin typeface="Times New Roman" pitchFamily="16" charset="0"/>
              </a:rPr>
              <a:t>Yollar</a:t>
            </a:r>
            <a:endParaRPr lang="en-US" sz="4400" b="1" dirty="0">
              <a:solidFill>
                <a:schemeClr val="tx1"/>
              </a:solidFill>
              <a:latin typeface="Times New Roman" pitchFamily="16" charset="0"/>
            </a:endParaRPr>
          </a:p>
        </p:txBody>
      </p:sp>
      <p:sp>
        <p:nvSpPr>
          <p:cNvPr id="19458" name="Text Box 2"/>
          <p:cNvSpPr txBox="1">
            <a:spLocks noChangeArrowheads="1"/>
          </p:cNvSpPr>
          <p:nvPr/>
        </p:nvSpPr>
        <p:spPr bwMode="auto">
          <a:xfrm>
            <a:off x="257175" y="1989138"/>
            <a:ext cx="7800975"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15913" indent="-314325">
              <a:tabLst>
                <a:tab pos="1173163" algn="l"/>
                <a:tab pos="2087563" algn="l"/>
                <a:tab pos="3001963" algn="l"/>
                <a:tab pos="3916363" algn="l"/>
                <a:tab pos="4830763" algn="l"/>
                <a:tab pos="5745163" algn="l"/>
                <a:tab pos="6659563" algn="l"/>
                <a:tab pos="7573963" algn="l"/>
                <a:tab pos="8488363" algn="l"/>
                <a:tab pos="9402763" algn="l"/>
                <a:tab pos="10317163" algn="l"/>
              </a:tabLst>
              <a:defRPr>
                <a:solidFill>
                  <a:srgbClr val="000000"/>
                </a:solidFill>
                <a:latin typeface="Arial" charset="0"/>
                <a:ea typeface="Lucida Sans Unicode" charset="0"/>
                <a:cs typeface="Lucida Sans Unicode" charset="0"/>
              </a:defRPr>
            </a:lvl1pPr>
            <a:lvl2pPr marL="715963" indent="-257175">
              <a:tabLst>
                <a:tab pos="1173163" algn="l"/>
                <a:tab pos="2087563" algn="l"/>
                <a:tab pos="3001963" algn="l"/>
                <a:tab pos="3916363" algn="l"/>
                <a:tab pos="4830763" algn="l"/>
                <a:tab pos="5745163" algn="l"/>
                <a:tab pos="6659563" algn="l"/>
                <a:tab pos="7573963" algn="l"/>
                <a:tab pos="8488363" algn="l"/>
                <a:tab pos="9402763" algn="l"/>
                <a:tab pos="10317163" algn="l"/>
              </a:tabLst>
              <a:defRPr>
                <a:solidFill>
                  <a:srgbClr val="000000"/>
                </a:solidFill>
                <a:latin typeface="Arial" charset="0"/>
                <a:ea typeface="Lucida Sans Unicode" charset="0"/>
                <a:cs typeface="Lucida Sans Unicode" charset="0"/>
              </a:defRPr>
            </a:lvl2pPr>
            <a:lvl3pPr>
              <a:tabLst>
                <a:tab pos="1173163" algn="l"/>
                <a:tab pos="2087563" algn="l"/>
                <a:tab pos="3001963" algn="l"/>
                <a:tab pos="3916363" algn="l"/>
                <a:tab pos="4830763" algn="l"/>
                <a:tab pos="5745163" algn="l"/>
                <a:tab pos="6659563" algn="l"/>
                <a:tab pos="7573963" algn="l"/>
                <a:tab pos="8488363" algn="l"/>
                <a:tab pos="9402763" algn="l"/>
                <a:tab pos="10317163" algn="l"/>
              </a:tabLst>
              <a:defRPr>
                <a:solidFill>
                  <a:srgbClr val="000000"/>
                </a:solidFill>
                <a:latin typeface="Arial" charset="0"/>
                <a:ea typeface="Lucida Sans Unicode" charset="0"/>
                <a:cs typeface="Lucida Sans Unicode" charset="0"/>
              </a:defRPr>
            </a:lvl3pPr>
            <a:lvl4pPr>
              <a:tabLst>
                <a:tab pos="1173163" algn="l"/>
                <a:tab pos="2087563" algn="l"/>
                <a:tab pos="3001963" algn="l"/>
                <a:tab pos="3916363" algn="l"/>
                <a:tab pos="4830763" algn="l"/>
                <a:tab pos="5745163" algn="l"/>
                <a:tab pos="6659563" algn="l"/>
                <a:tab pos="7573963" algn="l"/>
                <a:tab pos="8488363" algn="l"/>
                <a:tab pos="9402763" algn="l"/>
                <a:tab pos="10317163" algn="l"/>
              </a:tabLst>
              <a:defRPr>
                <a:solidFill>
                  <a:srgbClr val="000000"/>
                </a:solidFill>
                <a:latin typeface="Arial" charset="0"/>
                <a:ea typeface="Lucida Sans Unicode" charset="0"/>
                <a:cs typeface="Lucida Sans Unicode" charset="0"/>
              </a:defRPr>
            </a:lvl4pPr>
            <a:lvl5pPr>
              <a:tabLst>
                <a:tab pos="1173163" algn="l"/>
                <a:tab pos="2087563" algn="l"/>
                <a:tab pos="3001963" algn="l"/>
                <a:tab pos="3916363" algn="l"/>
                <a:tab pos="4830763" algn="l"/>
                <a:tab pos="5745163" algn="l"/>
                <a:tab pos="6659563" algn="l"/>
                <a:tab pos="7573963" algn="l"/>
                <a:tab pos="8488363" algn="l"/>
                <a:tab pos="9402763" algn="l"/>
                <a:tab pos="103171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1173163" algn="l"/>
                <a:tab pos="2087563" algn="l"/>
                <a:tab pos="3001963" algn="l"/>
                <a:tab pos="3916363" algn="l"/>
                <a:tab pos="4830763" algn="l"/>
                <a:tab pos="5745163" algn="l"/>
                <a:tab pos="6659563" algn="l"/>
                <a:tab pos="7573963" algn="l"/>
                <a:tab pos="8488363" algn="l"/>
                <a:tab pos="9402763" algn="l"/>
                <a:tab pos="103171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1173163" algn="l"/>
                <a:tab pos="2087563" algn="l"/>
                <a:tab pos="3001963" algn="l"/>
                <a:tab pos="3916363" algn="l"/>
                <a:tab pos="4830763" algn="l"/>
                <a:tab pos="5745163" algn="l"/>
                <a:tab pos="6659563" algn="l"/>
                <a:tab pos="7573963" algn="l"/>
                <a:tab pos="8488363" algn="l"/>
                <a:tab pos="9402763" algn="l"/>
                <a:tab pos="103171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1173163" algn="l"/>
                <a:tab pos="2087563" algn="l"/>
                <a:tab pos="3001963" algn="l"/>
                <a:tab pos="3916363" algn="l"/>
                <a:tab pos="4830763" algn="l"/>
                <a:tab pos="5745163" algn="l"/>
                <a:tab pos="6659563" algn="l"/>
                <a:tab pos="7573963" algn="l"/>
                <a:tab pos="8488363" algn="l"/>
                <a:tab pos="9402763" algn="l"/>
                <a:tab pos="103171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1173163" algn="l"/>
                <a:tab pos="2087563" algn="l"/>
                <a:tab pos="3001963" algn="l"/>
                <a:tab pos="3916363" algn="l"/>
                <a:tab pos="4830763" algn="l"/>
                <a:tab pos="5745163" algn="l"/>
                <a:tab pos="6659563" algn="l"/>
                <a:tab pos="7573963" algn="l"/>
                <a:tab pos="8488363" algn="l"/>
                <a:tab pos="9402763" algn="l"/>
                <a:tab pos="10317163" algn="l"/>
              </a:tabLst>
              <a:defRPr>
                <a:solidFill>
                  <a:srgbClr val="000000"/>
                </a:solidFill>
                <a:latin typeface="Arial" charset="0"/>
                <a:ea typeface="Lucida Sans Unicode" charset="0"/>
                <a:cs typeface="Lucida Sans Unicode" charset="0"/>
              </a:defRPr>
            </a:lvl9pPr>
          </a:lstStyle>
          <a:p>
            <a:pPr lvl="1">
              <a:lnSpc>
                <a:spcPct val="86000"/>
              </a:lnSpc>
              <a:spcBef>
                <a:spcPts val="700"/>
              </a:spcBef>
              <a:buClrTx/>
              <a:buFontTx/>
              <a:buNone/>
            </a:pPr>
            <a:r>
              <a:rPr lang="en-US" sz="2800" b="1" dirty="0" err="1">
                <a:latin typeface="Times New Roman" pitchFamily="16" charset="0"/>
              </a:rPr>
              <a:t>Kendimizi</a:t>
            </a:r>
            <a:r>
              <a:rPr lang="en-US" sz="2800" b="1" dirty="0">
                <a:latin typeface="Times New Roman" pitchFamily="16" charset="0"/>
              </a:rPr>
              <a:t> </a:t>
            </a:r>
            <a:r>
              <a:rPr lang="en-US" sz="2800" b="1" dirty="0" err="1">
                <a:latin typeface="Times New Roman" pitchFamily="16" charset="0"/>
              </a:rPr>
              <a:t>hazırlamak</a:t>
            </a:r>
            <a:endParaRPr lang="en-US" sz="2800" b="1" dirty="0">
              <a:latin typeface="Times New Roman" pitchFamily="16" charset="0"/>
            </a:endParaRPr>
          </a:p>
          <a:p>
            <a:pPr lvl="1">
              <a:lnSpc>
                <a:spcPct val="86000"/>
              </a:lnSpc>
              <a:spcBef>
                <a:spcPts val="700"/>
              </a:spcBef>
              <a:buClrTx/>
              <a:buFontTx/>
              <a:buNone/>
            </a:pPr>
            <a:r>
              <a:rPr lang="en-US" sz="2800" dirty="0" err="1">
                <a:latin typeface="Times New Roman" pitchFamily="16" charset="0"/>
              </a:rPr>
              <a:t>Strese</a:t>
            </a:r>
            <a:r>
              <a:rPr lang="en-US" sz="2800" dirty="0">
                <a:latin typeface="Times New Roman" pitchFamily="16" charset="0"/>
              </a:rPr>
              <a:t> </a:t>
            </a:r>
            <a:r>
              <a:rPr lang="en-US" sz="2800" dirty="0" err="1">
                <a:latin typeface="Times New Roman" pitchFamily="16" charset="0"/>
              </a:rPr>
              <a:t>neden</a:t>
            </a:r>
            <a:r>
              <a:rPr lang="en-US" sz="2800" dirty="0">
                <a:latin typeface="Times New Roman" pitchFamily="16" charset="0"/>
              </a:rPr>
              <a:t> </a:t>
            </a:r>
            <a:r>
              <a:rPr lang="en-US" sz="2800" dirty="0" err="1">
                <a:latin typeface="Times New Roman" pitchFamily="16" charset="0"/>
              </a:rPr>
              <a:t>olabilecek</a:t>
            </a:r>
            <a:r>
              <a:rPr lang="en-US" sz="2800" dirty="0">
                <a:latin typeface="Times New Roman" pitchFamily="16" charset="0"/>
              </a:rPr>
              <a:t> </a:t>
            </a:r>
            <a:r>
              <a:rPr lang="en-US" sz="2800" dirty="0" err="1">
                <a:latin typeface="Times New Roman" pitchFamily="16" charset="0"/>
              </a:rPr>
              <a:t>bir</a:t>
            </a:r>
            <a:r>
              <a:rPr lang="en-US" sz="2800" dirty="0">
                <a:latin typeface="Times New Roman" pitchFamily="16" charset="0"/>
              </a:rPr>
              <a:t> </a:t>
            </a:r>
            <a:r>
              <a:rPr lang="en-US" sz="2800" dirty="0" err="1">
                <a:latin typeface="Times New Roman" pitchFamily="16" charset="0"/>
              </a:rPr>
              <a:t>duruma</a:t>
            </a:r>
            <a:r>
              <a:rPr lang="en-US" sz="2800" dirty="0">
                <a:latin typeface="Times New Roman" pitchFamily="16" charset="0"/>
              </a:rPr>
              <a:t> </a:t>
            </a:r>
          </a:p>
          <a:p>
            <a:pPr lvl="1">
              <a:lnSpc>
                <a:spcPct val="86000"/>
              </a:lnSpc>
              <a:spcBef>
                <a:spcPts val="700"/>
              </a:spcBef>
              <a:buClrTx/>
              <a:buFontTx/>
              <a:buNone/>
            </a:pPr>
            <a:r>
              <a:rPr lang="en-US" sz="2800" dirty="0" err="1">
                <a:latin typeface="Times New Roman" pitchFamily="16" charset="0"/>
              </a:rPr>
              <a:t>girmeden</a:t>
            </a:r>
            <a:r>
              <a:rPr lang="en-US" sz="2800" dirty="0">
                <a:latin typeface="Times New Roman" pitchFamily="16" charset="0"/>
              </a:rPr>
              <a:t> </a:t>
            </a:r>
            <a:r>
              <a:rPr lang="en-US" sz="2800" dirty="0" err="1">
                <a:latin typeface="Times New Roman" pitchFamily="16" charset="0"/>
              </a:rPr>
              <a:t>önce</a:t>
            </a:r>
            <a:r>
              <a:rPr lang="en-US" sz="2800" dirty="0">
                <a:latin typeface="Times New Roman" pitchFamily="16" charset="0"/>
              </a:rPr>
              <a:t> </a:t>
            </a:r>
            <a:r>
              <a:rPr lang="tr-TR" sz="2800" dirty="0" smtClean="0">
                <a:latin typeface="Times New Roman" pitchFamily="16" charset="0"/>
              </a:rPr>
              <a:t>kendinizi</a:t>
            </a:r>
            <a:r>
              <a:rPr lang="en-US" sz="2800" dirty="0" smtClean="0">
                <a:latin typeface="Times New Roman" pitchFamily="16" charset="0"/>
              </a:rPr>
              <a:t> </a:t>
            </a:r>
            <a:r>
              <a:rPr lang="en-US" sz="2800" dirty="0" err="1">
                <a:latin typeface="Times New Roman" pitchFamily="16" charset="0"/>
              </a:rPr>
              <a:t>buna</a:t>
            </a:r>
            <a:r>
              <a:rPr lang="en-US" sz="2800" dirty="0">
                <a:latin typeface="Times New Roman" pitchFamily="16" charset="0"/>
              </a:rPr>
              <a:t> </a:t>
            </a:r>
            <a:r>
              <a:rPr lang="en-US" sz="2800" dirty="0" err="1">
                <a:latin typeface="Times New Roman" pitchFamily="16" charset="0"/>
              </a:rPr>
              <a:t>hazırlayın</a:t>
            </a:r>
            <a:r>
              <a:rPr lang="en-US" sz="2800" dirty="0">
                <a:latin typeface="Times New Roman" pitchFamily="16" charset="0"/>
              </a:rPr>
              <a:t>. </a:t>
            </a:r>
          </a:p>
          <a:p>
            <a:pPr lvl="1">
              <a:lnSpc>
                <a:spcPct val="86000"/>
              </a:lnSpc>
              <a:spcBef>
                <a:spcPts val="700"/>
              </a:spcBef>
              <a:buClrTx/>
              <a:buFontTx/>
              <a:buNone/>
            </a:pPr>
            <a:endParaRPr lang="tr-TR" sz="2800" dirty="0">
              <a:solidFill>
                <a:srgbClr val="545472"/>
              </a:solidFill>
              <a:latin typeface="Times New Roman" pitchFamily="16" charset="0"/>
            </a:endParaRPr>
          </a:p>
          <a:p>
            <a:pPr lvl="1">
              <a:lnSpc>
                <a:spcPct val="86000"/>
              </a:lnSpc>
              <a:spcBef>
                <a:spcPts val="700"/>
              </a:spcBef>
              <a:buClrTx/>
              <a:buFontTx/>
              <a:buNone/>
            </a:pPr>
            <a:r>
              <a:rPr lang="en-US" sz="2800" dirty="0" err="1">
                <a:latin typeface="Times New Roman" pitchFamily="16" charset="0"/>
              </a:rPr>
              <a:t>Örneğin</a:t>
            </a:r>
            <a:r>
              <a:rPr lang="en-US" sz="2800" dirty="0">
                <a:latin typeface="Times New Roman" pitchFamily="16" charset="0"/>
              </a:rPr>
              <a:t>; </a:t>
            </a:r>
            <a:r>
              <a:rPr lang="en-US" sz="2800" dirty="0" err="1">
                <a:latin typeface="Times New Roman" pitchFamily="16" charset="0"/>
              </a:rPr>
              <a:t>sınav</a:t>
            </a:r>
            <a:r>
              <a:rPr lang="en-US" sz="2800" dirty="0">
                <a:latin typeface="Times New Roman" pitchFamily="16" charset="0"/>
              </a:rPr>
              <a:t> </a:t>
            </a:r>
            <a:r>
              <a:rPr lang="en-US" sz="2800" dirty="0" err="1">
                <a:latin typeface="Times New Roman" pitchFamily="16" charset="0"/>
              </a:rPr>
              <a:t>öncesi</a:t>
            </a:r>
            <a:r>
              <a:rPr lang="en-US" sz="2800" dirty="0">
                <a:latin typeface="Times New Roman" pitchFamily="16" charset="0"/>
              </a:rPr>
              <a:t> </a:t>
            </a:r>
            <a:r>
              <a:rPr lang="tr-TR" sz="2800" dirty="0" smtClean="0">
                <a:latin typeface="Times New Roman" pitchFamily="16" charset="0"/>
              </a:rPr>
              <a:t>kendinizi</a:t>
            </a:r>
            <a:r>
              <a:rPr lang="en-US" sz="2800" dirty="0" smtClean="0">
                <a:latin typeface="Times New Roman" pitchFamily="16" charset="0"/>
              </a:rPr>
              <a:t> </a:t>
            </a:r>
            <a:r>
              <a:rPr lang="en-US" sz="2800" dirty="0" err="1">
                <a:latin typeface="Times New Roman" pitchFamily="16" charset="0"/>
              </a:rPr>
              <a:t>cesaretlendirin</a:t>
            </a:r>
            <a:r>
              <a:rPr lang="en-US" sz="2800" dirty="0">
                <a:latin typeface="Times New Roman" pitchFamily="16" charset="0"/>
              </a:rPr>
              <a:t>, </a:t>
            </a:r>
          </a:p>
          <a:p>
            <a:pPr lvl="1">
              <a:lnSpc>
                <a:spcPct val="86000"/>
              </a:lnSpc>
              <a:spcBef>
                <a:spcPts val="700"/>
              </a:spcBef>
              <a:buClrTx/>
              <a:buFontTx/>
              <a:buNone/>
            </a:pPr>
            <a:r>
              <a:rPr lang="en-US" sz="2800" dirty="0" err="1">
                <a:latin typeface="Times New Roman" pitchFamily="16" charset="0"/>
              </a:rPr>
              <a:t>iyi</a:t>
            </a:r>
            <a:r>
              <a:rPr lang="en-US" sz="2800" dirty="0">
                <a:latin typeface="Times New Roman" pitchFamily="16" charset="0"/>
              </a:rPr>
              <a:t> </a:t>
            </a:r>
            <a:r>
              <a:rPr lang="en-US" sz="2800" dirty="0" err="1">
                <a:latin typeface="Times New Roman" pitchFamily="16" charset="0"/>
              </a:rPr>
              <a:t>geçen</a:t>
            </a:r>
            <a:r>
              <a:rPr lang="en-US" sz="2800" dirty="0">
                <a:latin typeface="Times New Roman" pitchFamily="16" charset="0"/>
              </a:rPr>
              <a:t> </a:t>
            </a:r>
            <a:r>
              <a:rPr lang="en-US" sz="2800" dirty="0" err="1" smtClean="0">
                <a:latin typeface="Times New Roman" pitchFamily="16" charset="0"/>
              </a:rPr>
              <a:t>sınavlarını</a:t>
            </a:r>
            <a:r>
              <a:rPr lang="tr-TR" sz="2800" dirty="0" err="1" smtClean="0">
                <a:latin typeface="Times New Roman" pitchFamily="16" charset="0"/>
              </a:rPr>
              <a:t>zı</a:t>
            </a:r>
            <a:r>
              <a:rPr lang="en-US" sz="2800" dirty="0" smtClean="0">
                <a:latin typeface="Times New Roman" pitchFamily="16" charset="0"/>
              </a:rPr>
              <a:t> </a:t>
            </a:r>
            <a:r>
              <a:rPr lang="en-US" sz="2800" dirty="0" err="1">
                <a:latin typeface="Times New Roman" pitchFamily="16" charset="0"/>
              </a:rPr>
              <a:t>hatırlamaya</a:t>
            </a:r>
            <a:r>
              <a:rPr lang="en-US" sz="2800" dirty="0">
                <a:latin typeface="Times New Roman" pitchFamily="16" charset="0"/>
              </a:rPr>
              <a:t> </a:t>
            </a:r>
            <a:r>
              <a:rPr lang="en-US" sz="2800" dirty="0" err="1">
                <a:latin typeface="Times New Roman" pitchFamily="16" charset="0"/>
              </a:rPr>
              <a:t>çalışın</a:t>
            </a:r>
            <a:r>
              <a:rPr lang="en-US" sz="2800" dirty="0">
                <a:latin typeface="Times New Roman" pitchFamily="16" charset="0"/>
              </a:rPr>
              <a:t>. </a:t>
            </a:r>
          </a:p>
          <a:p>
            <a:pPr lvl="1">
              <a:lnSpc>
                <a:spcPct val="86000"/>
              </a:lnSpc>
              <a:spcBef>
                <a:spcPts val="700"/>
              </a:spcBef>
              <a:buClrTx/>
              <a:buFontTx/>
              <a:buNone/>
            </a:pPr>
            <a:r>
              <a:rPr lang="en-US" sz="2800" dirty="0" err="1" smtClean="0">
                <a:latin typeface="Times New Roman" pitchFamily="16" charset="0"/>
              </a:rPr>
              <a:t>Başarılarını</a:t>
            </a:r>
            <a:r>
              <a:rPr lang="tr-TR" sz="2800" dirty="0" err="1" smtClean="0">
                <a:latin typeface="Times New Roman" pitchFamily="16" charset="0"/>
              </a:rPr>
              <a:t>zı</a:t>
            </a:r>
            <a:r>
              <a:rPr lang="en-US" sz="2800" dirty="0" smtClean="0">
                <a:latin typeface="Times New Roman" pitchFamily="16" charset="0"/>
              </a:rPr>
              <a:t> </a:t>
            </a:r>
            <a:r>
              <a:rPr lang="en-US" sz="2800" dirty="0" err="1">
                <a:latin typeface="Times New Roman" pitchFamily="16" charset="0"/>
              </a:rPr>
              <a:t>düşünerek</a:t>
            </a:r>
            <a:r>
              <a:rPr lang="en-US" sz="2800" dirty="0">
                <a:latin typeface="Times New Roman" pitchFamily="16" charset="0"/>
              </a:rPr>
              <a:t> </a:t>
            </a:r>
            <a:r>
              <a:rPr lang="en-US" sz="2800" dirty="0" err="1">
                <a:latin typeface="Times New Roman" pitchFamily="16" charset="0"/>
              </a:rPr>
              <a:t>kendi</a:t>
            </a:r>
            <a:r>
              <a:rPr lang="en-US" sz="2800" dirty="0">
                <a:latin typeface="Times New Roman" pitchFamily="16" charset="0"/>
              </a:rPr>
              <a:t> </a:t>
            </a:r>
            <a:r>
              <a:rPr lang="en-US" sz="2800" dirty="0" err="1" smtClean="0">
                <a:latin typeface="Times New Roman" pitchFamily="16" charset="0"/>
              </a:rPr>
              <a:t>kendini</a:t>
            </a:r>
            <a:r>
              <a:rPr lang="tr-TR" sz="2800" dirty="0" err="1" smtClean="0">
                <a:latin typeface="Times New Roman" pitchFamily="16" charset="0"/>
              </a:rPr>
              <a:t>zi</a:t>
            </a:r>
            <a:r>
              <a:rPr lang="tr-TR" sz="2800" dirty="0" smtClean="0">
                <a:latin typeface="Times New Roman" pitchFamily="16" charset="0"/>
              </a:rPr>
              <a:t> motive edin</a:t>
            </a:r>
            <a:r>
              <a:rPr lang="en-US" sz="2800" dirty="0" smtClean="0">
                <a:latin typeface="Times New Roman" pitchFamily="16" charset="0"/>
              </a:rPr>
              <a:t>.</a:t>
            </a:r>
            <a:endParaRPr lang="en-US" sz="2800" dirty="0">
              <a:latin typeface="Times New Roman" pitchFamily="16" charset="0"/>
            </a:endParaRPr>
          </a:p>
          <a:p>
            <a:pPr>
              <a:lnSpc>
                <a:spcPct val="112000"/>
              </a:lnSpc>
              <a:spcBef>
                <a:spcPts val="800"/>
              </a:spcBef>
              <a:buClrTx/>
              <a:buFontTx/>
              <a:buNone/>
            </a:pPr>
            <a:endParaRPr lang="en-US" sz="3200" dirty="0">
              <a:latin typeface="Times New Roman" pitchFamily="16" charset="0"/>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637" y="4437112"/>
            <a:ext cx="1503363" cy="2190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0776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90488" y="238125"/>
            <a:ext cx="8340725"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000" b="1" dirty="0" err="1">
                <a:solidFill>
                  <a:schemeClr val="tx1"/>
                </a:solidFill>
                <a:latin typeface="Times New Roman" pitchFamily="16" charset="0"/>
              </a:rPr>
              <a:t>Stresle</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Baş</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Etmede</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Etkili</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Yollar</a:t>
            </a:r>
            <a:endParaRPr lang="en-US" sz="4000" b="1" dirty="0">
              <a:solidFill>
                <a:schemeClr val="tx1"/>
              </a:solidFill>
              <a:latin typeface="Times New Roman" pitchFamily="16" charset="0"/>
            </a:endParaRPr>
          </a:p>
        </p:txBody>
      </p:sp>
      <p:sp>
        <p:nvSpPr>
          <p:cNvPr id="20482" name="Text Box 2"/>
          <p:cNvSpPr txBox="1">
            <a:spLocks noChangeArrowheads="1"/>
          </p:cNvSpPr>
          <p:nvPr/>
        </p:nvSpPr>
        <p:spPr bwMode="auto">
          <a:xfrm>
            <a:off x="461963" y="1858963"/>
            <a:ext cx="7977187" cy="361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1pPr>
            <a:lvl2pPr marL="45720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2pPr>
            <a:lvl3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3pPr>
            <a:lvl4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4pPr>
            <a:lvl5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9pPr>
          </a:lstStyle>
          <a:p>
            <a:pPr lvl="1" indent="0">
              <a:lnSpc>
                <a:spcPct val="86000"/>
              </a:lnSpc>
              <a:spcBef>
                <a:spcPts val="700"/>
              </a:spcBef>
              <a:buClrTx/>
              <a:buFontTx/>
              <a:buNone/>
            </a:pPr>
            <a:r>
              <a:rPr lang="en-US" sz="2800" b="1">
                <a:latin typeface="Times New Roman" pitchFamily="16" charset="0"/>
              </a:rPr>
              <a:t>Başka konulara yoğunlaşın</a:t>
            </a:r>
          </a:p>
          <a:p>
            <a:pPr lvl="1" indent="0">
              <a:lnSpc>
                <a:spcPct val="86000"/>
              </a:lnSpc>
              <a:spcBef>
                <a:spcPts val="700"/>
              </a:spcBef>
              <a:buClrTx/>
              <a:buFontTx/>
              <a:buNone/>
            </a:pPr>
            <a:r>
              <a:rPr lang="en-US" sz="2800">
                <a:latin typeface="Times New Roman" pitchFamily="16" charset="0"/>
              </a:rPr>
              <a:t>Yaşanan korku, tedirginlik, kızgınlık gibi duygular üzerinde odaklaşmak yerine, elde etmeyi istediğiniz sonuç üzerine yoğunlaşabiliriz. </a:t>
            </a:r>
          </a:p>
          <a:p>
            <a:pPr lvl="1" indent="0">
              <a:lnSpc>
                <a:spcPct val="86000"/>
              </a:lnSpc>
              <a:spcBef>
                <a:spcPts val="700"/>
              </a:spcBef>
              <a:buClrTx/>
              <a:buFontTx/>
              <a:buNone/>
            </a:pPr>
            <a:endParaRPr lang="en-US" sz="2800">
              <a:solidFill>
                <a:srgbClr val="545472"/>
              </a:solidFill>
              <a:latin typeface="Times New Roman" pitchFamily="16" charset="0"/>
            </a:endParaRPr>
          </a:p>
          <a:p>
            <a:pPr lvl="1" indent="0">
              <a:lnSpc>
                <a:spcPct val="86000"/>
              </a:lnSpc>
              <a:spcBef>
                <a:spcPts val="700"/>
              </a:spcBef>
              <a:buClrTx/>
              <a:buFontTx/>
              <a:buNone/>
            </a:pPr>
            <a:r>
              <a:rPr lang="en-US" sz="2800">
                <a:latin typeface="Times New Roman" pitchFamily="16" charset="0"/>
              </a:rPr>
              <a:t>Sürekli yaşanan olumsuzlukları </a:t>
            </a:r>
          </a:p>
          <a:p>
            <a:pPr lvl="1" indent="0">
              <a:lnSpc>
                <a:spcPct val="86000"/>
              </a:lnSpc>
              <a:spcBef>
                <a:spcPts val="700"/>
              </a:spcBef>
              <a:buClrTx/>
              <a:buFontTx/>
              <a:buNone/>
            </a:pPr>
            <a:r>
              <a:rPr lang="en-US" sz="2800">
                <a:latin typeface="Times New Roman" pitchFamily="16" charset="0"/>
              </a:rPr>
              <a:t>düşünmek stresi arttırarak </a:t>
            </a:r>
          </a:p>
          <a:p>
            <a:pPr lvl="1" indent="0">
              <a:lnSpc>
                <a:spcPct val="86000"/>
              </a:lnSpc>
              <a:spcBef>
                <a:spcPts val="700"/>
              </a:spcBef>
              <a:buClrTx/>
              <a:buFontTx/>
              <a:buNone/>
            </a:pPr>
            <a:r>
              <a:rPr lang="en-US" sz="2800">
                <a:latin typeface="Times New Roman" pitchFamily="16" charset="0"/>
              </a:rPr>
              <a:t>daha da olumsuz hale gelecektir.</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3757613"/>
            <a:ext cx="1719263" cy="1570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025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280988" y="185738"/>
            <a:ext cx="8150225"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000" b="1" dirty="0" err="1">
                <a:solidFill>
                  <a:schemeClr val="tx1"/>
                </a:solidFill>
                <a:latin typeface="Times New Roman" pitchFamily="16" charset="0"/>
              </a:rPr>
              <a:t>Stresle</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Baş</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Etmede</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Etkili</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Yollar</a:t>
            </a:r>
            <a:endParaRPr lang="en-US" sz="4000" b="1" dirty="0">
              <a:solidFill>
                <a:schemeClr val="tx1"/>
              </a:solidFill>
              <a:latin typeface="Times New Roman" pitchFamily="16" charset="0"/>
            </a:endParaRPr>
          </a:p>
        </p:txBody>
      </p:sp>
      <p:sp>
        <p:nvSpPr>
          <p:cNvPr id="21506" name="Text Box 2"/>
          <p:cNvSpPr txBox="1">
            <a:spLocks noChangeArrowheads="1"/>
          </p:cNvSpPr>
          <p:nvPr/>
        </p:nvSpPr>
        <p:spPr bwMode="auto">
          <a:xfrm>
            <a:off x="180975" y="1871663"/>
            <a:ext cx="8250238" cy="498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1pPr>
            <a:lvl2pPr marL="45720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2pPr>
            <a:lvl3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3pPr>
            <a:lvl4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4pPr>
            <a:lvl5pPr>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1054100" algn="l"/>
                <a:tab pos="1968500" algn="l"/>
                <a:tab pos="2882900" algn="l"/>
                <a:tab pos="3797300" algn="l"/>
                <a:tab pos="4711700" algn="l"/>
                <a:tab pos="5626100" algn="l"/>
                <a:tab pos="6540500" algn="l"/>
                <a:tab pos="7454900" algn="l"/>
                <a:tab pos="8369300" algn="l"/>
                <a:tab pos="9283700" algn="l"/>
                <a:tab pos="10198100" algn="l"/>
              </a:tabLst>
              <a:defRPr>
                <a:solidFill>
                  <a:srgbClr val="000000"/>
                </a:solidFill>
                <a:latin typeface="Arial" charset="0"/>
                <a:ea typeface="Lucida Sans Unicode" charset="0"/>
                <a:cs typeface="Lucida Sans Unicode" charset="0"/>
              </a:defRPr>
            </a:lvl9pPr>
          </a:lstStyle>
          <a:p>
            <a:pPr lvl="1" indent="0">
              <a:lnSpc>
                <a:spcPct val="90000"/>
              </a:lnSpc>
              <a:spcBef>
                <a:spcPts val="800"/>
              </a:spcBef>
              <a:buClrTx/>
              <a:buFontTx/>
              <a:buNone/>
            </a:pPr>
            <a:r>
              <a:rPr lang="en-US" sz="2800" b="1" dirty="0" err="1">
                <a:latin typeface="Times New Roman" pitchFamily="16" charset="0"/>
              </a:rPr>
              <a:t>Paylaşmak</a:t>
            </a:r>
            <a:endParaRPr lang="en-US" sz="2800" b="1" dirty="0">
              <a:latin typeface="Times New Roman" pitchFamily="16" charset="0"/>
            </a:endParaRPr>
          </a:p>
          <a:p>
            <a:pPr lvl="1" indent="0">
              <a:lnSpc>
                <a:spcPct val="90000"/>
              </a:lnSpc>
              <a:spcBef>
                <a:spcPts val="800"/>
              </a:spcBef>
              <a:buClrTx/>
              <a:buFontTx/>
              <a:buNone/>
            </a:pPr>
            <a:r>
              <a:rPr lang="en-US" sz="2800" dirty="0" err="1">
                <a:latin typeface="Times New Roman" pitchFamily="16" charset="0"/>
              </a:rPr>
              <a:t>Stresli</a:t>
            </a:r>
            <a:r>
              <a:rPr lang="en-US" sz="2800" dirty="0">
                <a:latin typeface="Times New Roman" pitchFamily="16" charset="0"/>
              </a:rPr>
              <a:t> </a:t>
            </a:r>
            <a:r>
              <a:rPr lang="en-US" sz="2800" dirty="0" err="1">
                <a:latin typeface="Times New Roman" pitchFamily="16" charset="0"/>
              </a:rPr>
              <a:t>durumlar</a:t>
            </a:r>
            <a:r>
              <a:rPr lang="en-US" sz="2800" dirty="0">
                <a:latin typeface="Times New Roman" pitchFamily="16" charset="0"/>
              </a:rPr>
              <a:t>, </a:t>
            </a:r>
            <a:r>
              <a:rPr lang="en-US" sz="2800" dirty="0" err="1">
                <a:latin typeface="Times New Roman" pitchFamily="16" charset="0"/>
              </a:rPr>
              <a:t>insanlar</a:t>
            </a:r>
            <a:r>
              <a:rPr lang="en-US" sz="2800" dirty="0">
                <a:latin typeface="Times New Roman" pitchFamily="16" charset="0"/>
              </a:rPr>
              <a:t> </a:t>
            </a:r>
            <a:r>
              <a:rPr lang="en-US" sz="2800" dirty="0" err="1">
                <a:latin typeface="Times New Roman" pitchFamily="16" charset="0"/>
              </a:rPr>
              <a:t>arası</a:t>
            </a:r>
            <a:r>
              <a:rPr lang="en-US" sz="2800" dirty="0">
                <a:latin typeface="Times New Roman" pitchFamily="16" charset="0"/>
              </a:rPr>
              <a:t> </a:t>
            </a:r>
          </a:p>
          <a:p>
            <a:pPr lvl="1" indent="0">
              <a:lnSpc>
                <a:spcPct val="90000"/>
              </a:lnSpc>
              <a:spcBef>
                <a:spcPts val="800"/>
              </a:spcBef>
              <a:buClrTx/>
              <a:buFontTx/>
              <a:buNone/>
            </a:pPr>
            <a:r>
              <a:rPr lang="en-US" sz="2800" dirty="0" err="1">
                <a:latin typeface="Times New Roman" pitchFamily="16" charset="0"/>
              </a:rPr>
              <a:t>ilişkilerden</a:t>
            </a:r>
            <a:r>
              <a:rPr lang="en-US" sz="2800" dirty="0">
                <a:latin typeface="Times New Roman" pitchFamily="16" charset="0"/>
              </a:rPr>
              <a:t> </a:t>
            </a:r>
            <a:r>
              <a:rPr lang="en-US" sz="2800" dirty="0" err="1">
                <a:latin typeface="Times New Roman" pitchFamily="16" charset="0"/>
              </a:rPr>
              <a:t>kaynaklanıyorsa</a:t>
            </a:r>
            <a:r>
              <a:rPr lang="en-US" sz="2800" dirty="0">
                <a:latin typeface="Times New Roman" pitchFamily="16" charset="0"/>
              </a:rPr>
              <a:t>, </a:t>
            </a:r>
          </a:p>
          <a:p>
            <a:pPr lvl="1" indent="0">
              <a:lnSpc>
                <a:spcPct val="90000"/>
              </a:lnSpc>
              <a:spcBef>
                <a:spcPts val="800"/>
              </a:spcBef>
              <a:buClrTx/>
              <a:buFontTx/>
              <a:buNone/>
            </a:pPr>
            <a:r>
              <a:rPr lang="en-US" sz="2800" dirty="0" err="1">
                <a:latin typeface="Times New Roman" pitchFamily="16" charset="0"/>
              </a:rPr>
              <a:t>sorunları</a:t>
            </a:r>
            <a:r>
              <a:rPr lang="en-US" sz="2800" dirty="0">
                <a:latin typeface="Times New Roman" pitchFamily="16" charset="0"/>
              </a:rPr>
              <a:t> </a:t>
            </a:r>
            <a:r>
              <a:rPr lang="en-US" sz="2800" dirty="0" err="1">
                <a:latin typeface="Times New Roman" pitchFamily="16" charset="0"/>
              </a:rPr>
              <a:t>bu</a:t>
            </a:r>
            <a:r>
              <a:rPr lang="en-US" sz="2800" dirty="0">
                <a:latin typeface="Times New Roman" pitchFamily="16" charset="0"/>
              </a:rPr>
              <a:t> </a:t>
            </a:r>
            <a:r>
              <a:rPr lang="en-US" sz="2800" dirty="0" err="1">
                <a:latin typeface="Times New Roman" pitchFamily="16" charset="0"/>
              </a:rPr>
              <a:t>kişilerle</a:t>
            </a:r>
            <a:r>
              <a:rPr lang="en-US" sz="2800" dirty="0">
                <a:latin typeface="Times New Roman" pitchFamily="16" charset="0"/>
              </a:rPr>
              <a:t> </a:t>
            </a:r>
            <a:r>
              <a:rPr lang="en-US" sz="2800" dirty="0" err="1">
                <a:latin typeface="Times New Roman" pitchFamily="16" charset="0"/>
              </a:rPr>
              <a:t>paylaşmalıyız</a:t>
            </a:r>
            <a:r>
              <a:rPr lang="en-US" sz="2800" dirty="0">
                <a:latin typeface="Times New Roman" pitchFamily="16" charset="0"/>
              </a:rPr>
              <a:t>.</a:t>
            </a:r>
          </a:p>
          <a:p>
            <a:pPr lvl="1" indent="0">
              <a:lnSpc>
                <a:spcPct val="90000"/>
              </a:lnSpc>
              <a:spcBef>
                <a:spcPts val="800"/>
              </a:spcBef>
              <a:buClrTx/>
              <a:buFontTx/>
              <a:buNone/>
            </a:pPr>
            <a:endParaRPr lang="en-US" sz="2800" dirty="0">
              <a:solidFill>
                <a:srgbClr val="545472"/>
              </a:solidFill>
              <a:latin typeface="Times New Roman" pitchFamily="16" charset="0"/>
            </a:endParaRPr>
          </a:p>
          <a:p>
            <a:pPr lvl="1" indent="0">
              <a:lnSpc>
                <a:spcPct val="90000"/>
              </a:lnSpc>
              <a:spcBef>
                <a:spcPts val="800"/>
              </a:spcBef>
              <a:buClrTx/>
              <a:buFontTx/>
              <a:buNone/>
            </a:pPr>
            <a:r>
              <a:rPr lang="tr-TR" sz="2800" dirty="0" smtClean="0">
                <a:latin typeface="Times New Roman" pitchFamily="16" charset="0"/>
              </a:rPr>
              <a:t>A</a:t>
            </a:r>
            <a:r>
              <a:rPr lang="en-US" sz="2800" dirty="0" err="1" smtClean="0">
                <a:latin typeface="Times New Roman" pitchFamily="16" charset="0"/>
              </a:rPr>
              <a:t>rkadaşlar</a:t>
            </a:r>
            <a:r>
              <a:rPr lang="tr-TR" sz="2800" dirty="0" err="1" smtClean="0">
                <a:latin typeface="Times New Roman" pitchFamily="16" charset="0"/>
              </a:rPr>
              <a:t>ınızla</a:t>
            </a:r>
            <a:r>
              <a:rPr lang="tr-TR" sz="2800" dirty="0" smtClean="0">
                <a:latin typeface="Times New Roman" pitchFamily="16" charset="0"/>
              </a:rPr>
              <a:t> ya da öğretmenlerinizle yaşadığınız sorunları onlarla konuşun, kafanızda büyütmeyin </a:t>
            </a:r>
            <a:r>
              <a:rPr lang="tr-TR" sz="2800" dirty="0" smtClean="0">
                <a:latin typeface="Times New Roman" pitchFamily="16" charset="0"/>
                <a:sym typeface="Wingdings" pitchFamily="2" charset="2"/>
              </a:rPr>
              <a:t></a:t>
            </a:r>
            <a:r>
              <a:rPr lang="en-US" sz="2800" dirty="0" smtClean="0">
                <a:latin typeface="Times New Roman" pitchFamily="16" charset="0"/>
              </a:rPr>
              <a:t>.</a:t>
            </a:r>
            <a:endParaRPr lang="en-US" sz="2800" dirty="0">
              <a:latin typeface="Times New Roman" pitchFamily="16" charset="0"/>
            </a:endParaRPr>
          </a:p>
          <a:p>
            <a:pPr lvl="1" indent="0">
              <a:lnSpc>
                <a:spcPct val="90000"/>
              </a:lnSpc>
              <a:spcBef>
                <a:spcPts val="800"/>
              </a:spcBef>
              <a:buClrTx/>
              <a:buFontTx/>
              <a:buNone/>
            </a:pPr>
            <a:endParaRPr lang="en-US" sz="2800" dirty="0">
              <a:solidFill>
                <a:srgbClr val="545472"/>
              </a:solidFill>
              <a:latin typeface="Times New Roman" pitchFamily="16" charset="0"/>
            </a:endParaRPr>
          </a:p>
          <a:p>
            <a:pPr lvl="1" indent="0">
              <a:lnSpc>
                <a:spcPct val="90000"/>
              </a:lnSpc>
              <a:spcBef>
                <a:spcPts val="800"/>
              </a:spcBef>
              <a:buClrTx/>
              <a:buFontTx/>
              <a:buNone/>
            </a:pPr>
            <a:endParaRPr lang="en-US" sz="2800" dirty="0">
              <a:solidFill>
                <a:srgbClr val="545472"/>
              </a:solidFill>
              <a:latin typeface="Times New Roman" pitchFamily="16" charset="0"/>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513" y="2351088"/>
            <a:ext cx="1719262" cy="194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592983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27013" y="188913"/>
            <a:ext cx="8148637"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000" b="1" dirty="0" err="1">
                <a:solidFill>
                  <a:schemeClr val="tx1"/>
                </a:solidFill>
                <a:latin typeface="Times New Roman" pitchFamily="16" charset="0"/>
              </a:rPr>
              <a:t>Stresle</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Baş</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Etmede</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Etkili</a:t>
            </a:r>
            <a:r>
              <a:rPr lang="en-US" sz="4000" b="1" dirty="0">
                <a:solidFill>
                  <a:schemeClr val="tx1"/>
                </a:solidFill>
                <a:latin typeface="Times New Roman" pitchFamily="16" charset="0"/>
              </a:rPr>
              <a:t> </a:t>
            </a:r>
            <a:r>
              <a:rPr lang="en-US" sz="4000" b="1" dirty="0" err="1">
                <a:solidFill>
                  <a:schemeClr val="tx1"/>
                </a:solidFill>
                <a:latin typeface="Times New Roman" pitchFamily="16" charset="0"/>
              </a:rPr>
              <a:t>Yollar</a:t>
            </a:r>
            <a:endParaRPr lang="en-US" sz="4000" b="1" dirty="0">
              <a:solidFill>
                <a:schemeClr val="tx1"/>
              </a:solidFill>
              <a:latin typeface="Times New Roman" pitchFamily="16" charset="0"/>
            </a:endParaRPr>
          </a:p>
        </p:txBody>
      </p:sp>
      <p:sp>
        <p:nvSpPr>
          <p:cNvPr id="23554" name="Text Box 2"/>
          <p:cNvSpPr txBox="1">
            <a:spLocks noChangeArrowheads="1"/>
          </p:cNvSpPr>
          <p:nvPr/>
        </p:nvSpPr>
        <p:spPr bwMode="auto">
          <a:xfrm>
            <a:off x="755650" y="1989138"/>
            <a:ext cx="7800975"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15913" indent="-314325">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1pPr>
            <a:lvl2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2pPr>
            <a:lvl3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3pPr>
            <a:lvl4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4pPr>
            <a:lvl5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9pPr>
          </a:lstStyle>
          <a:p>
            <a:pPr>
              <a:lnSpc>
                <a:spcPct val="103000"/>
              </a:lnSpc>
              <a:spcBef>
                <a:spcPts val="800"/>
              </a:spcBef>
              <a:buClrTx/>
              <a:buFontTx/>
              <a:buNone/>
            </a:pPr>
            <a:r>
              <a:rPr lang="tr-TR" sz="2800" dirty="0" smtClean="0">
                <a:effectLst>
                  <a:outerShdw blurRad="38100" dist="38100" dir="2700000" algn="tl">
                    <a:srgbClr val="C0C0C0"/>
                  </a:outerShdw>
                </a:effectLst>
                <a:latin typeface="Times New Roman" pitchFamily="16" charset="0"/>
              </a:rPr>
              <a:t>Yoğun stresli durumlarda Rehberlik Servisine uğrayın </a:t>
            </a:r>
            <a:endParaRPr lang="en-US" sz="2800" dirty="0">
              <a:latin typeface="Times New Roman" pitchFamily="16"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780928"/>
            <a:ext cx="41148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2465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252413" y="1798638"/>
            <a:ext cx="7764462" cy="264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6000">
                <a:solidFill>
                  <a:srgbClr val="660066"/>
                </a:solidFill>
                <a:latin typeface="Times New Roman" pitchFamily="16" charset="0"/>
              </a:rPr>
              <a:t>STRESTEN NASIL KORUNURUZ?</a:t>
            </a: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863" y="3143250"/>
            <a:ext cx="1622425" cy="3416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descr="C:\Users\PC\Desktop\Bandırma RAM\BandırmaRamAmble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67813"/>
            <a:ext cx="1979712" cy="20657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268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755650" y="188913"/>
            <a:ext cx="7764463"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000" b="1">
                <a:solidFill>
                  <a:srgbClr val="660066"/>
                </a:solidFill>
                <a:latin typeface="Times New Roman" pitchFamily="16" charset="0"/>
              </a:rPr>
              <a:t>Stresten Korunma Yolları</a:t>
            </a:r>
          </a:p>
        </p:txBody>
      </p:sp>
      <p:sp>
        <p:nvSpPr>
          <p:cNvPr id="25602" name="Text Box 2"/>
          <p:cNvSpPr txBox="1">
            <a:spLocks noChangeArrowheads="1"/>
          </p:cNvSpPr>
          <p:nvPr/>
        </p:nvSpPr>
        <p:spPr bwMode="auto">
          <a:xfrm>
            <a:off x="674688" y="1906588"/>
            <a:ext cx="7800975" cy="4875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15913" indent="-314325">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1pPr>
            <a:lvl2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2pPr>
            <a:lvl3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3pPr>
            <a:lvl4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4pPr>
            <a:lvl5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9pPr>
          </a:lstStyle>
          <a:p>
            <a:pPr>
              <a:lnSpc>
                <a:spcPct val="95000"/>
              </a:lnSpc>
              <a:spcBef>
                <a:spcPts val="700"/>
              </a:spcBef>
              <a:buClrTx/>
              <a:buFontTx/>
              <a:buNone/>
            </a:pPr>
            <a:r>
              <a:rPr lang="en-US" sz="2600" b="1" dirty="0" err="1">
                <a:latin typeface="Times New Roman" pitchFamily="16" charset="0"/>
              </a:rPr>
              <a:t>Egzersiz</a:t>
            </a:r>
            <a:r>
              <a:rPr lang="en-US" sz="2600" b="1" dirty="0">
                <a:latin typeface="Times New Roman" pitchFamily="16" charset="0"/>
              </a:rPr>
              <a:t> </a:t>
            </a:r>
            <a:r>
              <a:rPr lang="en-US" sz="2600" b="1" dirty="0" err="1">
                <a:latin typeface="Times New Roman" pitchFamily="16" charset="0"/>
              </a:rPr>
              <a:t>ile</a:t>
            </a:r>
            <a:r>
              <a:rPr lang="en-US" sz="2600" b="1" dirty="0">
                <a:latin typeface="Times New Roman" pitchFamily="16" charset="0"/>
              </a:rPr>
              <a:t> </a:t>
            </a:r>
            <a:r>
              <a:rPr lang="en-US" sz="2600" b="1" dirty="0" err="1">
                <a:latin typeface="Times New Roman" pitchFamily="16" charset="0"/>
              </a:rPr>
              <a:t>korunma</a:t>
            </a:r>
            <a:endParaRPr lang="en-US" sz="2600" b="1" dirty="0">
              <a:latin typeface="Times New Roman" pitchFamily="16" charset="0"/>
            </a:endParaRPr>
          </a:p>
          <a:p>
            <a:pPr>
              <a:lnSpc>
                <a:spcPct val="90000"/>
              </a:lnSpc>
              <a:spcBef>
                <a:spcPts val="700"/>
              </a:spcBef>
              <a:buClrTx/>
              <a:buFontTx/>
              <a:buNone/>
            </a:pPr>
            <a:r>
              <a:rPr lang="en-US" sz="2600" dirty="0" err="1">
                <a:latin typeface="Times New Roman" pitchFamily="16" charset="0"/>
              </a:rPr>
              <a:t>Aşırı</a:t>
            </a:r>
            <a:r>
              <a:rPr lang="en-US" sz="2600" dirty="0">
                <a:latin typeface="Times New Roman" pitchFamily="16" charset="0"/>
              </a:rPr>
              <a:t> </a:t>
            </a:r>
            <a:r>
              <a:rPr lang="en-US" sz="2600" dirty="0" err="1">
                <a:latin typeface="Times New Roman" pitchFamily="16" charset="0"/>
              </a:rPr>
              <a:t>tepki</a:t>
            </a:r>
            <a:r>
              <a:rPr lang="en-US" sz="2600" dirty="0">
                <a:latin typeface="Times New Roman" pitchFamily="16" charset="0"/>
              </a:rPr>
              <a:t> </a:t>
            </a:r>
            <a:r>
              <a:rPr lang="en-US" sz="2600" dirty="0" err="1">
                <a:latin typeface="Times New Roman" pitchFamily="16" charset="0"/>
              </a:rPr>
              <a:t>vermeyi</a:t>
            </a:r>
            <a:r>
              <a:rPr lang="en-US" sz="2600" dirty="0">
                <a:latin typeface="Times New Roman" pitchFamily="16" charset="0"/>
              </a:rPr>
              <a:t> </a:t>
            </a:r>
            <a:r>
              <a:rPr lang="en-US" sz="2600" dirty="0" err="1">
                <a:latin typeface="Times New Roman" pitchFamily="16" charset="0"/>
              </a:rPr>
              <a:t>azaltır</a:t>
            </a:r>
            <a:r>
              <a:rPr lang="en-US" sz="2600" dirty="0">
                <a:latin typeface="Times New Roman" pitchFamily="16" charset="0"/>
              </a:rPr>
              <a:t>.</a:t>
            </a:r>
          </a:p>
          <a:p>
            <a:pPr>
              <a:lnSpc>
                <a:spcPct val="90000"/>
              </a:lnSpc>
              <a:spcBef>
                <a:spcPts val="700"/>
              </a:spcBef>
              <a:buClrTx/>
              <a:buFontTx/>
              <a:buNone/>
            </a:pPr>
            <a:r>
              <a:rPr lang="en-US" sz="2600" dirty="0" err="1">
                <a:latin typeface="Times New Roman" pitchFamily="16" charset="0"/>
              </a:rPr>
              <a:t>Sakin</a:t>
            </a:r>
            <a:r>
              <a:rPr lang="en-US" sz="2600" dirty="0">
                <a:latin typeface="Times New Roman" pitchFamily="16" charset="0"/>
              </a:rPr>
              <a:t> </a:t>
            </a:r>
            <a:r>
              <a:rPr lang="en-US" sz="2600" dirty="0" err="1">
                <a:latin typeface="Times New Roman" pitchFamily="16" charset="0"/>
              </a:rPr>
              <a:t>olmamıza</a:t>
            </a:r>
            <a:r>
              <a:rPr lang="en-US" sz="2600" dirty="0">
                <a:latin typeface="Times New Roman" pitchFamily="16" charset="0"/>
              </a:rPr>
              <a:t> </a:t>
            </a:r>
            <a:r>
              <a:rPr lang="en-US" sz="2600" dirty="0" err="1">
                <a:latin typeface="Times New Roman" pitchFamily="16" charset="0"/>
              </a:rPr>
              <a:t>yardımcı</a:t>
            </a:r>
            <a:r>
              <a:rPr lang="en-US" sz="2600" dirty="0">
                <a:latin typeface="Times New Roman" pitchFamily="16" charset="0"/>
              </a:rPr>
              <a:t> </a:t>
            </a:r>
            <a:r>
              <a:rPr lang="en-US" sz="2600" dirty="0" err="1">
                <a:latin typeface="Times New Roman" pitchFamily="16" charset="0"/>
              </a:rPr>
              <a:t>olur</a:t>
            </a:r>
            <a:r>
              <a:rPr lang="en-US" sz="2600" dirty="0">
                <a:latin typeface="Times New Roman" pitchFamily="16" charset="0"/>
              </a:rPr>
              <a:t>.</a:t>
            </a:r>
          </a:p>
          <a:p>
            <a:pPr>
              <a:lnSpc>
                <a:spcPct val="90000"/>
              </a:lnSpc>
              <a:spcBef>
                <a:spcPts val="700"/>
              </a:spcBef>
              <a:buClrTx/>
              <a:buFontTx/>
              <a:buNone/>
            </a:pPr>
            <a:r>
              <a:rPr lang="en-US" sz="2600" dirty="0" err="1">
                <a:latin typeface="Times New Roman" pitchFamily="16" charset="0"/>
              </a:rPr>
              <a:t>Kaygı</a:t>
            </a:r>
            <a:r>
              <a:rPr lang="en-US" sz="2600" dirty="0">
                <a:latin typeface="Times New Roman" pitchFamily="16" charset="0"/>
              </a:rPr>
              <a:t> </a:t>
            </a:r>
            <a:r>
              <a:rPr lang="en-US" sz="2600" dirty="0" err="1">
                <a:latin typeface="Times New Roman" pitchFamily="16" charset="0"/>
              </a:rPr>
              <a:t>ve</a:t>
            </a:r>
            <a:r>
              <a:rPr lang="en-US" sz="2600" dirty="0">
                <a:latin typeface="Times New Roman" pitchFamily="16" charset="0"/>
              </a:rPr>
              <a:t> </a:t>
            </a:r>
            <a:r>
              <a:rPr lang="en-US" sz="2600" dirty="0" err="1">
                <a:latin typeface="Times New Roman" pitchFamily="16" charset="0"/>
              </a:rPr>
              <a:t>gerginliğin</a:t>
            </a:r>
            <a:r>
              <a:rPr lang="en-US" sz="2600" dirty="0">
                <a:latin typeface="Times New Roman" pitchFamily="16" charset="0"/>
              </a:rPr>
              <a:t> </a:t>
            </a:r>
            <a:r>
              <a:rPr lang="en-US" sz="2600" dirty="0" err="1">
                <a:latin typeface="Times New Roman" pitchFamily="16" charset="0"/>
              </a:rPr>
              <a:t>azalması</a:t>
            </a:r>
            <a:r>
              <a:rPr lang="en-US" sz="2600" dirty="0">
                <a:latin typeface="Times New Roman" pitchFamily="16" charset="0"/>
              </a:rPr>
              <a:t> </a:t>
            </a:r>
            <a:r>
              <a:rPr lang="en-US" sz="2600" dirty="0" err="1">
                <a:latin typeface="Times New Roman" pitchFamily="16" charset="0"/>
              </a:rPr>
              <a:t>görülür</a:t>
            </a:r>
            <a:r>
              <a:rPr lang="en-US" sz="2600" dirty="0">
                <a:latin typeface="Times New Roman" pitchFamily="16" charset="0"/>
              </a:rPr>
              <a:t>.</a:t>
            </a:r>
          </a:p>
          <a:p>
            <a:pPr>
              <a:lnSpc>
                <a:spcPct val="90000"/>
              </a:lnSpc>
              <a:spcBef>
                <a:spcPts val="700"/>
              </a:spcBef>
              <a:buClrTx/>
              <a:buFontTx/>
              <a:buNone/>
            </a:pPr>
            <a:r>
              <a:rPr lang="en-US" sz="2600" dirty="0" err="1">
                <a:latin typeface="Times New Roman" pitchFamily="16" charset="0"/>
              </a:rPr>
              <a:t>Kişinin</a:t>
            </a:r>
            <a:r>
              <a:rPr lang="en-US" sz="2600" dirty="0">
                <a:latin typeface="Times New Roman" pitchFamily="16" charset="0"/>
              </a:rPr>
              <a:t> </a:t>
            </a:r>
            <a:r>
              <a:rPr lang="en-US" sz="2600" dirty="0" err="1">
                <a:latin typeface="Times New Roman" pitchFamily="16" charset="0"/>
              </a:rPr>
              <a:t>kendine</a:t>
            </a:r>
            <a:r>
              <a:rPr lang="en-US" sz="2600" dirty="0">
                <a:latin typeface="Times New Roman" pitchFamily="16" charset="0"/>
              </a:rPr>
              <a:t> </a:t>
            </a:r>
            <a:r>
              <a:rPr lang="en-US" sz="2600" dirty="0" err="1">
                <a:latin typeface="Times New Roman" pitchFamily="16" charset="0"/>
              </a:rPr>
              <a:t>saygısı</a:t>
            </a:r>
            <a:r>
              <a:rPr lang="en-US" sz="2600" dirty="0">
                <a:latin typeface="Times New Roman" pitchFamily="16" charset="0"/>
              </a:rPr>
              <a:t> </a:t>
            </a:r>
            <a:r>
              <a:rPr lang="en-US" sz="2600" dirty="0" err="1">
                <a:latin typeface="Times New Roman" pitchFamily="16" charset="0"/>
              </a:rPr>
              <a:t>artar</a:t>
            </a:r>
            <a:r>
              <a:rPr lang="en-US" sz="2600" dirty="0">
                <a:latin typeface="Times New Roman" pitchFamily="16" charset="0"/>
              </a:rPr>
              <a:t>.</a:t>
            </a:r>
          </a:p>
          <a:p>
            <a:pPr>
              <a:lnSpc>
                <a:spcPct val="90000"/>
              </a:lnSpc>
              <a:spcBef>
                <a:spcPts val="700"/>
              </a:spcBef>
              <a:buClrTx/>
              <a:buFontTx/>
              <a:buNone/>
            </a:pPr>
            <a:endParaRPr lang="tr-TR" sz="2600" dirty="0">
              <a:solidFill>
                <a:srgbClr val="545472"/>
              </a:solidFill>
              <a:latin typeface="Times New Roman" pitchFamily="16" charset="0"/>
            </a:endParaRPr>
          </a:p>
          <a:p>
            <a:pPr>
              <a:lnSpc>
                <a:spcPct val="90000"/>
              </a:lnSpc>
              <a:spcBef>
                <a:spcPts val="700"/>
              </a:spcBef>
              <a:buClrTx/>
              <a:buFontTx/>
              <a:buNone/>
            </a:pPr>
            <a:r>
              <a:rPr lang="tr-TR" sz="2600" dirty="0" smtClean="0">
                <a:latin typeface="Times New Roman" pitchFamily="16" charset="0"/>
              </a:rPr>
              <a:t>Bir spor ile ilgilenmeniz faydalı olacaktır…</a:t>
            </a:r>
            <a:endParaRPr lang="en-US" sz="2600" dirty="0">
              <a:latin typeface="Times New Roman" pitchFamily="16" charset="0"/>
            </a:endParaRPr>
          </a:p>
          <a:p>
            <a:pPr>
              <a:lnSpc>
                <a:spcPct val="90000"/>
              </a:lnSpc>
              <a:spcBef>
                <a:spcPts val="700"/>
              </a:spcBef>
              <a:buClrTx/>
              <a:buFontTx/>
              <a:buNone/>
            </a:pPr>
            <a:endParaRPr lang="tr-TR" sz="2600" dirty="0">
              <a:solidFill>
                <a:srgbClr val="545472"/>
              </a:solidFill>
              <a:latin typeface="Times New Roman" pitchFamily="16" charset="0"/>
            </a:endParaRPr>
          </a:p>
          <a:p>
            <a:pPr>
              <a:lnSpc>
                <a:spcPct val="95000"/>
              </a:lnSpc>
              <a:spcBef>
                <a:spcPts val="700"/>
              </a:spcBef>
              <a:buClrTx/>
              <a:buFontTx/>
              <a:buNone/>
            </a:pPr>
            <a:endParaRPr lang="tr-TR" sz="2600" dirty="0">
              <a:solidFill>
                <a:srgbClr val="545472"/>
              </a:solidFill>
              <a:latin typeface="Times New Roman" pitchFamily="16" charset="0"/>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2108200"/>
            <a:ext cx="1476375" cy="209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08509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611188" y="188913"/>
            <a:ext cx="7764462"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000" b="1">
                <a:solidFill>
                  <a:srgbClr val="660066"/>
                </a:solidFill>
                <a:latin typeface="Times New Roman" pitchFamily="16" charset="0"/>
              </a:rPr>
              <a:t>Stresten Korunma Yolları</a:t>
            </a:r>
          </a:p>
        </p:txBody>
      </p:sp>
      <p:sp>
        <p:nvSpPr>
          <p:cNvPr id="26626" name="Text Box 2"/>
          <p:cNvSpPr txBox="1">
            <a:spLocks noChangeArrowheads="1"/>
          </p:cNvSpPr>
          <p:nvPr/>
        </p:nvSpPr>
        <p:spPr bwMode="auto">
          <a:xfrm>
            <a:off x="539750" y="1916113"/>
            <a:ext cx="8208963" cy="487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15913" indent="-314325">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1pPr>
            <a:lvl2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2pPr>
            <a:lvl3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3pPr>
            <a:lvl4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4pPr>
            <a:lvl5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9pPr>
          </a:lstStyle>
          <a:p>
            <a:pPr>
              <a:lnSpc>
                <a:spcPct val="103000"/>
              </a:lnSpc>
              <a:spcBef>
                <a:spcPts val="800"/>
              </a:spcBef>
              <a:buClrTx/>
              <a:buFontTx/>
              <a:buNone/>
            </a:pPr>
            <a:r>
              <a:rPr lang="en-US" sz="3200" b="1">
                <a:latin typeface="Times New Roman" pitchFamily="16" charset="0"/>
              </a:rPr>
              <a:t>Sağlıklı beslenerek korunma</a:t>
            </a:r>
          </a:p>
          <a:p>
            <a:pPr>
              <a:lnSpc>
                <a:spcPct val="150000"/>
              </a:lnSpc>
              <a:spcBef>
                <a:spcPts val="700"/>
              </a:spcBef>
              <a:buClrTx/>
              <a:buFontTx/>
              <a:buNone/>
            </a:pPr>
            <a:r>
              <a:rPr lang="en-US" sz="2800">
                <a:latin typeface="Times New Roman" pitchFamily="16" charset="0"/>
              </a:rPr>
              <a:t>Bol bol meyve ve sebze yiyin.</a:t>
            </a:r>
          </a:p>
          <a:p>
            <a:pPr>
              <a:lnSpc>
                <a:spcPct val="150000"/>
              </a:lnSpc>
              <a:spcBef>
                <a:spcPts val="700"/>
              </a:spcBef>
              <a:buClrTx/>
              <a:buFontTx/>
              <a:buNone/>
            </a:pPr>
            <a:r>
              <a:rPr lang="en-US" sz="2800">
                <a:latin typeface="Times New Roman" pitchFamily="16" charset="0"/>
              </a:rPr>
              <a:t>Tereyağı ve margarin yerine bitkisel yağları tercih edin.</a:t>
            </a:r>
          </a:p>
          <a:p>
            <a:pPr>
              <a:lnSpc>
                <a:spcPct val="150000"/>
              </a:lnSpc>
              <a:spcBef>
                <a:spcPts val="700"/>
              </a:spcBef>
              <a:buClrTx/>
              <a:buFontTx/>
              <a:buNone/>
            </a:pPr>
            <a:r>
              <a:rPr lang="en-US" sz="2800">
                <a:latin typeface="Times New Roman" pitchFamily="16" charset="0"/>
              </a:rPr>
              <a:t>Az yağlı süt, peynir ve yoğurt tüketin.</a:t>
            </a:r>
          </a:p>
          <a:p>
            <a:pPr>
              <a:lnSpc>
                <a:spcPct val="150000"/>
              </a:lnSpc>
              <a:spcBef>
                <a:spcPts val="700"/>
              </a:spcBef>
              <a:buClrTx/>
              <a:buFontTx/>
              <a:buNone/>
            </a:pPr>
            <a:r>
              <a:rPr lang="en-US" sz="2800">
                <a:latin typeface="Times New Roman" pitchFamily="16" charset="0"/>
              </a:rPr>
              <a:t>Fazla şeker ve tuz tüketmeyin.</a:t>
            </a:r>
          </a:p>
          <a:p>
            <a:pPr>
              <a:lnSpc>
                <a:spcPct val="150000"/>
              </a:lnSpc>
              <a:spcBef>
                <a:spcPts val="700"/>
              </a:spcBef>
              <a:buClrTx/>
              <a:buFontTx/>
              <a:buNone/>
            </a:pPr>
            <a:r>
              <a:rPr lang="en-US" sz="2800">
                <a:latin typeface="Times New Roman" pitchFamily="16" charset="0"/>
              </a:rPr>
              <a:t>Hazır gıdalardan kaçının.</a:t>
            </a:r>
          </a:p>
          <a:p>
            <a:pPr>
              <a:lnSpc>
                <a:spcPct val="150000"/>
              </a:lnSpc>
              <a:spcBef>
                <a:spcPts val="700"/>
              </a:spcBef>
              <a:buClrTx/>
              <a:buFontTx/>
              <a:buNone/>
            </a:pPr>
            <a:endParaRPr lang="en-US" sz="2800">
              <a:latin typeface="Times New Roman" pitchFamily="16" charset="0"/>
            </a:endParaRPr>
          </a:p>
        </p:txBody>
      </p:sp>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075" y="3792538"/>
            <a:ext cx="1739900" cy="215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03886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Sizce ‘Stres’ nedir?</a:t>
            </a:r>
            <a:endParaRPr lang="tr-TR" dirty="0"/>
          </a:p>
        </p:txBody>
      </p:sp>
      <p:sp>
        <p:nvSpPr>
          <p:cNvPr id="3" name="İçerik Yer Tutucusu 2"/>
          <p:cNvSpPr>
            <a:spLocks noGrp="1"/>
          </p:cNvSpPr>
          <p:nvPr>
            <p:ph idx="1"/>
          </p:nvPr>
        </p:nvSpPr>
        <p:spPr/>
        <p:txBody>
          <a:bodyPr>
            <a:normAutofit/>
          </a:bodyPr>
          <a:lstStyle/>
          <a:p>
            <a:r>
              <a:rPr lang="tr-TR" dirty="0"/>
              <a:t>Stres, sonucu önem taşıyan </a:t>
            </a:r>
            <a:r>
              <a:rPr lang="tr-TR" dirty="0" smtClean="0"/>
              <a:t>ve sonucu </a:t>
            </a:r>
            <a:r>
              <a:rPr lang="tr-TR" dirty="0"/>
              <a:t>baştan belli olmayan herhangi bir </a:t>
            </a:r>
            <a:r>
              <a:rPr lang="tr-TR" dirty="0" smtClean="0"/>
              <a:t>duruma ilişkin </a:t>
            </a:r>
            <a:r>
              <a:rPr lang="tr-TR" dirty="0"/>
              <a:t>bir fırsat, zorlama veya bir istem karşısında bireyin yaşadığı bir durumdur. </a:t>
            </a:r>
            <a:endParaRPr lang="tr-TR" dirty="0" smtClean="0"/>
          </a:p>
          <a:p>
            <a:r>
              <a:rPr lang="tr-TR" dirty="0" smtClean="0"/>
              <a:t>Stres</a:t>
            </a:r>
            <a:r>
              <a:rPr lang="tr-TR" dirty="0"/>
              <a:t>, aşırı ve genellikle istenmeyen uyarılara ve çevredeki tehdit edici olaylara karşı bireyde gelişen fizyolojik ve psikolojik tepkileri ifade eder. </a:t>
            </a:r>
            <a:endParaRPr lang="tr-TR" dirty="0" smtClean="0"/>
          </a:p>
          <a:p>
            <a:endParaRPr lang="tr-TR" dirty="0"/>
          </a:p>
        </p:txBody>
      </p:sp>
    </p:spTree>
    <p:extLst>
      <p:ext uri="{BB962C8B-B14F-4D97-AF65-F5344CB8AC3E}">
        <p14:creationId xmlns:p14="http://schemas.microsoft.com/office/powerpoint/2010/main" val="392618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84213" y="260350"/>
            <a:ext cx="7764462"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400" b="1">
                <a:solidFill>
                  <a:srgbClr val="660066"/>
                </a:solidFill>
                <a:latin typeface="Times New Roman" pitchFamily="16" charset="0"/>
              </a:rPr>
              <a:t>Stresten Korunma Yolları</a:t>
            </a:r>
          </a:p>
        </p:txBody>
      </p:sp>
      <p:sp>
        <p:nvSpPr>
          <p:cNvPr id="27650" name="Text Box 2"/>
          <p:cNvSpPr txBox="1">
            <a:spLocks noChangeArrowheads="1"/>
          </p:cNvSpPr>
          <p:nvPr/>
        </p:nvSpPr>
        <p:spPr bwMode="auto">
          <a:xfrm>
            <a:off x="684213" y="1989138"/>
            <a:ext cx="7800975" cy="471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15913" indent="-314325">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1pPr>
            <a:lvl2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2pPr>
            <a:lvl3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3pPr>
            <a:lvl4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4pPr>
            <a:lvl5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9pPr>
          </a:lstStyle>
          <a:p>
            <a:pPr>
              <a:lnSpc>
                <a:spcPct val="90000"/>
              </a:lnSpc>
              <a:spcBef>
                <a:spcPts val="700"/>
              </a:spcBef>
              <a:buClrTx/>
              <a:buFontTx/>
              <a:buNone/>
            </a:pPr>
            <a:r>
              <a:rPr lang="en-US" sz="2800">
                <a:latin typeface="Times New Roman" pitchFamily="16" charset="0"/>
              </a:rPr>
              <a:t>Sabahları mutlaka kahvaltı edin.</a:t>
            </a:r>
          </a:p>
          <a:p>
            <a:pPr>
              <a:lnSpc>
                <a:spcPct val="90000"/>
              </a:lnSpc>
              <a:spcBef>
                <a:spcPts val="700"/>
              </a:spcBef>
              <a:buClrTx/>
              <a:buFontTx/>
              <a:buNone/>
            </a:pPr>
            <a:endParaRPr lang="tr-TR" sz="2800">
              <a:solidFill>
                <a:srgbClr val="545472"/>
              </a:solidFill>
              <a:latin typeface="Times New Roman" pitchFamily="16" charset="0"/>
            </a:endParaRPr>
          </a:p>
          <a:p>
            <a:pPr>
              <a:lnSpc>
                <a:spcPct val="90000"/>
              </a:lnSpc>
              <a:spcBef>
                <a:spcPts val="700"/>
              </a:spcBef>
              <a:buClrTx/>
              <a:buFontTx/>
              <a:buNone/>
            </a:pPr>
            <a:r>
              <a:rPr lang="en-US" sz="2800">
                <a:latin typeface="Times New Roman" pitchFamily="16" charset="0"/>
              </a:rPr>
              <a:t>Akşam yemeklerini az yiyin </a:t>
            </a:r>
          </a:p>
          <a:p>
            <a:pPr>
              <a:lnSpc>
                <a:spcPct val="90000"/>
              </a:lnSpc>
              <a:spcBef>
                <a:spcPts val="700"/>
              </a:spcBef>
              <a:buClrTx/>
              <a:buFontTx/>
              <a:buNone/>
            </a:pPr>
            <a:r>
              <a:rPr lang="en-US" sz="2800">
                <a:latin typeface="Times New Roman" pitchFamily="16" charset="0"/>
              </a:rPr>
              <a:t>ve geç saate bırakmayın.</a:t>
            </a:r>
          </a:p>
          <a:p>
            <a:pPr>
              <a:lnSpc>
                <a:spcPct val="90000"/>
              </a:lnSpc>
              <a:spcBef>
                <a:spcPts val="700"/>
              </a:spcBef>
              <a:buClrTx/>
              <a:buFontTx/>
              <a:buNone/>
            </a:pPr>
            <a:endParaRPr lang="tr-TR" sz="2800">
              <a:solidFill>
                <a:srgbClr val="545472"/>
              </a:solidFill>
              <a:latin typeface="Times New Roman" pitchFamily="16" charset="0"/>
            </a:endParaRPr>
          </a:p>
          <a:p>
            <a:pPr>
              <a:lnSpc>
                <a:spcPct val="93000"/>
              </a:lnSpc>
              <a:spcBef>
                <a:spcPts val="800"/>
              </a:spcBef>
              <a:buClrTx/>
              <a:buFontTx/>
              <a:buNone/>
            </a:pPr>
            <a:r>
              <a:rPr lang="en-US" sz="2800">
                <a:latin typeface="Times New Roman" pitchFamily="16" charset="0"/>
              </a:rPr>
              <a:t>Kahve ve çay gibi strese yol açan içecekler </a:t>
            </a:r>
          </a:p>
          <a:p>
            <a:pPr>
              <a:lnSpc>
                <a:spcPct val="93000"/>
              </a:lnSpc>
              <a:spcBef>
                <a:spcPts val="800"/>
              </a:spcBef>
              <a:buClrTx/>
              <a:buFontTx/>
              <a:buNone/>
            </a:pPr>
            <a:r>
              <a:rPr lang="en-US" sz="2800">
                <a:latin typeface="Times New Roman" pitchFamily="16" charset="0"/>
              </a:rPr>
              <a:t>yerine ıhlamur gibi bitki çayları tercih edin.</a:t>
            </a:r>
          </a:p>
          <a:p>
            <a:pPr>
              <a:lnSpc>
                <a:spcPct val="93000"/>
              </a:lnSpc>
              <a:spcBef>
                <a:spcPts val="800"/>
              </a:spcBef>
              <a:buClrTx/>
              <a:buFontTx/>
              <a:buNone/>
            </a:pPr>
            <a:endParaRPr lang="tr-TR" sz="2800">
              <a:solidFill>
                <a:srgbClr val="545472"/>
              </a:solidFill>
              <a:latin typeface="Times New Roman" pitchFamily="16" charset="0"/>
            </a:endParaRPr>
          </a:p>
          <a:p>
            <a:pPr>
              <a:lnSpc>
                <a:spcPct val="90000"/>
              </a:lnSpc>
              <a:spcBef>
                <a:spcPts val="700"/>
              </a:spcBef>
              <a:buClrTx/>
              <a:buFontTx/>
              <a:buNone/>
            </a:pPr>
            <a:endParaRPr lang="tr-TR" sz="2800">
              <a:solidFill>
                <a:srgbClr val="545472"/>
              </a:solidFill>
              <a:latin typeface="Times New Roman" pitchFamily="16" charset="0"/>
            </a:endParaRPr>
          </a:p>
          <a:p>
            <a:pPr>
              <a:lnSpc>
                <a:spcPct val="90000"/>
              </a:lnSpc>
              <a:spcBef>
                <a:spcPts val="700"/>
              </a:spcBef>
              <a:buClrTx/>
              <a:buFontTx/>
              <a:buNone/>
            </a:pPr>
            <a:endParaRPr lang="tr-TR" sz="2800">
              <a:solidFill>
                <a:srgbClr val="545472"/>
              </a:solidFill>
              <a:latin typeface="Times New Roman" pitchFamily="16"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738" y="2293938"/>
            <a:ext cx="1287462" cy="1395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2935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684213" y="188913"/>
            <a:ext cx="77644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400" b="1">
                <a:solidFill>
                  <a:srgbClr val="660066"/>
                </a:solidFill>
                <a:latin typeface="Comic Sans MS" pitchFamily="64" charset="0"/>
              </a:rPr>
              <a:t>Stresten Korunma Yolları</a:t>
            </a:r>
          </a:p>
        </p:txBody>
      </p:sp>
      <p:sp>
        <p:nvSpPr>
          <p:cNvPr id="28674" name="Text Box 2"/>
          <p:cNvSpPr txBox="1">
            <a:spLocks noChangeArrowheads="1"/>
          </p:cNvSpPr>
          <p:nvPr/>
        </p:nvSpPr>
        <p:spPr bwMode="auto">
          <a:xfrm>
            <a:off x="517525" y="1862138"/>
            <a:ext cx="8281988"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15913" indent="-314325">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1pPr>
            <a:lvl2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2pPr>
            <a:lvl3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3pPr>
            <a:lvl4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4pPr>
            <a:lvl5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9pPr>
          </a:lstStyle>
          <a:p>
            <a:pPr>
              <a:lnSpc>
                <a:spcPct val="103000"/>
              </a:lnSpc>
              <a:spcBef>
                <a:spcPts val="800"/>
              </a:spcBef>
              <a:buClrTx/>
              <a:buFontTx/>
              <a:buNone/>
            </a:pPr>
            <a:r>
              <a:rPr lang="en-US" sz="2400" b="1">
                <a:latin typeface="Times New Roman" pitchFamily="16" charset="0"/>
              </a:rPr>
              <a:t>Uykunuzun düzenli olması için özen gösterin.</a:t>
            </a:r>
            <a:r>
              <a:rPr lang="en-US" sz="2400">
                <a:latin typeface="Times New Roman" pitchFamily="16" charset="0"/>
              </a:rPr>
              <a:t> </a:t>
            </a:r>
          </a:p>
          <a:p>
            <a:pPr>
              <a:lnSpc>
                <a:spcPct val="114000"/>
              </a:lnSpc>
              <a:spcBef>
                <a:spcPts val="700"/>
              </a:spcBef>
              <a:buClrTx/>
              <a:buFontTx/>
              <a:buNone/>
            </a:pPr>
            <a:r>
              <a:rPr lang="en-US" sz="2400">
                <a:latin typeface="Times New Roman" pitchFamily="16" charset="0"/>
              </a:rPr>
              <a:t>Uykudan önce gerginliğe neden olan durumlardan </a:t>
            </a:r>
          </a:p>
          <a:p>
            <a:pPr>
              <a:lnSpc>
                <a:spcPct val="114000"/>
              </a:lnSpc>
              <a:spcBef>
                <a:spcPts val="700"/>
              </a:spcBef>
              <a:buClrTx/>
              <a:buFontTx/>
              <a:buNone/>
            </a:pPr>
            <a:r>
              <a:rPr lang="en-US" sz="2400">
                <a:latin typeface="Times New Roman" pitchFamily="16" charset="0"/>
              </a:rPr>
              <a:t>uzak durun. Korku filmleri izlemeyin.</a:t>
            </a:r>
          </a:p>
          <a:p>
            <a:pPr>
              <a:lnSpc>
                <a:spcPct val="114000"/>
              </a:lnSpc>
              <a:spcBef>
                <a:spcPts val="700"/>
              </a:spcBef>
              <a:buClrTx/>
              <a:buFontTx/>
              <a:buNone/>
            </a:pPr>
            <a:endParaRPr lang="tr-TR" sz="2400">
              <a:solidFill>
                <a:srgbClr val="545472"/>
              </a:solidFill>
              <a:latin typeface="Times New Roman" pitchFamily="16" charset="0"/>
            </a:endParaRPr>
          </a:p>
          <a:p>
            <a:pPr>
              <a:lnSpc>
                <a:spcPct val="90000"/>
              </a:lnSpc>
              <a:spcBef>
                <a:spcPts val="700"/>
              </a:spcBef>
              <a:buClrTx/>
              <a:buFontTx/>
              <a:buNone/>
            </a:pPr>
            <a:r>
              <a:rPr lang="en-US" sz="2400">
                <a:latin typeface="Times New Roman" pitchFamily="16" charset="0"/>
              </a:rPr>
              <a:t>Uyuduğumuz odada uykuya dalmayı güçleştirecek </a:t>
            </a:r>
          </a:p>
          <a:p>
            <a:pPr>
              <a:lnSpc>
                <a:spcPct val="90000"/>
              </a:lnSpc>
              <a:spcBef>
                <a:spcPts val="700"/>
              </a:spcBef>
              <a:buClrTx/>
              <a:buFontTx/>
              <a:buNone/>
            </a:pPr>
            <a:r>
              <a:rPr lang="en-US" sz="2400">
                <a:latin typeface="Times New Roman" pitchFamily="16" charset="0"/>
              </a:rPr>
              <a:t>fazla uyaran bulunmamasına özen gösterin.</a:t>
            </a:r>
          </a:p>
          <a:p>
            <a:pPr>
              <a:lnSpc>
                <a:spcPct val="90000"/>
              </a:lnSpc>
              <a:spcBef>
                <a:spcPts val="700"/>
              </a:spcBef>
              <a:buClrTx/>
              <a:buFontTx/>
              <a:buNone/>
            </a:pPr>
            <a:r>
              <a:rPr lang="en-US" sz="2400">
                <a:latin typeface="Times New Roman" pitchFamily="16" charset="0"/>
              </a:rPr>
              <a:t>Örneğin fazla ışıklı gece lambaları, sesli saatler gibi...</a:t>
            </a:r>
          </a:p>
          <a:p>
            <a:pPr>
              <a:lnSpc>
                <a:spcPct val="90000"/>
              </a:lnSpc>
              <a:spcBef>
                <a:spcPts val="700"/>
              </a:spcBef>
              <a:buClrTx/>
              <a:buFontTx/>
              <a:buNone/>
            </a:pPr>
            <a:endParaRPr lang="tr-TR" sz="2400">
              <a:solidFill>
                <a:srgbClr val="545472"/>
              </a:solidFill>
              <a:latin typeface="Times New Roman" pitchFamily="16" charset="0"/>
            </a:endParaRPr>
          </a:p>
          <a:p>
            <a:pPr>
              <a:lnSpc>
                <a:spcPct val="90000"/>
              </a:lnSpc>
              <a:spcBef>
                <a:spcPts val="700"/>
              </a:spcBef>
              <a:buClrTx/>
              <a:buFontTx/>
              <a:buNone/>
            </a:pPr>
            <a:endParaRPr lang="tr-TR" sz="2400">
              <a:solidFill>
                <a:srgbClr val="545472"/>
              </a:solidFill>
              <a:latin typeface="Times New Roman" pitchFamily="16" charset="0"/>
            </a:endParaRP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2274888"/>
            <a:ext cx="1731963" cy="1635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292743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827088" y="260350"/>
            <a:ext cx="7764462"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400" b="1">
                <a:solidFill>
                  <a:srgbClr val="660066"/>
                </a:solidFill>
                <a:latin typeface="Times New Roman" pitchFamily="16" charset="0"/>
              </a:rPr>
              <a:t>Stresten Korunma Yolları</a:t>
            </a:r>
          </a:p>
        </p:txBody>
      </p:sp>
      <p:sp>
        <p:nvSpPr>
          <p:cNvPr id="30722" name="Text Box 2"/>
          <p:cNvSpPr txBox="1">
            <a:spLocks noChangeArrowheads="1"/>
          </p:cNvSpPr>
          <p:nvPr/>
        </p:nvSpPr>
        <p:spPr bwMode="auto">
          <a:xfrm>
            <a:off x="684213" y="2060575"/>
            <a:ext cx="7800975"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15913" indent="-314325">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1pPr>
            <a:lvl2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2pPr>
            <a:lvl3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3pPr>
            <a:lvl4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4pPr>
            <a:lvl5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9pPr>
          </a:lstStyle>
          <a:p>
            <a:pPr>
              <a:lnSpc>
                <a:spcPct val="103000"/>
              </a:lnSpc>
              <a:spcBef>
                <a:spcPts val="800"/>
              </a:spcBef>
              <a:buClrTx/>
              <a:buFontTx/>
              <a:buNone/>
            </a:pPr>
            <a:r>
              <a:rPr lang="tr-TR" sz="2800" dirty="0" smtClean="0">
                <a:latin typeface="Times New Roman" pitchFamily="16" charset="0"/>
              </a:rPr>
              <a:t>          </a:t>
            </a:r>
            <a:r>
              <a:rPr lang="en-US" sz="2800" dirty="0" err="1" smtClean="0">
                <a:latin typeface="Times New Roman" pitchFamily="16" charset="0"/>
              </a:rPr>
              <a:t>Başkalarıyla</a:t>
            </a:r>
            <a:r>
              <a:rPr lang="en-US" sz="2800" dirty="0" smtClean="0">
                <a:latin typeface="Times New Roman" pitchFamily="16" charset="0"/>
              </a:rPr>
              <a:t> </a:t>
            </a:r>
            <a:r>
              <a:rPr lang="en-US" sz="2800" dirty="0" err="1" smtClean="0">
                <a:latin typeface="Times New Roman" pitchFamily="16" charset="0"/>
              </a:rPr>
              <a:t>ilgi</a:t>
            </a:r>
            <a:r>
              <a:rPr lang="en-US" sz="2800" dirty="0">
                <a:latin typeface="Times New Roman" pitchFamily="16" charset="0"/>
              </a:rPr>
              <a:t>, </a:t>
            </a:r>
            <a:r>
              <a:rPr lang="en-US" sz="2800" dirty="0" err="1">
                <a:latin typeface="Times New Roman" pitchFamily="16" charset="0"/>
              </a:rPr>
              <a:t>sevgi</a:t>
            </a:r>
            <a:r>
              <a:rPr lang="en-US" sz="2800" dirty="0">
                <a:latin typeface="Times New Roman" pitchFamily="16" charset="0"/>
              </a:rPr>
              <a:t> </a:t>
            </a:r>
            <a:r>
              <a:rPr lang="en-US" sz="2800" dirty="0" err="1" smtClean="0">
                <a:latin typeface="Times New Roman" pitchFamily="16" charset="0"/>
              </a:rPr>
              <a:t>ve</a:t>
            </a:r>
            <a:r>
              <a:rPr lang="en-US" sz="2800" dirty="0" smtClean="0">
                <a:latin typeface="Times New Roman" pitchFamily="16" charset="0"/>
              </a:rPr>
              <a:t> </a:t>
            </a:r>
            <a:r>
              <a:rPr lang="en-US" sz="2800" dirty="0" err="1">
                <a:latin typeface="Times New Roman" pitchFamily="16" charset="0"/>
              </a:rPr>
              <a:t>hoşgörüye</a:t>
            </a:r>
            <a:r>
              <a:rPr lang="en-US" sz="2800" dirty="0">
                <a:latin typeface="Times New Roman" pitchFamily="16" charset="0"/>
              </a:rPr>
              <a:t> </a:t>
            </a:r>
            <a:r>
              <a:rPr lang="en-US" sz="2800" dirty="0" err="1">
                <a:latin typeface="Times New Roman" pitchFamily="16" charset="0"/>
              </a:rPr>
              <a:t>dayanan</a:t>
            </a:r>
            <a:r>
              <a:rPr lang="en-US" sz="2800" dirty="0">
                <a:latin typeface="Times New Roman" pitchFamily="16" charset="0"/>
              </a:rPr>
              <a:t> </a:t>
            </a:r>
            <a:r>
              <a:rPr lang="en-US" sz="2800" dirty="0" err="1" smtClean="0">
                <a:latin typeface="Times New Roman" pitchFamily="16" charset="0"/>
              </a:rPr>
              <a:t>iletişim</a:t>
            </a:r>
            <a:r>
              <a:rPr lang="tr-TR" sz="2800" dirty="0">
                <a:latin typeface="Times New Roman" pitchFamily="16" charset="0"/>
              </a:rPr>
              <a:t> </a:t>
            </a:r>
            <a:r>
              <a:rPr lang="en-US" sz="2800" dirty="0" err="1" smtClean="0">
                <a:latin typeface="Times New Roman" pitchFamily="16" charset="0"/>
              </a:rPr>
              <a:t>kurun</a:t>
            </a:r>
            <a:r>
              <a:rPr lang="en-US" sz="2800" dirty="0">
                <a:latin typeface="Times New Roman" pitchFamily="16" charset="0"/>
              </a:rPr>
              <a:t>.</a:t>
            </a:r>
          </a:p>
          <a:p>
            <a:pPr>
              <a:lnSpc>
                <a:spcPct val="103000"/>
              </a:lnSpc>
              <a:spcBef>
                <a:spcPts val="800"/>
              </a:spcBef>
              <a:buClrTx/>
              <a:buFontTx/>
              <a:buNone/>
            </a:pPr>
            <a:endParaRPr lang="tr-TR" sz="2800" dirty="0">
              <a:solidFill>
                <a:srgbClr val="545472"/>
              </a:solidFill>
              <a:latin typeface="Times New Roman" pitchFamily="16" charset="0"/>
            </a:endParaRPr>
          </a:p>
          <a:p>
            <a:pPr>
              <a:lnSpc>
                <a:spcPct val="103000"/>
              </a:lnSpc>
              <a:spcBef>
                <a:spcPts val="800"/>
              </a:spcBef>
              <a:buClrTx/>
              <a:buFontTx/>
              <a:buNone/>
            </a:pPr>
            <a:r>
              <a:rPr lang="en-US" sz="2800" dirty="0">
                <a:latin typeface="Times New Roman" pitchFamily="16" charset="0"/>
              </a:rPr>
              <a:t>“</a:t>
            </a:r>
            <a:r>
              <a:rPr lang="en-US" sz="2800" dirty="0" err="1">
                <a:latin typeface="Times New Roman" pitchFamily="16" charset="0"/>
              </a:rPr>
              <a:t>Hayır</a:t>
            </a:r>
            <a:r>
              <a:rPr lang="en-US" sz="2800" dirty="0">
                <a:latin typeface="Times New Roman" pitchFamily="16" charset="0"/>
              </a:rPr>
              <a:t>” </a:t>
            </a:r>
            <a:r>
              <a:rPr lang="en-US" sz="2800" dirty="0" err="1">
                <a:latin typeface="Times New Roman" pitchFamily="16" charset="0"/>
              </a:rPr>
              <a:t>demeyi</a:t>
            </a:r>
            <a:r>
              <a:rPr lang="en-US" sz="2800" dirty="0">
                <a:latin typeface="Times New Roman" pitchFamily="16" charset="0"/>
              </a:rPr>
              <a:t> </a:t>
            </a:r>
            <a:r>
              <a:rPr lang="en-US" sz="2800" dirty="0" err="1">
                <a:latin typeface="Times New Roman" pitchFamily="16" charset="0"/>
              </a:rPr>
              <a:t>öğrenin</a:t>
            </a:r>
            <a:r>
              <a:rPr lang="en-US" sz="2800" dirty="0">
                <a:latin typeface="Times New Roman" pitchFamily="16" charset="0"/>
              </a:rPr>
              <a:t>. </a:t>
            </a:r>
            <a:r>
              <a:rPr lang="en-US" sz="2800" dirty="0" err="1">
                <a:latin typeface="Times New Roman" pitchFamily="16" charset="0"/>
              </a:rPr>
              <a:t>İstemediğiniz</a:t>
            </a:r>
            <a:r>
              <a:rPr lang="en-US" sz="2800" dirty="0">
                <a:latin typeface="Times New Roman" pitchFamily="16" charset="0"/>
              </a:rPr>
              <a:t>, size </a:t>
            </a:r>
          </a:p>
          <a:p>
            <a:pPr>
              <a:lnSpc>
                <a:spcPct val="103000"/>
              </a:lnSpc>
              <a:spcBef>
                <a:spcPts val="800"/>
              </a:spcBef>
              <a:buClrTx/>
              <a:buFontTx/>
              <a:buNone/>
            </a:pPr>
            <a:r>
              <a:rPr lang="en-US" sz="2800" dirty="0" err="1">
                <a:latin typeface="Times New Roman" pitchFamily="16" charset="0"/>
              </a:rPr>
              <a:t>yeni</a:t>
            </a:r>
            <a:r>
              <a:rPr lang="en-US" sz="2800" dirty="0">
                <a:latin typeface="Times New Roman" pitchFamily="16" charset="0"/>
              </a:rPr>
              <a:t> </a:t>
            </a:r>
            <a:r>
              <a:rPr lang="en-US" sz="2800" dirty="0" err="1">
                <a:latin typeface="Times New Roman" pitchFamily="16" charset="0"/>
              </a:rPr>
              <a:t>yükler</a:t>
            </a:r>
            <a:r>
              <a:rPr lang="en-US" sz="2800" dirty="0">
                <a:latin typeface="Times New Roman" pitchFamily="16" charset="0"/>
              </a:rPr>
              <a:t> </a:t>
            </a:r>
            <a:r>
              <a:rPr lang="en-US" sz="2800" dirty="0" err="1">
                <a:latin typeface="Times New Roman" pitchFamily="16" charset="0"/>
              </a:rPr>
              <a:t>getirecek</a:t>
            </a:r>
            <a:r>
              <a:rPr lang="en-US" sz="2800" dirty="0">
                <a:latin typeface="Times New Roman" pitchFamily="16" charset="0"/>
              </a:rPr>
              <a:t>, </a:t>
            </a:r>
            <a:r>
              <a:rPr lang="en-US" sz="2800" dirty="0" err="1">
                <a:latin typeface="Times New Roman" pitchFamily="16" charset="0"/>
              </a:rPr>
              <a:t>sorunlar</a:t>
            </a:r>
            <a:r>
              <a:rPr lang="en-US" sz="2800" dirty="0">
                <a:latin typeface="Times New Roman" pitchFamily="16" charset="0"/>
              </a:rPr>
              <a:t> </a:t>
            </a:r>
            <a:r>
              <a:rPr lang="en-US" sz="2800" dirty="0" err="1">
                <a:latin typeface="Times New Roman" pitchFamily="16" charset="0"/>
              </a:rPr>
              <a:t>oluşturacak</a:t>
            </a:r>
            <a:r>
              <a:rPr lang="en-US" sz="2800" dirty="0">
                <a:latin typeface="Times New Roman" pitchFamily="16" charset="0"/>
              </a:rPr>
              <a:t>, </a:t>
            </a:r>
          </a:p>
          <a:p>
            <a:pPr>
              <a:lnSpc>
                <a:spcPct val="103000"/>
              </a:lnSpc>
              <a:spcBef>
                <a:spcPts val="800"/>
              </a:spcBef>
              <a:buClrTx/>
              <a:buFontTx/>
              <a:buNone/>
            </a:pPr>
            <a:r>
              <a:rPr lang="en-US" sz="2800" dirty="0" err="1">
                <a:latin typeface="Times New Roman" pitchFamily="16" charset="0"/>
              </a:rPr>
              <a:t>sizi</a:t>
            </a:r>
            <a:r>
              <a:rPr lang="en-US" sz="2800" dirty="0">
                <a:latin typeface="Times New Roman" pitchFamily="16" charset="0"/>
              </a:rPr>
              <a:t> </a:t>
            </a:r>
            <a:r>
              <a:rPr lang="en-US" sz="2800" dirty="0" err="1">
                <a:latin typeface="Times New Roman" pitchFamily="16" charset="0"/>
              </a:rPr>
              <a:t>zorlayacak</a:t>
            </a:r>
            <a:r>
              <a:rPr lang="en-US" sz="2800" dirty="0">
                <a:latin typeface="Times New Roman" pitchFamily="16" charset="0"/>
              </a:rPr>
              <a:t> </a:t>
            </a:r>
            <a:r>
              <a:rPr lang="en-US" sz="2800" dirty="0" err="1">
                <a:latin typeface="Times New Roman" pitchFamily="16" charset="0"/>
              </a:rPr>
              <a:t>durumlara</a:t>
            </a:r>
            <a:r>
              <a:rPr lang="en-US" sz="2800" dirty="0">
                <a:latin typeface="Times New Roman" pitchFamily="16" charset="0"/>
              </a:rPr>
              <a:t> </a:t>
            </a:r>
            <a:r>
              <a:rPr lang="en-US" sz="2800" dirty="0" err="1">
                <a:latin typeface="Times New Roman" pitchFamily="16" charset="0"/>
              </a:rPr>
              <a:t>hemen</a:t>
            </a:r>
            <a:r>
              <a:rPr lang="en-US" sz="2800" dirty="0">
                <a:latin typeface="Times New Roman" pitchFamily="16" charset="0"/>
              </a:rPr>
              <a:t> </a:t>
            </a:r>
            <a:r>
              <a:rPr lang="en-US" sz="2800" dirty="0" err="1">
                <a:latin typeface="Times New Roman" pitchFamily="16" charset="0"/>
              </a:rPr>
              <a:t>boyun</a:t>
            </a:r>
            <a:r>
              <a:rPr lang="en-US" sz="2800" dirty="0">
                <a:latin typeface="Times New Roman" pitchFamily="16" charset="0"/>
              </a:rPr>
              <a:t> </a:t>
            </a:r>
          </a:p>
          <a:p>
            <a:pPr>
              <a:lnSpc>
                <a:spcPct val="103000"/>
              </a:lnSpc>
              <a:spcBef>
                <a:spcPts val="800"/>
              </a:spcBef>
              <a:buClrTx/>
              <a:buFontTx/>
              <a:buNone/>
            </a:pPr>
            <a:r>
              <a:rPr lang="en-US" sz="2800" dirty="0" err="1">
                <a:latin typeface="Times New Roman" pitchFamily="16" charset="0"/>
              </a:rPr>
              <a:t>eğmeyin</a:t>
            </a:r>
            <a:r>
              <a:rPr lang="en-US" sz="2800" dirty="0">
                <a:latin typeface="Times New Roman" pitchFamily="16" charset="0"/>
              </a:rPr>
              <a:t>.</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3875088"/>
            <a:ext cx="1417637" cy="1798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04804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684213" y="188913"/>
            <a:ext cx="77644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400" b="1">
                <a:solidFill>
                  <a:srgbClr val="660066"/>
                </a:solidFill>
                <a:latin typeface="Times New Roman" pitchFamily="16" charset="0"/>
              </a:rPr>
              <a:t>Stresten Korunma Yolları</a:t>
            </a:r>
          </a:p>
        </p:txBody>
      </p:sp>
      <p:sp>
        <p:nvSpPr>
          <p:cNvPr id="37890" name="Text Box 2"/>
          <p:cNvSpPr txBox="1">
            <a:spLocks noChangeArrowheads="1"/>
          </p:cNvSpPr>
          <p:nvPr/>
        </p:nvSpPr>
        <p:spPr bwMode="auto">
          <a:xfrm>
            <a:off x="684213" y="2649538"/>
            <a:ext cx="7800975" cy="365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15913" indent="-314325">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1pPr>
            <a:lvl2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2pPr>
            <a:lvl3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3pPr>
            <a:lvl4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4pPr>
            <a:lvl5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9pPr>
          </a:lstStyle>
          <a:p>
            <a:pPr>
              <a:lnSpc>
                <a:spcPct val="90000"/>
              </a:lnSpc>
              <a:spcBef>
                <a:spcPts val="700"/>
              </a:spcBef>
              <a:buClrTx/>
              <a:buFontTx/>
              <a:buNone/>
            </a:pPr>
            <a:r>
              <a:rPr lang="en-US" sz="3200">
                <a:latin typeface="Times New Roman" pitchFamily="16" charset="0"/>
              </a:rPr>
              <a:t>Sorunları biriktirmeyin, ortaya </a:t>
            </a:r>
          </a:p>
          <a:p>
            <a:pPr>
              <a:lnSpc>
                <a:spcPct val="90000"/>
              </a:lnSpc>
              <a:spcBef>
                <a:spcPts val="700"/>
              </a:spcBef>
              <a:buClrTx/>
              <a:buFontTx/>
              <a:buNone/>
            </a:pPr>
            <a:r>
              <a:rPr lang="en-US" sz="3200">
                <a:latin typeface="Times New Roman" pitchFamily="16" charset="0"/>
              </a:rPr>
              <a:t>çıktıklarında çözmeye çalışın,  küçük </a:t>
            </a:r>
          </a:p>
          <a:p>
            <a:pPr>
              <a:lnSpc>
                <a:spcPct val="90000"/>
              </a:lnSpc>
              <a:spcBef>
                <a:spcPts val="700"/>
              </a:spcBef>
              <a:buClrTx/>
              <a:buFontTx/>
              <a:buNone/>
            </a:pPr>
            <a:r>
              <a:rPr lang="en-US" sz="3200">
                <a:latin typeface="Times New Roman" pitchFamily="16" charset="0"/>
              </a:rPr>
              <a:t>sorunların birikip büyümesine izin </a:t>
            </a:r>
          </a:p>
          <a:p>
            <a:pPr>
              <a:lnSpc>
                <a:spcPct val="90000"/>
              </a:lnSpc>
              <a:spcBef>
                <a:spcPts val="700"/>
              </a:spcBef>
              <a:buClrTx/>
              <a:buFontTx/>
              <a:buNone/>
            </a:pPr>
            <a:r>
              <a:rPr lang="en-US" sz="3200">
                <a:latin typeface="Times New Roman" pitchFamily="16" charset="0"/>
              </a:rPr>
              <a:t>vermeyin.</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388" y="2794000"/>
            <a:ext cx="1427162" cy="1416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1551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571500" y="47625"/>
            <a:ext cx="7761288" cy="131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09563" indent="-307975">
              <a:tabLst>
                <a:tab pos="309563" algn="l"/>
                <a:tab pos="1223963" algn="l"/>
                <a:tab pos="2138363" algn="l"/>
                <a:tab pos="3052763" algn="l"/>
                <a:tab pos="3967163" algn="l"/>
                <a:tab pos="4881563" algn="l"/>
                <a:tab pos="5795963" algn="l"/>
                <a:tab pos="6710363" algn="l"/>
                <a:tab pos="7624763" algn="l"/>
                <a:tab pos="8539163" algn="l"/>
                <a:tab pos="9453563" algn="l"/>
                <a:tab pos="10367963" algn="l"/>
              </a:tabLst>
              <a:defRPr>
                <a:solidFill>
                  <a:srgbClr val="000000"/>
                </a:solidFill>
                <a:latin typeface="Arial" charset="0"/>
                <a:ea typeface="Lucida Sans Unicode" charset="0"/>
                <a:cs typeface="Lucida Sans Unicode" charset="0"/>
              </a:defRPr>
            </a:lvl1pPr>
            <a:lvl2pPr>
              <a:tabLst>
                <a:tab pos="309563" algn="l"/>
                <a:tab pos="1223963" algn="l"/>
                <a:tab pos="2138363" algn="l"/>
                <a:tab pos="3052763" algn="l"/>
                <a:tab pos="3967163" algn="l"/>
                <a:tab pos="4881563" algn="l"/>
                <a:tab pos="5795963" algn="l"/>
                <a:tab pos="6710363" algn="l"/>
                <a:tab pos="7624763" algn="l"/>
                <a:tab pos="8539163" algn="l"/>
                <a:tab pos="9453563" algn="l"/>
                <a:tab pos="10367963" algn="l"/>
              </a:tabLst>
              <a:defRPr>
                <a:solidFill>
                  <a:srgbClr val="000000"/>
                </a:solidFill>
                <a:latin typeface="Arial" charset="0"/>
                <a:ea typeface="Lucida Sans Unicode" charset="0"/>
                <a:cs typeface="Lucida Sans Unicode" charset="0"/>
              </a:defRPr>
            </a:lvl2pPr>
            <a:lvl3pPr>
              <a:tabLst>
                <a:tab pos="309563" algn="l"/>
                <a:tab pos="1223963" algn="l"/>
                <a:tab pos="2138363" algn="l"/>
                <a:tab pos="3052763" algn="l"/>
                <a:tab pos="3967163" algn="l"/>
                <a:tab pos="4881563" algn="l"/>
                <a:tab pos="5795963" algn="l"/>
                <a:tab pos="6710363" algn="l"/>
                <a:tab pos="7624763" algn="l"/>
                <a:tab pos="8539163" algn="l"/>
                <a:tab pos="9453563" algn="l"/>
                <a:tab pos="10367963" algn="l"/>
              </a:tabLst>
              <a:defRPr>
                <a:solidFill>
                  <a:srgbClr val="000000"/>
                </a:solidFill>
                <a:latin typeface="Arial" charset="0"/>
                <a:ea typeface="Lucida Sans Unicode" charset="0"/>
                <a:cs typeface="Lucida Sans Unicode" charset="0"/>
              </a:defRPr>
            </a:lvl3pPr>
            <a:lvl4pPr>
              <a:tabLst>
                <a:tab pos="309563" algn="l"/>
                <a:tab pos="1223963" algn="l"/>
                <a:tab pos="2138363" algn="l"/>
                <a:tab pos="3052763" algn="l"/>
                <a:tab pos="3967163" algn="l"/>
                <a:tab pos="4881563" algn="l"/>
                <a:tab pos="5795963" algn="l"/>
                <a:tab pos="6710363" algn="l"/>
                <a:tab pos="7624763" algn="l"/>
                <a:tab pos="8539163" algn="l"/>
                <a:tab pos="9453563" algn="l"/>
                <a:tab pos="10367963" algn="l"/>
              </a:tabLst>
              <a:defRPr>
                <a:solidFill>
                  <a:srgbClr val="000000"/>
                </a:solidFill>
                <a:latin typeface="Arial" charset="0"/>
                <a:ea typeface="Lucida Sans Unicode" charset="0"/>
                <a:cs typeface="Lucida Sans Unicode" charset="0"/>
              </a:defRPr>
            </a:lvl4pPr>
            <a:lvl5pPr>
              <a:tabLst>
                <a:tab pos="309563" algn="l"/>
                <a:tab pos="1223963" algn="l"/>
                <a:tab pos="2138363" algn="l"/>
                <a:tab pos="3052763" algn="l"/>
                <a:tab pos="3967163" algn="l"/>
                <a:tab pos="4881563" algn="l"/>
                <a:tab pos="5795963" algn="l"/>
                <a:tab pos="6710363" algn="l"/>
                <a:tab pos="7624763" algn="l"/>
                <a:tab pos="8539163" algn="l"/>
                <a:tab pos="9453563" algn="l"/>
                <a:tab pos="1036796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309563" algn="l"/>
                <a:tab pos="1223963" algn="l"/>
                <a:tab pos="2138363" algn="l"/>
                <a:tab pos="3052763" algn="l"/>
                <a:tab pos="3967163" algn="l"/>
                <a:tab pos="4881563" algn="l"/>
                <a:tab pos="5795963" algn="l"/>
                <a:tab pos="6710363" algn="l"/>
                <a:tab pos="7624763" algn="l"/>
                <a:tab pos="8539163" algn="l"/>
                <a:tab pos="9453563" algn="l"/>
                <a:tab pos="1036796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309563" algn="l"/>
                <a:tab pos="1223963" algn="l"/>
                <a:tab pos="2138363" algn="l"/>
                <a:tab pos="3052763" algn="l"/>
                <a:tab pos="3967163" algn="l"/>
                <a:tab pos="4881563" algn="l"/>
                <a:tab pos="5795963" algn="l"/>
                <a:tab pos="6710363" algn="l"/>
                <a:tab pos="7624763" algn="l"/>
                <a:tab pos="8539163" algn="l"/>
                <a:tab pos="9453563" algn="l"/>
                <a:tab pos="1036796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309563" algn="l"/>
                <a:tab pos="1223963" algn="l"/>
                <a:tab pos="2138363" algn="l"/>
                <a:tab pos="3052763" algn="l"/>
                <a:tab pos="3967163" algn="l"/>
                <a:tab pos="4881563" algn="l"/>
                <a:tab pos="5795963" algn="l"/>
                <a:tab pos="6710363" algn="l"/>
                <a:tab pos="7624763" algn="l"/>
                <a:tab pos="8539163" algn="l"/>
                <a:tab pos="9453563" algn="l"/>
                <a:tab pos="1036796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309563" algn="l"/>
                <a:tab pos="1223963" algn="l"/>
                <a:tab pos="2138363" algn="l"/>
                <a:tab pos="3052763" algn="l"/>
                <a:tab pos="3967163" algn="l"/>
                <a:tab pos="4881563" algn="l"/>
                <a:tab pos="5795963" algn="l"/>
                <a:tab pos="6710363" algn="l"/>
                <a:tab pos="7624763" algn="l"/>
                <a:tab pos="8539163" algn="l"/>
                <a:tab pos="9453563" algn="l"/>
                <a:tab pos="10367963" algn="l"/>
              </a:tabLst>
              <a:defRPr>
                <a:solidFill>
                  <a:srgbClr val="000000"/>
                </a:solidFill>
                <a:latin typeface="Arial" charset="0"/>
                <a:ea typeface="Lucida Sans Unicode" charset="0"/>
                <a:cs typeface="Lucida Sans Unicode" charset="0"/>
              </a:defRPr>
            </a:lvl9pPr>
          </a:lstStyle>
          <a:p>
            <a:pPr algn="ctr">
              <a:lnSpc>
                <a:spcPct val="86000"/>
              </a:lnSpc>
              <a:spcBef>
                <a:spcPts val="700"/>
              </a:spcBef>
              <a:buClrTx/>
              <a:buFontTx/>
              <a:buNone/>
            </a:pPr>
            <a:r>
              <a:rPr lang="en-US" sz="4400" b="1">
                <a:solidFill>
                  <a:srgbClr val="660066"/>
                </a:solidFill>
                <a:latin typeface="Times New Roman" pitchFamily="16" charset="0"/>
              </a:rPr>
              <a:t>Problem Çözme Teknikleri</a:t>
            </a:r>
          </a:p>
        </p:txBody>
      </p:sp>
      <p:sp>
        <p:nvSpPr>
          <p:cNvPr id="38914" name="Text Box 2"/>
          <p:cNvSpPr txBox="1">
            <a:spLocks noChangeArrowheads="1"/>
          </p:cNvSpPr>
          <p:nvPr/>
        </p:nvSpPr>
        <p:spPr bwMode="auto">
          <a:xfrm>
            <a:off x="0" y="1312863"/>
            <a:ext cx="5197475" cy="596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09613" algn="l"/>
                <a:tab pos="1306513" algn="l"/>
                <a:tab pos="2220913" algn="l"/>
                <a:tab pos="3135313" algn="l"/>
                <a:tab pos="4049713" algn="l"/>
                <a:tab pos="4964113" algn="l"/>
                <a:tab pos="5878513" algn="l"/>
                <a:tab pos="6792913" algn="l"/>
                <a:tab pos="7707313" algn="l"/>
                <a:tab pos="8621713" algn="l"/>
                <a:tab pos="9536113" algn="l"/>
                <a:tab pos="10450513" algn="l"/>
              </a:tabLst>
              <a:defRPr>
                <a:solidFill>
                  <a:srgbClr val="000000"/>
                </a:solidFill>
                <a:latin typeface="Arial" charset="0"/>
                <a:ea typeface="Lucida Sans Unicode" charset="0"/>
                <a:cs typeface="Lucida Sans Unicode" charset="0"/>
              </a:defRPr>
            </a:lvl1pPr>
            <a:lvl2pPr marL="709613" indent="-250825">
              <a:tabLst>
                <a:tab pos="709613" algn="l"/>
                <a:tab pos="1306513" algn="l"/>
                <a:tab pos="2220913" algn="l"/>
                <a:tab pos="3135313" algn="l"/>
                <a:tab pos="4049713" algn="l"/>
                <a:tab pos="4964113" algn="l"/>
                <a:tab pos="5878513" algn="l"/>
                <a:tab pos="6792913" algn="l"/>
                <a:tab pos="7707313" algn="l"/>
                <a:tab pos="8621713" algn="l"/>
                <a:tab pos="9536113" algn="l"/>
                <a:tab pos="10450513" algn="l"/>
              </a:tabLst>
              <a:defRPr>
                <a:solidFill>
                  <a:srgbClr val="000000"/>
                </a:solidFill>
                <a:latin typeface="Arial" charset="0"/>
                <a:ea typeface="Lucida Sans Unicode" charset="0"/>
                <a:cs typeface="Lucida Sans Unicode" charset="0"/>
              </a:defRPr>
            </a:lvl2pPr>
            <a:lvl3pPr>
              <a:tabLst>
                <a:tab pos="709613" algn="l"/>
                <a:tab pos="1306513" algn="l"/>
                <a:tab pos="2220913" algn="l"/>
                <a:tab pos="3135313" algn="l"/>
                <a:tab pos="4049713" algn="l"/>
                <a:tab pos="4964113" algn="l"/>
                <a:tab pos="5878513" algn="l"/>
                <a:tab pos="6792913" algn="l"/>
                <a:tab pos="7707313" algn="l"/>
                <a:tab pos="8621713" algn="l"/>
                <a:tab pos="9536113" algn="l"/>
                <a:tab pos="10450513" algn="l"/>
              </a:tabLst>
              <a:defRPr>
                <a:solidFill>
                  <a:srgbClr val="000000"/>
                </a:solidFill>
                <a:latin typeface="Arial" charset="0"/>
                <a:ea typeface="Lucida Sans Unicode" charset="0"/>
                <a:cs typeface="Lucida Sans Unicode" charset="0"/>
              </a:defRPr>
            </a:lvl3pPr>
            <a:lvl4pPr>
              <a:tabLst>
                <a:tab pos="709613" algn="l"/>
                <a:tab pos="1306513" algn="l"/>
                <a:tab pos="2220913" algn="l"/>
                <a:tab pos="3135313" algn="l"/>
                <a:tab pos="4049713" algn="l"/>
                <a:tab pos="4964113" algn="l"/>
                <a:tab pos="5878513" algn="l"/>
                <a:tab pos="6792913" algn="l"/>
                <a:tab pos="7707313" algn="l"/>
                <a:tab pos="8621713" algn="l"/>
                <a:tab pos="9536113" algn="l"/>
                <a:tab pos="10450513" algn="l"/>
              </a:tabLst>
              <a:defRPr>
                <a:solidFill>
                  <a:srgbClr val="000000"/>
                </a:solidFill>
                <a:latin typeface="Arial" charset="0"/>
                <a:ea typeface="Lucida Sans Unicode" charset="0"/>
                <a:cs typeface="Lucida Sans Unicode" charset="0"/>
              </a:defRPr>
            </a:lvl4pPr>
            <a:lvl5pPr>
              <a:tabLst>
                <a:tab pos="709613" algn="l"/>
                <a:tab pos="1306513" algn="l"/>
                <a:tab pos="2220913" algn="l"/>
                <a:tab pos="3135313" algn="l"/>
                <a:tab pos="4049713" algn="l"/>
                <a:tab pos="4964113" algn="l"/>
                <a:tab pos="5878513" algn="l"/>
                <a:tab pos="6792913" algn="l"/>
                <a:tab pos="7707313" algn="l"/>
                <a:tab pos="8621713" algn="l"/>
                <a:tab pos="9536113" algn="l"/>
                <a:tab pos="10450513"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709613" algn="l"/>
                <a:tab pos="1306513" algn="l"/>
                <a:tab pos="2220913" algn="l"/>
                <a:tab pos="3135313" algn="l"/>
                <a:tab pos="4049713" algn="l"/>
                <a:tab pos="4964113" algn="l"/>
                <a:tab pos="5878513" algn="l"/>
                <a:tab pos="6792913" algn="l"/>
                <a:tab pos="7707313" algn="l"/>
                <a:tab pos="8621713" algn="l"/>
                <a:tab pos="9536113" algn="l"/>
                <a:tab pos="10450513"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709613" algn="l"/>
                <a:tab pos="1306513" algn="l"/>
                <a:tab pos="2220913" algn="l"/>
                <a:tab pos="3135313" algn="l"/>
                <a:tab pos="4049713" algn="l"/>
                <a:tab pos="4964113" algn="l"/>
                <a:tab pos="5878513" algn="l"/>
                <a:tab pos="6792913" algn="l"/>
                <a:tab pos="7707313" algn="l"/>
                <a:tab pos="8621713" algn="l"/>
                <a:tab pos="9536113" algn="l"/>
                <a:tab pos="10450513"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709613" algn="l"/>
                <a:tab pos="1306513" algn="l"/>
                <a:tab pos="2220913" algn="l"/>
                <a:tab pos="3135313" algn="l"/>
                <a:tab pos="4049713" algn="l"/>
                <a:tab pos="4964113" algn="l"/>
                <a:tab pos="5878513" algn="l"/>
                <a:tab pos="6792913" algn="l"/>
                <a:tab pos="7707313" algn="l"/>
                <a:tab pos="8621713" algn="l"/>
                <a:tab pos="9536113" algn="l"/>
                <a:tab pos="10450513"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709613" algn="l"/>
                <a:tab pos="1306513" algn="l"/>
                <a:tab pos="2220913" algn="l"/>
                <a:tab pos="3135313" algn="l"/>
                <a:tab pos="4049713" algn="l"/>
                <a:tab pos="4964113" algn="l"/>
                <a:tab pos="5878513" algn="l"/>
                <a:tab pos="6792913" algn="l"/>
                <a:tab pos="7707313" algn="l"/>
                <a:tab pos="8621713" algn="l"/>
                <a:tab pos="9536113" algn="l"/>
                <a:tab pos="10450513" algn="l"/>
              </a:tabLst>
              <a:defRPr>
                <a:solidFill>
                  <a:srgbClr val="000000"/>
                </a:solidFill>
                <a:latin typeface="Arial" charset="0"/>
                <a:ea typeface="Lucida Sans Unicode" charset="0"/>
                <a:cs typeface="Lucida Sans Unicode" charset="0"/>
              </a:defRPr>
            </a:lvl9pPr>
          </a:lstStyle>
          <a:p>
            <a:pPr lvl="1">
              <a:lnSpc>
                <a:spcPct val="86000"/>
              </a:lnSpc>
              <a:spcBef>
                <a:spcPts val="700"/>
              </a:spcBef>
              <a:buClrTx/>
              <a:buFontTx/>
              <a:buNone/>
            </a:pPr>
            <a:endParaRPr lang="en-US" sz="2800" dirty="0">
              <a:solidFill>
                <a:srgbClr val="545472"/>
              </a:solidFill>
              <a:latin typeface="Comic Sans MS" pitchFamily="64" charset="0"/>
            </a:endParaRPr>
          </a:p>
          <a:p>
            <a:pPr lvl="1">
              <a:lnSpc>
                <a:spcPct val="86000"/>
              </a:lnSpc>
              <a:spcBef>
                <a:spcPts val="700"/>
              </a:spcBef>
              <a:buClrTx/>
              <a:buFontTx/>
              <a:buNone/>
            </a:pPr>
            <a:endParaRPr lang="en-US" sz="2800" dirty="0">
              <a:solidFill>
                <a:srgbClr val="545472"/>
              </a:solidFill>
              <a:latin typeface="Comic Sans MS" pitchFamily="64" charset="0"/>
            </a:endParaRPr>
          </a:p>
          <a:p>
            <a:pPr lvl="1">
              <a:lnSpc>
                <a:spcPct val="86000"/>
              </a:lnSpc>
              <a:spcBef>
                <a:spcPts val="700"/>
              </a:spcBef>
              <a:buClrTx/>
              <a:buFontTx/>
              <a:buNone/>
            </a:pPr>
            <a:endParaRPr lang="en-US" sz="2800" dirty="0">
              <a:solidFill>
                <a:srgbClr val="545472"/>
              </a:solidFill>
              <a:latin typeface="Comic Sans MS" pitchFamily="64" charset="0"/>
            </a:endParaRPr>
          </a:p>
          <a:p>
            <a:pPr marL="973138" lvl="1" indent="-514350">
              <a:lnSpc>
                <a:spcPct val="86000"/>
              </a:lnSpc>
              <a:spcBef>
                <a:spcPts val="700"/>
              </a:spcBef>
              <a:buClrTx/>
              <a:buFont typeface="+mj-lt"/>
              <a:buAutoNum type="arabicPeriod"/>
            </a:pPr>
            <a:r>
              <a:rPr lang="en-US" sz="2600" dirty="0" err="1">
                <a:latin typeface="Times New Roman" pitchFamily="16" charset="0"/>
              </a:rPr>
              <a:t>Problemi</a:t>
            </a:r>
            <a:r>
              <a:rPr lang="en-US" sz="2600" dirty="0">
                <a:latin typeface="Times New Roman" pitchFamily="16" charset="0"/>
              </a:rPr>
              <a:t> </a:t>
            </a:r>
            <a:r>
              <a:rPr lang="en-US" sz="2600" dirty="0" err="1">
                <a:latin typeface="Times New Roman" pitchFamily="16" charset="0"/>
              </a:rPr>
              <a:t>saptama</a:t>
            </a:r>
            <a:endParaRPr lang="en-US" sz="2600" dirty="0">
              <a:latin typeface="Times New Roman" pitchFamily="16" charset="0"/>
            </a:endParaRPr>
          </a:p>
          <a:p>
            <a:pPr marL="973138" lvl="1" indent="-514350">
              <a:lnSpc>
                <a:spcPct val="86000"/>
              </a:lnSpc>
              <a:spcBef>
                <a:spcPts val="700"/>
              </a:spcBef>
              <a:buClrTx/>
              <a:buFont typeface="+mj-lt"/>
              <a:buAutoNum type="arabicPeriod"/>
            </a:pPr>
            <a:r>
              <a:rPr lang="en-US" sz="2600" dirty="0" err="1">
                <a:latin typeface="Times New Roman" pitchFamily="16" charset="0"/>
              </a:rPr>
              <a:t>Seçenekleri</a:t>
            </a:r>
            <a:r>
              <a:rPr lang="en-US" sz="2600" dirty="0">
                <a:latin typeface="Times New Roman" pitchFamily="16" charset="0"/>
              </a:rPr>
              <a:t> </a:t>
            </a:r>
            <a:r>
              <a:rPr lang="en-US" sz="2600" dirty="0" err="1">
                <a:latin typeface="Times New Roman" pitchFamily="16" charset="0"/>
              </a:rPr>
              <a:t>gözden</a:t>
            </a:r>
            <a:r>
              <a:rPr lang="en-US" sz="2600" dirty="0">
                <a:latin typeface="Times New Roman" pitchFamily="16" charset="0"/>
              </a:rPr>
              <a:t> </a:t>
            </a:r>
            <a:r>
              <a:rPr lang="en-US" sz="2600" dirty="0" err="1">
                <a:latin typeface="Times New Roman" pitchFamily="16" charset="0"/>
              </a:rPr>
              <a:t>geçirme</a:t>
            </a:r>
            <a:endParaRPr lang="en-US" sz="2600" dirty="0">
              <a:latin typeface="Times New Roman" pitchFamily="16" charset="0"/>
            </a:endParaRPr>
          </a:p>
          <a:p>
            <a:pPr marL="973138" lvl="1" indent="-514350">
              <a:lnSpc>
                <a:spcPct val="86000"/>
              </a:lnSpc>
              <a:spcBef>
                <a:spcPts val="700"/>
              </a:spcBef>
              <a:buClrTx/>
              <a:buFont typeface="+mj-lt"/>
              <a:buAutoNum type="arabicPeriod"/>
            </a:pPr>
            <a:r>
              <a:rPr lang="en-US" sz="2600" dirty="0" err="1">
                <a:latin typeface="Times New Roman" pitchFamily="16" charset="0"/>
              </a:rPr>
              <a:t>Bir</a:t>
            </a:r>
            <a:r>
              <a:rPr lang="en-US" sz="2600" dirty="0">
                <a:latin typeface="Times New Roman" pitchFamily="16" charset="0"/>
              </a:rPr>
              <a:t> </a:t>
            </a:r>
            <a:r>
              <a:rPr lang="en-US" sz="2600" dirty="0" err="1">
                <a:latin typeface="Times New Roman" pitchFamily="16" charset="0"/>
              </a:rPr>
              <a:t>çözüm</a:t>
            </a:r>
            <a:r>
              <a:rPr lang="en-US" sz="2600" dirty="0">
                <a:latin typeface="Times New Roman" pitchFamily="16" charset="0"/>
              </a:rPr>
              <a:t> </a:t>
            </a:r>
            <a:r>
              <a:rPr lang="en-US" sz="2600" dirty="0" err="1">
                <a:latin typeface="Times New Roman" pitchFamily="16" charset="0"/>
              </a:rPr>
              <a:t>yolu</a:t>
            </a:r>
            <a:r>
              <a:rPr lang="en-US" sz="2600" dirty="0">
                <a:latin typeface="Times New Roman" pitchFamily="16" charset="0"/>
              </a:rPr>
              <a:t> </a:t>
            </a:r>
            <a:r>
              <a:rPr lang="en-US" sz="2600" dirty="0" err="1">
                <a:latin typeface="Times New Roman" pitchFamily="16" charset="0"/>
              </a:rPr>
              <a:t>seçme</a:t>
            </a:r>
            <a:endParaRPr lang="en-US" sz="2600" dirty="0">
              <a:latin typeface="Times New Roman" pitchFamily="16" charset="0"/>
            </a:endParaRPr>
          </a:p>
          <a:p>
            <a:pPr marL="973138" lvl="1" indent="-514350">
              <a:lnSpc>
                <a:spcPct val="95000"/>
              </a:lnSpc>
              <a:spcBef>
                <a:spcPts val="800"/>
              </a:spcBef>
              <a:buClrTx/>
              <a:buFont typeface="+mj-lt"/>
              <a:buAutoNum type="arabicPeriod"/>
            </a:pPr>
            <a:r>
              <a:rPr lang="en-US" sz="2600" dirty="0" err="1">
                <a:latin typeface="Times New Roman" pitchFamily="16" charset="0"/>
              </a:rPr>
              <a:t>Eyleme</a:t>
            </a:r>
            <a:r>
              <a:rPr lang="en-US" sz="2600" dirty="0">
                <a:latin typeface="Times New Roman" pitchFamily="16" charset="0"/>
              </a:rPr>
              <a:t> </a:t>
            </a:r>
            <a:r>
              <a:rPr lang="en-US" sz="2600" dirty="0" err="1">
                <a:latin typeface="Times New Roman" pitchFamily="16" charset="0"/>
              </a:rPr>
              <a:t>geçme</a:t>
            </a:r>
            <a:endParaRPr lang="en-US" sz="2600" dirty="0">
              <a:latin typeface="Times New Roman" pitchFamily="16" charset="0"/>
            </a:endParaRPr>
          </a:p>
          <a:p>
            <a:pPr marL="973138" lvl="1" indent="-514350">
              <a:lnSpc>
                <a:spcPct val="95000"/>
              </a:lnSpc>
              <a:spcBef>
                <a:spcPts val="800"/>
              </a:spcBef>
              <a:buClrTx/>
              <a:buFont typeface="+mj-lt"/>
              <a:buAutoNum type="arabicPeriod"/>
            </a:pPr>
            <a:r>
              <a:rPr lang="en-US" sz="2600" dirty="0" err="1">
                <a:latin typeface="Times New Roman" pitchFamily="16" charset="0"/>
              </a:rPr>
              <a:t>Sonuçları</a:t>
            </a:r>
            <a:r>
              <a:rPr lang="en-US" sz="2600" dirty="0">
                <a:latin typeface="Times New Roman" pitchFamily="16" charset="0"/>
              </a:rPr>
              <a:t> </a:t>
            </a:r>
            <a:r>
              <a:rPr lang="en-US" sz="2600" dirty="0" err="1">
                <a:latin typeface="Times New Roman" pitchFamily="16" charset="0"/>
              </a:rPr>
              <a:t>değerlendirme</a:t>
            </a:r>
            <a:r>
              <a:rPr lang="en-US" sz="2600" dirty="0">
                <a:latin typeface="Times New Roman" pitchFamily="16" charset="0"/>
              </a:rPr>
              <a:t>.</a:t>
            </a:r>
          </a:p>
          <a:p>
            <a:pPr lvl="1">
              <a:lnSpc>
                <a:spcPct val="86000"/>
              </a:lnSpc>
              <a:spcBef>
                <a:spcPts val="700"/>
              </a:spcBef>
              <a:buClrTx/>
              <a:buFontTx/>
              <a:buNone/>
            </a:pPr>
            <a:endParaRPr lang="en-US" sz="2600" dirty="0">
              <a:solidFill>
                <a:srgbClr val="545472"/>
              </a:solidFill>
              <a:latin typeface="Comic Sans MS" pitchFamily="64" charset="0"/>
            </a:endParaRPr>
          </a:p>
          <a:p>
            <a:pPr lvl="1">
              <a:lnSpc>
                <a:spcPct val="86000"/>
              </a:lnSpc>
              <a:spcBef>
                <a:spcPts val="700"/>
              </a:spcBef>
              <a:buClrTx/>
              <a:buFontTx/>
              <a:buNone/>
            </a:pPr>
            <a:endParaRPr lang="en-US" sz="2800" dirty="0">
              <a:solidFill>
                <a:srgbClr val="545472"/>
              </a:solidFill>
              <a:latin typeface="Times New Roman" pitchFamily="16" charset="0"/>
            </a:endParaRPr>
          </a:p>
          <a:p>
            <a:pPr lvl="1">
              <a:lnSpc>
                <a:spcPct val="86000"/>
              </a:lnSpc>
              <a:spcBef>
                <a:spcPts val="700"/>
              </a:spcBef>
              <a:buClrTx/>
              <a:buFontTx/>
              <a:buNone/>
            </a:pPr>
            <a:endParaRPr lang="en-US" sz="2800" dirty="0">
              <a:solidFill>
                <a:srgbClr val="545472"/>
              </a:solidFill>
              <a:latin typeface="Times New Roman" pitchFamily="16" charset="0"/>
            </a:endParaRPr>
          </a:p>
          <a:p>
            <a:pPr lvl="1">
              <a:lnSpc>
                <a:spcPct val="86000"/>
              </a:lnSpc>
              <a:spcBef>
                <a:spcPts val="700"/>
              </a:spcBef>
              <a:buClrTx/>
              <a:buFontTx/>
              <a:buNone/>
            </a:pPr>
            <a:endParaRPr lang="en-US" sz="2800" dirty="0">
              <a:solidFill>
                <a:srgbClr val="545472"/>
              </a:solidFill>
              <a:latin typeface="Tahoma" pitchFamily="32" charset="0"/>
            </a:endParaRPr>
          </a:p>
          <a:p>
            <a:pPr lvl="1">
              <a:lnSpc>
                <a:spcPct val="86000"/>
              </a:lnSpc>
              <a:spcBef>
                <a:spcPts val="700"/>
              </a:spcBef>
              <a:buClrTx/>
              <a:buFontTx/>
              <a:buNone/>
            </a:pPr>
            <a:endParaRPr lang="en-US" sz="2800" dirty="0">
              <a:solidFill>
                <a:srgbClr val="545472"/>
              </a:solidFill>
              <a:latin typeface="Tahoma" pitchFamily="32" charset="0"/>
            </a:endParaRPr>
          </a:p>
        </p:txBody>
      </p:sp>
      <p:sp>
        <p:nvSpPr>
          <p:cNvPr id="38915" name="Rectangle 3"/>
          <p:cNvSpPr>
            <a:spLocks noChangeArrowheads="1"/>
          </p:cNvSpPr>
          <p:nvPr/>
        </p:nvSpPr>
        <p:spPr bwMode="auto">
          <a:xfrm>
            <a:off x="4762500" y="1333500"/>
            <a:ext cx="4173538" cy="4899025"/>
          </a:xfrm>
          <a:prstGeom prst="rect">
            <a:avLst/>
          </a:prstGeom>
          <a:blipFill dpi="0" rotWithShape="0">
            <a:blip r:embed="rId3"/>
            <a:srcRect/>
            <a:stretch>
              <a:fillRect/>
            </a:stretch>
          </a:blip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1273419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684213" y="188913"/>
            <a:ext cx="7764462"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000" b="1">
                <a:solidFill>
                  <a:srgbClr val="660066"/>
                </a:solidFill>
                <a:latin typeface="Times New Roman" pitchFamily="16" charset="0"/>
              </a:rPr>
              <a:t>Stresten Korunma Yolları</a:t>
            </a:r>
          </a:p>
        </p:txBody>
      </p:sp>
      <p:sp>
        <p:nvSpPr>
          <p:cNvPr id="31746" name="Text Box 2"/>
          <p:cNvSpPr txBox="1">
            <a:spLocks noChangeArrowheads="1"/>
          </p:cNvSpPr>
          <p:nvPr/>
        </p:nvSpPr>
        <p:spPr bwMode="auto">
          <a:xfrm>
            <a:off x="684213" y="2060575"/>
            <a:ext cx="7800975"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15913" indent="-314325">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1pPr>
            <a:lvl2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2pPr>
            <a:lvl3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3pPr>
            <a:lvl4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4pPr>
            <a:lvl5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9pPr>
          </a:lstStyle>
          <a:p>
            <a:pPr>
              <a:lnSpc>
                <a:spcPct val="95000"/>
              </a:lnSpc>
              <a:spcBef>
                <a:spcPts val="800"/>
              </a:spcBef>
              <a:buClrTx/>
              <a:buFontTx/>
              <a:buNone/>
            </a:pPr>
            <a:r>
              <a:rPr lang="en-US" sz="2800" dirty="0" err="1">
                <a:latin typeface="Times New Roman" pitchFamily="16" charset="0"/>
              </a:rPr>
              <a:t>Çeşitli</a:t>
            </a:r>
            <a:r>
              <a:rPr lang="en-US" sz="2800" dirty="0">
                <a:latin typeface="Times New Roman" pitchFamily="16" charset="0"/>
              </a:rPr>
              <a:t> </a:t>
            </a:r>
            <a:r>
              <a:rPr lang="en-US" sz="2800" dirty="0" err="1">
                <a:latin typeface="Times New Roman" pitchFamily="16" charset="0"/>
              </a:rPr>
              <a:t>gevşeme</a:t>
            </a:r>
            <a:r>
              <a:rPr lang="en-US" sz="2800" dirty="0">
                <a:latin typeface="Times New Roman" pitchFamily="16" charset="0"/>
              </a:rPr>
              <a:t> </a:t>
            </a:r>
            <a:r>
              <a:rPr lang="en-US" sz="2800" dirty="0" err="1">
                <a:latin typeface="Times New Roman" pitchFamily="16" charset="0"/>
              </a:rPr>
              <a:t>yolları</a:t>
            </a:r>
            <a:r>
              <a:rPr lang="en-US" sz="2800" dirty="0">
                <a:latin typeface="Times New Roman" pitchFamily="16" charset="0"/>
              </a:rPr>
              <a:t> </a:t>
            </a:r>
            <a:r>
              <a:rPr lang="en-US" sz="2800" dirty="0" err="1">
                <a:latin typeface="Times New Roman" pitchFamily="16" charset="0"/>
              </a:rPr>
              <a:t>ile</a:t>
            </a:r>
            <a:r>
              <a:rPr lang="en-US" sz="2800" dirty="0">
                <a:latin typeface="Times New Roman" pitchFamily="16" charset="0"/>
              </a:rPr>
              <a:t> </a:t>
            </a:r>
            <a:r>
              <a:rPr lang="en-US" sz="2800" dirty="0" err="1">
                <a:latin typeface="Times New Roman" pitchFamily="16" charset="0"/>
              </a:rPr>
              <a:t>stresle</a:t>
            </a:r>
            <a:r>
              <a:rPr lang="en-US" sz="2800" dirty="0">
                <a:latin typeface="Times New Roman" pitchFamily="16" charset="0"/>
              </a:rPr>
              <a:t> </a:t>
            </a:r>
            <a:r>
              <a:rPr lang="en-US" sz="2800" dirty="0" err="1">
                <a:latin typeface="Times New Roman" pitchFamily="16" charset="0"/>
              </a:rPr>
              <a:t>başetmemiz</a:t>
            </a:r>
            <a:r>
              <a:rPr lang="en-US" sz="2800" dirty="0">
                <a:latin typeface="Times New Roman" pitchFamily="16" charset="0"/>
              </a:rPr>
              <a:t> </a:t>
            </a:r>
          </a:p>
          <a:p>
            <a:pPr>
              <a:lnSpc>
                <a:spcPct val="95000"/>
              </a:lnSpc>
              <a:spcBef>
                <a:spcPts val="800"/>
              </a:spcBef>
              <a:buClrTx/>
              <a:buFontTx/>
              <a:buNone/>
            </a:pPr>
            <a:r>
              <a:rPr lang="en-US" sz="2800" dirty="0" err="1">
                <a:latin typeface="Times New Roman" pitchFamily="16" charset="0"/>
              </a:rPr>
              <a:t>mümkündür</a:t>
            </a:r>
            <a:r>
              <a:rPr lang="en-US" sz="2800" dirty="0">
                <a:latin typeface="Times New Roman" pitchFamily="16" charset="0"/>
              </a:rPr>
              <a:t>. </a:t>
            </a:r>
          </a:p>
          <a:p>
            <a:pPr>
              <a:lnSpc>
                <a:spcPct val="95000"/>
              </a:lnSpc>
              <a:spcBef>
                <a:spcPts val="800"/>
              </a:spcBef>
              <a:buClrTx/>
              <a:buFontTx/>
              <a:buNone/>
            </a:pPr>
            <a:endParaRPr lang="tr-TR" sz="2800" dirty="0">
              <a:solidFill>
                <a:srgbClr val="545472"/>
              </a:solidFill>
              <a:latin typeface="Times New Roman" pitchFamily="16" charset="0"/>
            </a:endParaRPr>
          </a:p>
          <a:p>
            <a:pPr>
              <a:lnSpc>
                <a:spcPct val="95000"/>
              </a:lnSpc>
              <a:spcBef>
                <a:spcPts val="800"/>
              </a:spcBef>
              <a:buClrTx/>
              <a:buFontTx/>
              <a:buNone/>
            </a:pPr>
            <a:r>
              <a:rPr lang="en-US" sz="2800" dirty="0" err="1">
                <a:latin typeface="Times New Roman" pitchFamily="16" charset="0"/>
              </a:rPr>
              <a:t>Örneğin</a:t>
            </a:r>
            <a:r>
              <a:rPr lang="en-US" sz="2800" dirty="0">
                <a:latin typeface="Times New Roman" pitchFamily="16" charset="0"/>
              </a:rPr>
              <a:t> </a:t>
            </a:r>
            <a:r>
              <a:rPr lang="en-US" sz="2800" dirty="0" err="1">
                <a:latin typeface="Times New Roman" pitchFamily="16" charset="0"/>
              </a:rPr>
              <a:t>stres</a:t>
            </a:r>
            <a:r>
              <a:rPr lang="en-US" sz="2800" dirty="0">
                <a:latin typeface="Times New Roman" pitchFamily="16" charset="0"/>
              </a:rPr>
              <a:t> </a:t>
            </a:r>
            <a:r>
              <a:rPr lang="en-US" sz="2800" dirty="0" err="1">
                <a:latin typeface="Times New Roman" pitchFamily="16" charset="0"/>
              </a:rPr>
              <a:t>anında</a:t>
            </a:r>
            <a:r>
              <a:rPr lang="en-US" sz="2800" dirty="0">
                <a:latin typeface="Times New Roman" pitchFamily="16" charset="0"/>
              </a:rPr>
              <a:t> </a:t>
            </a:r>
            <a:r>
              <a:rPr lang="en-US" sz="2800" dirty="0" err="1">
                <a:latin typeface="Times New Roman" pitchFamily="16" charset="0"/>
              </a:rPr>
              <a:t>solunum</a:t>
            </a:r>
            <a:r>
              <a:rPr lang="en-US" sz="2800" dirty="0">
                <a:latin typeface="Times New Roman" pitchFamily="16" charset="0"/>
              </a:rPr>
              <a:t> </a:t>
            </a:r>
            <a:r>
              <a:rPr lang="en-US" sz="2800" dirty="0" err="1">
                <a:latin typeface="Times New Roman" pitchFamily="16" charset="0"/>
              </a:rPr>
              <a:t>egzersizleri</a:t>
            </a:r>
            <a:r>
              <a:rPr lang="en-US" sz="2800" dirty="0">
                <a:latin typeface="Times New Roman" pitchFamily="16" charset="0"/>
              </a:rPr>
              <a:t> </a:t>
            </a:r>
            <a:r>
              <a:rPr lang="en-US" sz="2800" dirty="0" err="1">
                <a:latin typeface="Times New Roman" pitchFamily="16" charset="0"/>
              </a:rPr>
              <a:t>veya</a:t>
            </a:r>
            <a:r>
              <a:rPr lang="en-US" sz="2800" dirty="0">
                <a:latin typeface="Times New Roman" pitchFamily="16" charset="0"/>
              </a:rPr>
              <a:t> </a:t>
            </a:r>
          </a:p>
          <a:p>
            <a:pPr>
              <a:lnSpc>
                <a:spcPct val="95000"/>
              </a:lnSpc>
              <a:spcBef>
                <a:spcPts val="800"/>
              </a:spcBef>
              <a:buClrTx/>
              <a:buFontTx/>
              <a:buNone/>
            </a:pPr>
            <a:r>
              <a:rPr lang="en-US" sz="2800" dirty="0" err="1">
                <a:latin typeface="Times New Roman" pitchFamily="16" charset="0"/>
              </a:rPr>
              <a:t>zihinsel</a:t>
            </a:r>
            <a:r>
              <a:rPr lang="en-US" sz="2800" dirty="0">
                <a:latin typeface="Times New Roman" pitchFamily="16" charset="0"/>
              </a:rPr>
              <a:t> </a:t>
            </a:r>
            <a:r>
              <a:rPr lang="en-US" sz="2800" dirty="0" err="1">
                <a:latin typeface="Times New Roman" pitchFamily="16" charset="0"/>
              </a:rPr>
              <a:t>canlandırma</a:t>
            </a:r>
            <a:r>
              <a:rPr lang="en-US" sz="2800" dirty="0">
                <a:latin typeface="Times New Roman" pitchFamily="16" charset="0"/>
              </a:rPr>
              <a:t> </a:t>
            </a:r>
            <a:r>
              <a:rPr lang="en-US" sz="2800" dirty="0" err="1">
                <a:latin typeface="Times New Roman" pitchFamily="16" charset="0"/>
              </a:rPr>
              <a:t>yaparak</a:t>
            </a:r>
            <a:r>
              <a:rPr lang="en-US" sz="2800" dirty="0">
                <a:latin typeface="Times New Roman" pitchFamily="16" charset="0"/>
              </a:rPr>
              <a:t> </a:t>
            </a:r>
            <a:r>
              <a:rPr lang="en-US" sz="2800" dirty="0" err="1">
                <a:latin typeface="Times New Roman" pitchFamily="16" charset="0"/>
              </a:rPr>
              <a:t>kendimizi</a:t>
            </a:r>
            <a:r>
              <a:rPr lang="en-US" sz="2800" dirty="0">
                <a:latin typeface="Times New Roman" pitchFamily="16" charset="0"/>
              </a:rPr>
              <a:t> </a:t>
            </a:r>
          </a:p>
          <a:p>
            <a:pPr>
              <a:lnSpc>
                <a:spcPct val="95000"/>
              </a:lnSpc>
              <a:spcBef>
                <a:spcPts val="800"/>
              </a:spcBef>
              <a:buClrTx/>
              <a:buFontTx/>
              <a:buNone/>
            </a:pPr>
            <a:r>
              <a:rPr lang="en-US" sz="2800" dirty="0" err="1">
                <a:latin typeface="Times New Roman" pitchFamily="16" charset="0"/>
              </a:rPr>
              <a:t>sakinleştirebiliriz</a:t>
            </a:r>
            <a:r>
              <a:rPr lang="en-US" sz="2800" dirty="0">
                <a:latin typeface="Times New Roman" pitchFamily="16" charset="0"/>
              </a:rPr>
              <a:t>.</a:t>
            </a:r>
          </a:p>
          <a:p>
            <a:pPr algn="ctr">
              <a:lnSpc>
                <a:spcPct val="95000"/>
              </a:lnSpc>
              <a:spcBef>
                <a:spcPts val="800"/>
              </a:spcBef>
              <a:buClrTx/>
              <a:buFontTx/>
              <a:buNone/>
            </a:pPr>
            <a:endParaRPr lang="tr-TR" sz="2800" dirty="0">
              <a:solidFill>
                <a:srgbClr val="545472"/>
              </a:solidFill>
              <a:latin typeface="Times New Roman" pitchFamily="16" charset="0"/>
            </a:endParaRPr>
          </a:p>
          <a:p>
            <a:pPr>
              <a:lnSpc>
                <a:spcPct val="95000"/>
              </a:lnSpc>
              <a:spcBef>
                <a:spcPts val="800"/>
              </a:spcBef>
              <a:buClrTx/>
              <a:buFontTx/>
              <a:buNone/>
            </a:pPr>
            <a:r>
              <a:rPr lang="en-US" sz="2800" b="1" dirty="0" err="1">
                <a:latin typeface="Times New Roman" pitchFamily="16" charset="0"/>
              </a:rPr>
              <a:t>Nasıl</a:t>
            </a:r>
            <a:r>
              <a:rPr lang="en-US" sz="2800" b="1" dirty="0">
                <a:latin typeface="Times New Roman" pitchFamily="16" charset="0"/>
              </a:rPr>
              <a:t> </a:t>
            </a:r>
            <a:r>
              <a:rPr lang="en-US" sz="2800" b="1" dirty="0" err="1">
                <a:latin typeface="Times New Roman" pitchFamily="16" charset="0"/>
              </a:rPr>
              <a:t>Yapacağız</a:t>
            </a:r>
            <a:r>
              <a:rPr lang="en-US" sz="2800" b="1" dirty="0">
                <a:latin typeface="Times New Roman" pitchFamily="16" charset="0"/>
              </a:rPr>
              <a:t>?</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4425950"/>
            <a:ext cx="1173162" cy="1604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38336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611188" y="1052513"/>
            <a:ext cx="7764462"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3600">
                <a:solidFill>
                  <a:srgbClr val="660066"/>
                </a:solidFill>
                <a:latin typeface="Times New Roman" pitchFamily="16" charset="0"/>
              </a:rPr>
              <a:t>Solunum Egzersizi</a:t>
            </a:r>
          </a:p>
        </p:txBody>
      </p:sp>
      <p:sp>
        <p:nvSpPr>
          <p:cNvPr id="32770" name="Text Box 2"/>
          <p:cNvSpPr txBox="1">
            <a:spLocks noChangeArrowheads="1"/>
          </p:cNvSpPr>
          <p:nvPr/>
        </p:nvSpPr>
        <p:spPr bwMode="auto">
          <a:xfrm>
            <a:off x="684213" y="2060575"/>
            <a:ext cx="7800975"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15913" indent="-314325">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1pPr>
            <a:lvl2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2pPr>
            <a:lvl3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3pPr>
            <a:lvl4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4pPr>
            <a:lvl5pPr>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885825" algn="l"/>
                <a:tab pos="1800225" algn="l"/>
                <a:tab pos="2714625" algn="l"/>
                <a:tab pos="3629025" algn="l"/>
                <a:tab pos="4543425" algn="l"/>
                <a:tab pos="5457825" algn="l"/>
                <a:tab pos="6372225" algn="l"/>
                <a:tab pos="7286625" algn="l"/>
                <a:tab pos="8201025" algn="l"/>
                <a:tab pos="9115425" algn="l"/>
                <a:tab pos="10029825" algn="l"/>
              </a:tabLst>
              <a:defRPr>
                <a:solidFill>
                  <a:srgbClr val="000000"/>
                </a:solidFill>
                <a:latin typeface="Arial" charset="0"/>
                <a:ea typeface="Lucida Sans Unicode" charset="0"/>
                <a:cs typeface="Lucida Sans Unicode" charset="0"/>
              </a:defRPr>
            </a:lvl9pPr>
          </a:lstStyle>
          <a:p>
            <a:pPr marL="344488" indent="-342900">
              <a:lnSpc>
                <a:spcPct val="95000"/>
              </a:lnSpc>
              <a:spcBef>
                <a:spcPts val="800"/>
              </a:spcBef>
              <a:buClrTx/>
              <a:buFont typeface="Arial" pitchFamily="34" charset="0"/>
              <a:buChar char="•"/>
            </a:pPr>
            <a:r>
              <a:rPr lang="en-US" sz="2200" dirty="0" err="1">
                <a:latin typeface="Times New Roman" pitchFamily="16" charset="0"/>
              </a:rPr>
              <a:t>Gözlerinizi</a:t>
            </a:r>
            <a:r>
              <a:rPr lang="en-US" sz="2200" dirty="0">
                <a:latin typeface="Times New Roman" pitchFamily="16" charset="0"/>
              </a:rPr>
              <a:t> </a:t>
            </a:r>
            <a:r>
              <a:rPr lang="en-US" sz="2200" dirty="0" err="1">
                <a:latin typeface="Times New Roman" pitchFamily="16" charset="0"/>
              </a:rPr>
              <a:t>kapatın</a:t>
            </a:r>
            <a:r>
              <a:rPr lang="en-US" sz="2200" dirty="0">
                <a:latin typeface="Times New Roman" pitchFamily="16" charset="0"/>
              </a:rPr>
              <a:t> </a:t>
            </a:r>
            <a:r>
              <a:rPr lang="en-US" sz="2200" dirty="0" err="1">
                <a:latin typeface="Times New Roman" pitchFamily="16" charset="0"/>
              </a:rPr>
              <a:t>ve</a:t>
            </a:r>
            <a:r>
              <a:rPr lang="en-US" sz="2200" dirty="0">
                <a:latin typeface="Times New Roman" pitchFamily="16" charset="0"/>
              </a:rPr>
              <a:t> </a:t>
            </a:r>
            <a:r>
              <a:rPr lang="en-US" sz="2200" dirty="0" err="1">
                <a:latin typeface="Times New Roman" pitchFamily="16" charset="0"/>
              </a:rPr>
              <a:t>dikkatinizi</a:t>
            </a:r>
            <a:r>
              <a:rPr lang="en-US" sz="2200" dirty="0">
                <a:latin typeface="Times New Roman" pitchFamily="16" charset="0"/>
              </a:rPr>
              <a:t> </a:t>
            </a:r>
            <a:r>
              <a:rPr lang="en-US" sz="2200" dirty="0" err="1">
                <a:latin typeface="Times New Roman" pitchFamily="16" charset="0"/>
              </a:rPr>
              <a:t>solunumunuz</a:t>
            </a:r>
            <a:r>
              <a:rPr lang="en-US" sz="2200" dirty="0">
                <a:latin typeface="Times New Roman" pitchFamily="16" charset="0"/>
              </a:rPr>
              <a:t> </a:t>
            </a:r>
            <a:r>
              <a:rPr lang="en-US" sz="2200" dirty="0" err="1">
                <a:latin typeface="Times New Roman" pitchFamily="16" charset="0"/>
              </a:rPr>
              <a:t>üzerinde</a:t>
            </a:r>
            <a:endParaRPr lang="en-US" sz="2200" dirty="0">
              <a:latin typeface="Times New Roman" pitchFamily="16" charset="0"/>
            </a:endParaRPr>
          </a:p>
          <a:p>
            <a:pPr marL="344488" indent="-342900">
              <a:lnSpc>
                <a:spcPct val="95000"/>
              </a:lnSpc>
              <a:spcBef>
                <a:spcPts val="800"/>
              </a:spcBef>
              <a:buClrTx/>
              <a:buFont typeface="Arial" pitchFamily="34" charset="0"/>
              <a:buChar char="•"/>
            </a:pPr>
            <a:r>
              <a:rPr lang="en-US" sz="2200" dirty="0" err="1">
                <a:latin typeface="Times New Roman" pitchFamily="16" charset="0"/>
              </a:rPr>
              <a:t>yoğunlaştırın</a:t>
            </a:r>
            <a:r>
              <a:rPr lang="en-US" sz="2200" dirty="0">
                <a:latin typeface="Times New Roman" pitchFamily="16" charset="0"/>
              </a:rPr>
              <a:t>. </a:t>
            </a:r>
          </a:p>
          <a:p>
            <a:pPr marL="344488" indent="-342900">
              <a:lnSpc>
                <a:spcPct val="95000"/>
              </a:lnSpc>
              <a:spcBef>
                <a:spcPts val="800"/>
              </a:spcBef>
              <a:buClrTx/>
              <a:buFont typeface="Arial" pitchFamily="34" charset="0"/>
              <a:buChar char="•"/>
            </a:pPr>
            <a:r>
              <a:rPr lang="en-US" sz="2200" dirty="0" err="1">
                <a:latin typeface="Times New Roman" pitchFamily="16" charset="0"/>
              </a:rPr>
              <a:t>Burnunuzdan</a:t>
            </a:r>
            <a:r>
              <a:rPr lang="en-US" sz="2200" dirty="0">
                <a:latin typeface="Times New Roman" pitchFamily="16" charset="0"/>
              </a:rPr>
              <a:t> </a:t>
            </a:r>
            <a:r>
              <a:rPr lang="en-US" sz="2200" dirty="0" err="1">
                <a:latin typeface="Times New Roman" pitchFamily="16" charset="0"/>
              </a:rPr>
              <a:t>derin</a:t>
            </a:r>
            <a:r>
              <a:rPr lang="en-US" sz="2200" dirty="0">
                <a:latin typeface="Times New Roman" pitchFamily="16" charset="0"/>
              </a:rPr>
              <a:t> </a:t>
            </a:r>
            <a:r>
              <a:rPr lang="en-US" sz="2200" dirty="0" err="1">
                <a:latin typeface="Times New Roman" pitchFamily="16" charset="0"/>
              </a:rPr>
              <a:t>bir</a:t>
            </a:r>
            <a:r>
              <a:rPr lang="en-US" sz="2200" dirty="0">
                <a:latin typeface="Times New Roman" pitchFamily="16" charset="0"/>
              </a:rPr>
              <a:t> </a:t>
            </a:r>
            <a:r>
              <a:rPr lang="en-US" sz="2200" dirty="0" err="1">
                <a:latin typeface="Times New Roman" pitchFamily="16" charset="0"/>
              </a:rPr>
              <a:t>soluk</a:t>
            </a:r>
            <a:r>
              <a:rPr lang="en-US" sz="2200" dirty="0">
                <a:latin typeface="Times New Roman" pitchFamily="16" charset="0"/>
              </a:rPr>
              <a:t> </a:t>
            </a:r>
            <a:r>
              <a:rPr lang="en-US" sz="2200" dirty="0" err="1" smtClean="0">
                <a:latin typeface="Times New Roman" pitchFamily="16" charset="0"/>
              </a:rPr>
              <a:t>alıp</a:t>
            </a:r>
            <a:r>
              <a:rPr lang="tr-TR" sz="2200" dirty="0" smtClean="0">
                <a:latin typeface="Times New Roman" pitchFamily="16" charset="0"/>
              </a:rPr>
              <a:t> (3 saniye boyunca alın)</a:t>
            </a:r>
            <a:r>
              <a:rPr lang="en-US" sz="2200" dirty="0" smtClean="0">
                <a:latin typeface="Times New Roman" pitchFamily="16" charset="0"/>
              </a:rPr>
              <a:t>,</a:t>
            </a:r>
            <a:endParaRPr lang="tr-TR" sz="2200" dirty="0" smtClean="0">
              <a:latin typeface="Times New Roman" pitchFamily="16" charset="0"/>
            </a:endParaRPr>
          </a:p>
          <a:p>
            <a:pPr marL="344488" indent="-342900">
              <a:lnSpc>
                <a:spcPct val="95000"/>
              </a:lnSpc>
              <a:spcBef>
                <a:spcPts val="800"/>
              </a:spcBef>
              <a:buClrTx/>
              <a:buFont typeface="Arial" pitchFamily="34" charset="0"/>
              <a:buChar char="•"/>
            </a:pPr>
            <a:r>
              <a:rPr lang="tr-TR" sz="2200" dirty="0" smtClean="0">
                <a:latin typeface="Times New Roman" pitchFamily="16" charset="0"/>
              </a:rPr>
              <a:t>A</a:t>
            </a:r>
            <a:r>
              <a:rPr lang="en-US" sz="2200" dirty="0" err="1" smtClean="0">
                <a:latin typeface="Times New Roman" pitchFamily="16" charset="0"/>
              </a:rPr>
              <a:t>ğzınızdan</a:t>
            </a:r>
            <a:r>
              <a:rPr lang="en-US" sz="2200" dirty="0" smtClean="0">
                <a:latin typeface="Times New Roman" pitchFamily="16" charset="0"/>
              </a:rPr>
              <a:t> </a:t>
            </a:r>
            <a:r>
              <a:rPr lang="en-US" sz="2200" dirty="0" err="1">
                <a:latin typeface="Times New Roman" pitchFamily="16" charset="0"/>
              </a:rPr>
              <a:t>verin</a:t>
            </a:r>
            <a:r>
              <a:rPr lang="en-US" sz="2200" dirty="0">
                <a:latin typeface="Times New Roman" pitchFamily="16" charset="0"/>
              </a:rPr>
              <a:t> </a:t>
            </a:r>
            <a:r>
              <a:rPr lang="en-US" sz="2200" dirty="0" err="1" smtClean="0">
                <a:latin typeface="Times New Roman" pitchFamily="16" charset="0"/>
              </a:rPr>
              <a:t>verin</a:t>
            </a:r>
            <a:r>
              <a:rPr lang="tr-TR" sz="2200" dirty="0" smtClean="0">
                <a:latin typeface="Times New Roman" pitchFamily="16" charset="0"/>
              </a:rPr>
              <a:t> (6 saniye boyunca, yavaş yavaş)</a:t>
            </a:r>
            <a:r>
              <a:rPr lang="en-US" sz="2200" dirty="0" smtClean="0">
                <a:latin typeface="Times New Roman" pitchFamily="16" charset="0"/>
              </a:rPr>
              <a:t>. </a:t>
            </a:r>
            <a:endParaRPr lang="tr-TR" sz="2200" dirty="0" smtClean="0">
              <a:latin typeface="Times New Roman" pitchFamily="16" charset="0"/>
            </a:endParaRPr>
          </a:p>
          <a:p>
            <a:pPr marL="344488" indent="-342900">
              <a:lnSpc>
                <a:spcPct val="95000"/>
              </a:lnSpc>
              <a:spcBef>
                <a:spcPts val="800"/>
              </a:spcBef>
              <a:buClrTx/>
              <a:buFont typeface="Arial" pitchFamily="34" charset="0"/>
              <a:buChar char="•"/>
            </a:pPr>
            <a:r>
              <a:rPr lang="tr-TR" sz="2200" dirty="0" smtClean="0">
                <a:latin typeface="Times New Roman" pitchFamily="16" charset="0"/>
              </a:rPr>
              <a:t>4-5 defa tekrarlayın.</a:t>
            </a:r>
            <a:endParaRPr lang="en-US" sz="2200" dirty="0">
              <a:latin typeface="Times New Roman" pitchFamily="16" charset="0"/>
            </a:endParaRPr>
          </a:p>
          <a:p>
            <a:pPr marL="1588" indent="0">
              <a:lnSpc>
                <a:spcPct val="95000"/>
              </a:lnSpc>
              <a:spcBef>
                <a:spcPts val="800"/>
              </a:spcBef>
              <a:buClrTx/>
            </a:pPr>
            <a:r>
              <a:rPr lang="tr-TR" sz="2200" dirty="0" smtClean="0">
                <a:latin typeface="Times New Roman" pitchFamily="16" charset="0"/>
              </a:rPr>
              <a:t>Dikkat: </a:t>
            </a:r>
            <a:r>
              <a:rPr lang="en-US" sz="2200" dirty="0" err="1" smtClean="0">
                <a:latin typeface="Times New Roman" pitchFamily="16" charset="0"/>
              </a:rPr>
              <a:t>Aldığınız</a:t>
            </a:r>
            <a:r>
              <a:rPr lang="en-US" sz="2200" dirty="0" smtClean="0">
                <a:latin typeface="Times New Roman" pitchFamily="16" charset="0"/>
              </a:rPr>
              <a:t> </a:t>
            </a:r>
            <a:r>
              <a:rPr lang="en-US" sz="2200" dirty="0" err="1">
                <a:latin typeface="Times New Roman" pitchFamily="16" charset="0"/>
              </a:rPr>
              <a:t>nefesle</a:t>
            </a:r>
            <a:r>
              <a:rPr lang="en-US" sz="2200" dirty="0">
                <a:latin typeface="Times New Roman" pitchFamily="16" charset="0"/>
              </a:rPr>
              <a:t> </a:t>
            </a:r>
            <a:r>
              <a:rPr lang="en-US" sz="2200" dirty="0" err="1">
                <a:latin typeface="Times New Roman" pitchFamily="16" charset="0"/>
              </a:rPr>
              <a:t>göğüs</a:t>
            </a:r>
            <a:r>
              <a:rPr lang="en-US" sz="2200" dirty="0">
                <a:latin typeface="Times New Roman" pitchFamily="16" charset="0"/>
              </a:rPr>
              <a:t> </a:t>
            </a:r>
            <a:r>
              <a:rPr lang="en-US" sz="2200" dirty="0" err="1">
                <a:latin typeface="Times New Roman" pitchFamily="16" charset="0"/>
              </a:rPr>
              <a:t>kafesinizi</a:t>
            </a:r>
            <a:r>
              <a:rPr lang="en-US" sz="2200" dirty="0">
                <a:latin typeface="Times New Roman" pitchFamily="16" charset="0"/>
              </a:rPr>
              <a:t> </a:t>
            </a:r>
            <a:r>
              <a:rPr lang="en-US" sz="2200" dirty="0" err="1">
                <a:latin typeface="Times New Roman" pitchFamily="16" charset="0"/>
              </a:rPr>
              <a:t>değil</a:t>
            </a:r>
            <a:r>
              <a:rPr lang="en-US" sz="2200" dirty="0">
                <a:latin typeface="Times New Roman" pitchFamily="16" charset="0"/>
              </a:rPr>
              <a:t>, </a:t>
            </a:r>
            <a:r>
              <a:rPr lang="en-US" sz="2200" dirty="0" err="1" smtClean="0">
                <a:latin typeface="Times New Roman" pitchFamily="16" charset="0"/>
              </a:rPr>
              <a:t>karnınızı</a:t>
            </a:r>
            <a:r>
              <a:rPr lang="tr-TR" sz="2200" dirty="0" smtClean="0">
                <a:latin typeface="Times New Roman" pitchFamily="16" charset="0"/>
              </a:rPr>
              <a:t> (diyaframınızı)</a:t>
            </a:r>
            <a:r>
              <a:rPr lang="en-US" sz="2200" dirty="0" smtClean="0">
                <a:latin typeface="Times New Roman" pitchFamily="16" charset="0"/>
              </a:rPr>
              <a:t> </a:t>
            </a:r>
            <a:r>
              <a:rPr lang="en-US" sz="2200" dirty="0" err="1">
                <a:latin typeface="Times New Roman" pitchFamily="16" charset="0"/>
              </a:rPr>
              <a:t>balon</a:t>
            </a:r>
            <a:r>
              <a:rPr lang="en-US" sz="2200" dirty="0">
                <a:latin typeface="Times New Roman" pitchFamily="16" charset="0"/>
              </a:rPr>
              <a:t> </a:t>
            </a:r>
            <a:r>
              <a:rPr lang="en-US" sz="2200" dirty="0" err="1">
                <a:latin typeface="Times New Roman" pitchFamily="16" charset="0"/>
              </a:rPr>
              <a:t>gibi</a:t>
            </a:r>
            <a:r>
              <a:rPr lang="en-US" sz="2200" dirty="0">
                <a:latin typeface="Times New Roman" pitchFamily="16" charset="0"/>
              </a:rPr>
              <a:t> </a:t>
            </a:r>
            <a:r>
              <a:rPr lang="en-US" sz="2200" dirty="0" err="1">
                <a:latin typeface="Times New Roman" pitchFamily="16" charset="0"/>
              </a:rPr>
              <a:t>şişirin</a:t>
            </a:r>
            <a:r>
              <a:rPr lang="en-US" sz="2200" dirty="0">
                <a:latin typeface="Times New Roman" pitchFamily="16" charset="0"/>
              </a:rPr>
              <a:t>. </a:t>
            </a:r>
          </a:p>
          <a:p>
            <a:pPr marL="344488" indent="-342900">
              <a:lnSpc>
                <a:spcPct val="95000"/>
              </a:lnSpc>
              <a:spcBef>
                <a:spcPts val="800"/>
              </a:spcBef>
              <a:buClrTx/>
              <a:buFont typeface="Arial" pitchFamily="34" charset="0"/>
              <a:buChar char="•"/>
            </a:pPr>
            <a:r>
              <a:rPr lang="en-US" sz="2200" dirty="0" err="1">
                <a:latin typeface="Times New Roman" pitchFamily="16" charset="0"/>
              </a:rPr>
              <a:t>Omuz</a:t>
            </a:r>
            <a:r>
              <a:rPr lang="en-US" sz="2200" dirty="0">
                <a:latin typeface="Times New Roman" pitchFamily="16" charset="0"/>
              </a:rPr>
              <a:t> </a:t>
            </a:r>
            <a:r>
              <a:rPr lang="en-US" sz="2200" dirty="0" err="1">
                <a:latin typeface="Times New Roman" pitchFamily="16" charset="0"/>
              </a:rPr>
              <a:t>ve</a:t>
            </a:r>
            <a:r>
              <a:rPr lang="en-US" sz="2200" dirty="0">
                <a:latin typeface="Times New Roman" pitchFamily="16" charset="0"/>
              </a:rPr>
              <a:t> </a:t>
            </a:r>
            <a:r>
              <a:rPr lang="en-US" sz="2200" dirty="0" err="1">
                <a:latin typeface="Times New Roman" pitchFamily="16" charset="0"/>
              </a:rPr>
              <a:t>boyun</a:t>
            </a:r>
            <a:r>
              <a:rPr lang="en-US" sz="2200" dirty="0">
                <a:latin typeface="Times New Roman" pitchFamily="16" charset="0"/>
              </a:rPr>
              <a:t> </a:t>
            </a:r>
            <a:r>
              <a:rPr lang="en-US" sz="2200" dirty="0" err="1">
                <a:latin typeface="Times New Roman" pitchFamily="16" charset="0"/>
              </a:rPr>
              <a:t>kaslarınızı</a:t>
            </a:r>
            <a:r>
              <a:rPr lang="en-US" sz="2200" dirty="0">
                <a:latin typeface="Times New Roman" pitchFamily="16" charset="0"/>
              </a:rPr>
              <a:t> </a:t>
            </a:r>
            <a:r>
              <a:rPr lang="en-US" sz="2200" dirty="0" err="1">
                <a:latin typeface="Times New Roman" pitchFamily="16" charset="0"/>
              </a:rPr>
              <a:t>olabildiğince</a:t>
            </a:r>
            <a:r>
              <a:rPr lang="en-US" sz="2200" dirty="0">
                <a:latin typeface="Times New Roman" pitchFamily="16" charset="0"/>
              </a:rPr>
              <a:t> </a:t>
            </a:r>
            <a:r>
              <a:rPr lang="en-US" sz="2200" dirty="0" err="1">
                <a:latin typeface="Times New Roman" pitchFamily="16" charset="0"/>
              </a:rPr>
              <a:t>gevşetin</a:t>
            </a:r>
            <a:r>
              <a:rPr lang="en-US" sz="2200" dirty="0">
                <a:latin typeface="Times New Roman" pitchFamily="16" charset="0"/>
              </a:rPr>
              <a:t>. </a:t>
            </a:r>
          </a:p>
          <a:p>
            <a:pPr marL="344488" indent="-342900">
              <a:lnSpc>
                <a:spcPct val="95000"/>
              </a:lnSpc>
              <a:spcBef>
                <a:spcPts val="800"/>
              </a:spcBef>
              <a:buClrTx/>
              <a:buFont typeface="Arial" pitchFamily="34" charset="0"/>
              <a:buChar char="•"/>
            </a:pPr>
            <a:r>
              <a:rPr lang="en-US" sz="2200" dirty="0" err="1">
                <a:latin typeface="Times New Roman" pitchFamily="16" charset="0"/>
              </a:rPr>
              <a:t>Çok</a:t>
            </a:r>
            <a:r>
              <a:rPr lang="en-US" sz="2200" dirty="0">
                <a:latin typeface="Times New Roman" pitchFamily="16" charset="0"/>
              </a:rPr>
              <a:t> </a:t>
            </a:r>
            <a:r>
              <a:rPr lang="en-US" sz="2200" dirty="0" err="1">
                <a:latin typeface="Times New Roman" pitchFamily="16" charset="0"/>
              </a:rPr>
              <a:t>kısa</a:t>
            </a:r>
            <a:r>
              <a:rPr lang="en-US" sz="2200" dirty="0">
                <a:latin typeface="Times New Roman" pitchFamily="16" charset="0"/>
              </a:rPr>
              <a:t> </a:t>
            </a:r>
            <a:r>
              <a:rPr lang="en-US" sz="2200" dirty="0" err="1">
                <a:latin typeface="Times New Roman" pitchFamily="16" charset="0"/>
              </a:rPr>
              <a:t>bir</a:t>
            </a:r>
            <a:r>
              <a:rPr lang="en-US" sz="2200" dirty="0">
                <a:latin typeface="Times New Roman" pitchFamily="16" charset="0"/>
              </a:rPr>
              <a:t> </a:t>
            </a:r>
            <a:r>
              <a:rPr lang="en-US" sz="2200" dirty="0" err="1">
                <a:latin typeface="Times New Roman" pitchFamily="16" charset="0"/>
              </a:rPr>
              <a:t>zaman</a:t>
            </a:r>
            <a:r>
              <a:rPr lang="en-US" sz="2200" dirty="0">
                <a:latin typeface="Times New Roman" pitchFamily="16" charset="0"/>
              </a:rPr>
              <a:t> </a:t>
            </a:r>
            <a:r>
              <a:rPr lang="en-US" sz="2200" dirty="0" err="1">
                <a:latin typeface="Times New Roman" pitchFamily="16" charset="0"/>
              </a:rPr>
              <a:t>içinde</a:t>
            </a:r>
            <a:r>
              <a:rPr lang="en-US" sz="2200" dirty="0">
                <a:latin typeface="Times New Roman" pitchFamily="16" charset="0"/>
              </a:rPr>
              <a:t> </a:t>
            </a:r>
            <a:r>
              <a:rPr lang="en-US" sz="2200" dirty="0" err="1">
                <a:latin typeface="Times New Roman" pitchFamily="16" charset="0"/>
              </a:rPr>
              <a:t>gerginliğin</a:t>
            </a:r>
            <a:r>
              <a:rPr lang="en-US" sz="2200" dirty="0">
                <a:latin typeface="Times New Roman" pitchFamily="16" charset="0"/>
              </a:rPr>
              <a:t> </a:t>
            </a:r>
            <a:r>
              <a:rPr lang="en-US" sz="2200" dirty="0" err="1">
                <a:latin typeface="Times New Roman" pitchFamily="16" charset="0"/>
              </a:rPr>
              <a:t>vücudunuzdan</a:t>
            </a:r>
            <a:r>
              <a:rPr lang="en-US" sz="2200" dirty="0">
                <a:latin typeface="Times New Roman" pitchFamily="16" charset="0"/>
              </a:rPr>
              <a:t> </a:t>
            </a:r>
            <a:r>
              <a:rPr lang="en-US" sz="2200" dirty="0" err="1">
                <a:latin typeface="Times New Roman" pitchFamily="16" charset="0"/>
              </a:rPr>
              <a:t>kayıp</a:t>
            </a:r>
            <a:r>
              <a:rPr lang="en-US" sz="2200" dirty="0">
                <a:latin typeface="Times New Roman" pitchFamily="16" charset="0"/>
              </a:rPr>
              <a:t> </a:t>
            </a:r>
          </a:p>
          <a:p>
            <a:pPr marL="344488" indent="-342900">
              <a:lnSpc>
                <a:spcPct val="95000"/>
              </a:lnSpc>
              <a:spcBef>
                <a:spcPts val="800"/>
              </a:spcBef>
              <a:buClrTx/>
              <a:buFont typeface="Arial" pitchFamily="34" charset="0"/>
              <a:buChar char="•"/>
            </a:pPr>
            <a:r>
              <a:rPr lang="en-US" sz="2200" dirty="0" err="1">
                <a:latin typeface="Times New Roman" pitchFamily="16" charset="0"/>
              </a:rPr>
              <a:t>gittiğini</a:t>
            </a:r>
            <a:r>
              <a:rPr lang="en-US" sz="2200" dirty="0">
                <a:latin typeface="Times New Roman" pitchFamily="16" charset="0"/>
              </a:rPr>
              <a:t> </a:t>
            </a:r>
            <a:r>
              <a:rPr lang="en-US" sz="2200" dirty="0" err="1">
                <a:latin typeface="Times New Roman" pitchFamily="16" charset="0"/>
              </a:rPr>
              <a:t>fark</a:t>
            </a:r>
            <a:r>
              <a:rPr lang="en-US" sz="2200" dirty="0">
                <a:latin typeface="Times New Roman" pitchFamily="16" charset="0"/>
              </a:rPr>
              <a:t> </a:t>
            </a:r>
            <a:r>
              <a:rPr lang="en-US" sz="2200" dirty="0" err="1">
                <a:latin typeface="Times New Roman" pitchFamily="16" charset="0"/>
              </a:rPr>
              <a:t>edeceksiniz</a:t>
            </a:r>
            <a:r>
              <a:rPr lang="en-US" sz="2200" dirty="0">
                <a:latin typeface="Times New Roman" pitchFamily="16" charset="0"/>
              </a:rPr>
              <a:t>. </a:t>
            </a:r>
          </a:p>
          <a:p>
            <a:pPr marL="344488" indent="-342900">
              <a:lnSpc>
                <a:spcPct val="93000"/>
              </a:lnSpc>
              <a:spcBef>
                <a:spcPts val="800"/>
              </a:spcBef>
              <a:buClrTx/>
              <a:buFont typeface="Arial" pitchFamily="34" charset="0"/>
              <a:buChar char="•"/>
            </a:pPr>
            <a:endParaRPr lang="en-US" sz="2200" dirty="0">
              <a:latin typeface="Times New Roman" pitchFamily="16" charset="0"/>
            </a:endParaRPr>
          </a:p>
        </p:txBody>
      </p:sp>
      <p:sp>
        <p:nvSpPr>
          <p:cNvPr id="32771" name="Rectangle 3"/>
          <p:cNvSpPr>
            <a:spLocks noChangeArrowheads="1"/>
          </p:cNvSpPr>
          <p:nvPr/>
        </p:nvSpPr>
        <p:spPr bwMode="auto">
          <a:xfrm>
            <a:off x="1258888" y="333375"/>
            <a:ext cx="612140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lnSpc>
                <a:spcPct val="86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a:solidFill>
                  <a:srgbClr val="660066"/>
                </a:solidFill>
                <a:latin typeface="Times New Roman" pitchFamily="16" charset="0"/>
                <a:ea typeface="Lucida Sans Unicode" charset="0"/>
                <a:cs typeface="Lucida Sans Unicode" charset="0"/>
              </a:rPr>
              <a:t>Stresten Korunma Yolları</a:t>
            </a:r>
          </a:p>
        </p:txBody>
      </p:sp>
    </p:spTree>
    <p:extLst>
      <p:ext uri="{BB962C8B-B14F-4D97-AF65-F5344CB8AC3E}">
        <p14:creationId xmlns:p14="http://schemas.microsoft.com/office/powerpoint/2010/main" val="1880640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755650" y="981075"/>
            <a:ext cx="7764463"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4000">
                <a:solidFill>
                  <a:srgbClr val="660066"/>
                </a:solidFill>
                <a:latin typeface="Times New Roman" pitchFamily="16" charset="0"/>
              </a:rPr>
              <a:t>Zihinde Canlandırma</a:t>
            </a:r>
          </a:p>
        </p:txBody>
      </p:sp>
      <p:sp>
        <p:nvSpPr>
          <p:cNvPr id="33794" name="Rectangle 2"/>
          <p:cNvSpPr>
            <a:spLocks noChangeArrowheads="1"/>
          </p:cNvSpPr>
          <p:nvPr/>
        </p:nvSpPr>
        <p:spPr bwMode="auto">
          <a:xfrm>
            <a:off x="1547813" y="333375"/>
            <a:ext cx="6429375"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nSpc>
                <a:spcPct val="86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a:solidFill>
                  <a:srgbClr val="660066"/>
                </a:solidFill>
                <a:latin typeface="Times New Roman" pitchFamily="16" charset="0"/>
                <a:ea typeface="Lucida Sans Unicode" charset="0"/>
                <a:cs typeface="Lucida Sans Unicode" charset="0"/>
              </a:rPr>
              <a:t>Stresten Korunma Yolları</a:t>
            </a:r>
          </a:p>
        </p:txBody>
      </p:sp>
      <p:sp>
        <p:nvSpPr>
          <p:cNvPr id="33795" name="Rectangle 3"/>
          <p:cNvSpPr>
            <a:spLocks noChangeArrowheads="1"/>
          </p:cNvSpPr>
          <p:nvPr/>
        </p:nvSpPr>
        <p:spPr bwMode="auto">
          <a:xfrm>
            <a:off x="487363" y="2459038"/>
            <a:ext cx="8224837" cy="274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715963" lvl="1" indent="-257175" algn="ctr">
              <a:lnSpc>
                <a:spcPct val="98000"/>
              </a:lnSpc>
              <a:spcBef>
                <a:spcPts val="800"/>
              </a:spcBef>
              <a:buClrTx/>
              <a:buFontTx/>
              <a:buNone/>
              <a:tabLst>
                <a:tab pos="715963" algn="l"/>
                <a:tab pos="1630363" algn="l"/>
                <a:tab pos="2544763" algn="l"/>
                <a:tab pos="3459163" algn="l"/>
                <a:tab pos="4373563" algn="l"/>
                <a:tab pos="5287963" algn="l"/>
                <a:tab pos="6202363" algn="l"/>
                <a:tab pos="7116763" algn="l"/>
                <a:tab pos="8031163" algn="l"/>
                <a:tab pos="8945563" algn="l"/>
                <a:tab pos="9859963" algn="l"/>
                <a:tab pos="10774363" algn="l"/>
              </a:tabLst>
            </a:pPr>
            <a:r>
              <a:rPr lang="en-US" sz="3200">
                <a:solidFill>
                  <a:srgbClr val="000000"/>
                </a:solidFill>
                <a:latin typeface="Times New Roman" pitchFamily="16" charset="0"/>
                <a:ea typeface="Lucida Sans Unicode" charset="0"/>
                <a:cs typeface="Lucida Sans Unicode" charset="0"/>
              </a:rPr>
              <a:t>Kendinizi çok rahat bir yerdeymişsiniz gibi hayal edin. </a:t>
            </a:r>
          </a:p>
          <a:p>
            <a:pPr marL="715963" lvl="1" indent="-257175" algn="ctr">
              <a:lnSpc>
                <a:spcPct val="98000"/>
              </a:lnSpc>
              <a:spcBef>
                <a:spcPts val="800"/>
              </a:spcBef>
              <a:buClrTx/>
              <a:buFontTx/>
              <a:buNone/>
              <a:tabLst>
                <a:tab pos="715963" algn="l"/>
                <a:tab pos="1630363" algn="l"/>
                <a:tab pos="2544763" algn="l"/>
                <a:tab pos="3459163" algn="l"/>
                <a:tab pos="4373563" algn="l"/>
                <a:tab pos="5287963" algn="l"/>
                <a:tab pos="6202363" algn="l"/>
                <a:tab pos="7116763" algn="l"/>
                <a:tab pos="8031163" algn="l"/>
                <a:tab pos="8945563" algn="l"/>
                <a:tab pos="9859963" algn="l"/>
                <a:tab pos="10774363" algn="l"/>
              </a:tabLst>
            </a:pPr>
            <a:r>
              <a:rPr lang="en-US" sz="3200">
                <a:solidFill>
                  <a:srgbClr val="000000"/>
                </a:solidFill>
                <a:latin typeface="Times New Roman" pitchFamily="16" charset="0"/>
                <a:ea typeface="Lucida Sans Unicode" charset="0"/>
                <a:cs typeface="Lucida Sans Unicode" charset="0"/>
              </a:rPr>
              <a:t>Doğa sesleri hayalinize eşlik edebilir.</a:t>
            </a:r>
          </a:p>
          <a:p>
            <a:pPr marL="715963" lvl="1" indent="-257175" algn="ctr">
              <a:lnSpc>
                <a:spcPct val="98000"/>
              </a:lnSpc>
              <a:spcBef>
                <a:spcPts val="800"/>
              </a:spcBef>
              <a:buClrTx/>
              <a:buFontTx/>
              <a:buNone/>
              <a:tabLst>
                <a:tab pos="715963" algn="l"/>
                <a:tab pos="1630363" algn="l"/>
                <a:tab pos="2544763" algn="l"/>
                <a:tab pos="3459163" algn="l"/>
                <a:tab pos="4373563" algn="l"/>
                <a:tab pos="5287963" algn="l"/>
                <a:tab pos="6202363" algn="l"/>
                <a:tab pos="7116763" algn="l"/>
                <a:tab pos="8031163" algn="l"/>
                <a:tab pos="8945563" algn="l"/>
                <a:tab pos="9859963" algn="l"/>
                <a:tab pos="10774363" algn="l"/>
              </a:tabLst>
            </a:pPr>
            <a:r>
              <a:rPr lang="en-US" sz="3200">
                <a:solidFill>
                  <a:srgbClr val="000000"/>
                </a:solidFill>
                <a:latin typeface="Times New Roman" pitchFamily="16" charset="0"/>
                <a:ea typeface="Lucida Sans Unicode" charset="0"/>
                <a:cs typeface="Lucida Sans Unicode" charset="0"/>
              </a:rPr>
              <a:t>(Kuş sesleri, su sesleri gibi...)</a:t>
            </a:r>
            <a:r>
              <a:rPr lang="ar-SA" sz="3200">
                <a:solidFill>
                  <a:srgbClr val="000000"/>
                </a:solidFill>
                <a:latin typeface="Times New Roman" pitchFamily="16" charset="0"/>
                <a:cs typeface="Arial" charset="0"/>
              </a:rPr>
              <a:t>‏</a:t>
            </a:r>
            <a:endParaRPr lang="en-US" sz="3200">
              <a:solidFill>
                <a:srgbClr val="000000"/>
              </a:solidFill>
              <a:latin typeface="Times New Roman" pitchFamily="16" charset="0"/>
              <a:ea typeface="Lucida Sans Unicode" charset="0"/>
              <a:cs typeface="Lucida Sans Unicode" charset="0"/>
            </a:endParaRP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0" y="4772025"/>
            <a:ext cx="1319213" cy="132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57605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638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107504" y="2636912"/>
            <a:ext cx="5626968" cy="3561259"/>
          </a:xfrm>
        </p:spPr>
        <p:txBody>
          <a:bodyPr>
            <a:normAutofit fontScale="85000" lnSpcReduction="10000"/>
          </a:bodyPr>
          <a:lstStyle/>
          <a:p>
            <a:pPr marL="0" indent="0" algn="ctr">
              <a:buNone/>
            </a:pPr>
            <a:endParaRPr lang="tr-TR" sz="7200" dirty="0" smtClean="0">
              <a:solidFill>
                <a:schemeClr val="accent5">
                  <a:lumMod val="40000"/>
                  <a:lumOff val="60000"/>
                </a:schemeClr>
              </a:solidFill>
            </a:endParaRPr>
          </a:p>
          <a:p>
            <a:pPr marL="0" indent="0" algn="ctr">
              <a:buNone/>
            </a:pPr>
            <a:r>
              <a:rPr lang="tr-TR" sz="7200" dirty="0" smtClean="0">
                <a:solidFill>
                  <a:schemeClr val="accent5">
                    <a:lumMod val="40000"/>
                    <a:lumOff val="60000"/>
                  </a:schemeClr>
                </a:solidFill>
              </a:rPr>
              <a:t>Katıldığınız İçin Teşekkür Ederim.</a:t>
            </a:r>
            <a:endParaRPr lang="tr-TR" sz="7200" dirty="0">
              <a:solidFill>
                <a:schemeClr val="accent5">
                  <a:lumMod val="40000"/>
                  <a:lumOff val="60000"/>
                </a:schemeClr>
              </a:solidFill>
            </a:endParaRPr>
          </a:p>
        </p:txBody>
      </p:sp>
      <p:pic>
        <p:nvPicPr>
          <p:cNvPr id="5" name="Picture 2" descr="C:\Users\PC\Desktop\Bandırma RAM\BandırmaRamAmblem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5841" y="6031472"/>
            <a:ext cx="792088" cy="8265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04340"/>
            <a:ext cx="857470" cy="85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991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412776"/>
            <a:ext cx="7776864" cy="3637919"/>
          </a:xfrm>
          <a:prstGeom prst="rect">
            <a:avLst/>
          </a:prstGeom>
        </p:spPr>
        <p:txBody>
          <a:bodyPr wrap="square">
            <a:spAutoFit/>
          </a:bodyPr>
          <a:lstStyle/>
          <a:p>
            <a:pPr lvl="0">
              <a:spcBef>
                <a:spcPct val="20000"/>
              </a:spcBef>
              <a:buClr>
                <a:srgbClr val="0BD0D9"/>
              </a:buClr>
              <a:buSzPct val="95000"/>
            </a:pPr>
            <a:r>
              <a:rPr lang="tr-TR" sz="2400" b="1" u="sng" dirty="0">
                <a:solidFill>
                  <a:prstClr val="black"/>
                </a:solidFill>
                <a:latin typeface="Constantia"/>
              </a:rPr>
              <a:t>DİKKAT EDİLECEK HUSUSLAR</a:t>
            </a:r>
          </a:p>
          <a:p>
            <a:pPr lvl="0">
              <a:spcBef>
                <a:spcPct val="20000"/>
              </a:spcBef>
              <a:buClr>
                <a:srgbClr val="0BD0D9"/>
              </a:buClr>
              <a:buSzPct val="95000"/>
            </a:pPr>
            <a:endParaRPr lang="tr-TR" sz="2400" b="1" u="sng" dirty="0">
              <a:solidFill>
                <a:prstClr val="black"/>
              </a:solidFill>
              <a:latin typeface="Constantia"/>
            </a:endParaRPr>
          </a:p>
          <a:p>
            <a:pPr marL="274320" lvl="0" indent="-274320" algn="just">
              <a:spcBef>
                <a:spcPct val="20000"/>
              </a:spcBef>
              <a:buClr>
                <a:srgbClr val="0BD0D9"/>
              </a:buClr>
              <a:buSzPct val="95000"/>
              <a:buFont typeface="Wingdings 2"/>
              <a:buChar char=""/>
            </a:pPr>
            <a:r>
              <a:rPr lang="tr-TR" sz="2400" b="1" dirty="0">
                <a:solidFill>
                  <a:prstClr val="black"/>
                </a:solidFill>
                <a:latin typeface="Constantia"/>
              </a:rPr>
              <a:t>Sunum örneği; hedef kitleye göre uyarlanarak kullanılacaktır.</a:t>
            </a:r>
          </a:p>
          <a:p>
            <a:pPr marL="274320" lvl="0" indent="-274320" algn="just">
              <a:spcBef>
                <a:spcPct val="20000"/>
              </a:spcBef>
              <a:buClr>
                <a:srgbClr val="0BD0D9"/>
              </a:buClr>
              <a:buSzPct val="95000"/>
              <a:buFont typeface="Wingdings 2"/>
              <a:buChar char=""/>
            </a:pPr>
            <a:r>
              <a:rPr lang="tr-TR" sz="2400" b="1" dirty="0">
                <a:solidFill>
                  <a:prstClr val="black"/>
                </a:solidFill>
                <a:latin typeface="Constantia"/>
              </a:rPr>
              <a:t>2017-2018 eğitim öğretim </a:t>
            </a:r>
            <a:r>
              <a:rPr lang="tr-TR" sz="2400" b="1" dirty="0" smtClean="0">
                <a:solidFill>
                  <a:prstClr val="black"/>
                </a:solidFill>
                <a:latin typeface="Constantia"/>
              </a:rPr>
              <a:t>yılında konu </a:t>
            </a:r>
            <a:r>
              <a:rPr lang="tr-TR" sz="2400" b="1" dirty="0">
                <a:solidFill>
                  <a:prstClr val="black"/>
                </a:solidFill>
                <a:latin typeface="Constantia"/>
              </a:rPr>
              <a:t>ile ilgili bilgilendirme çalışması yapılmış ise; </a:t>
            </a:r>
            <a:r>
              <a:rPr lang="tr-TR" sz="2400" b="1" dirty="0" smtClean="0">
                <a:solidFill>
                  <a:prstClr val="black"/>
                </a:solidFill>
                <a:latin typeface="Constantia"/>
              </a:rPr>
              <a:t>nisan </a:t>
            </a:r>
            <a:r>
              <a:rPr lang="tr-TR" sz="2400" b="1" dirty="0">
                <a:solidFill>
                  <a:prstClr val="black"/>
                </a:solidFill>
                <a:latin typeface="Constantia"/>
              </a:rPr>
              <a:t>ayı içerisinde öğrenciler üzerinde farkındalık oluşturacak çeşitli etkinlikler (tiyatro, pano çalışması vb.) düzenlenecektir.</a:t>
            </a:r>
          </a:p>
        </p:txBody>
      </p:sp>
    </p:spTree>
    <p:extLst>
      <p:ext uri="{BB962C8B-B14F-4D97-AF65-F5344CB8AC3E}">
        <p14:creationId xmlns:p14="http://schemas.microsoft.com/office/powerpoint/2010/main" val="3089824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108504" cy="686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419872" y="764704"/>
            <a:ext cx="259228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Stres…</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84387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Sizce Stresin Sonuçları Hep Olumsuz Mudur?</a:t>
            </a:r>
            <a:endParaRPr lang="tr-TR" dirty="0"/>
          </a:p>
        </p:txBody>
      </p:sp>
      <p:sp>
        <p:nvSpPr>
          <p:cNvPr id="3" name="İçerik Yer Tutucusu 2"/>
          <p:cNvSpPr>
            <a:spLocks noGrp="1"/>
          </p:cNvSpPr>
          <p:nvPr>
            <p:ph idx="1"/>
          </p:nvPr>
        </p:nvSpPr>
        <p:spPr>
          <a:xfrm>
            <a:off x="457200" y="1600200"/>
            <a:ext cx="5266928" cy="4525963"/>
          </a:xfrm>
        </p:spPr>
        <p:txBody>
          <a:bodyPr>
            <a:normAutofit fontScale="92500" lnSpcReduction="20000"/>
          </a:bodyPr>
          <a:lstStyle/>
          <a:p>
            <a:r>
              <a:rPr lang="tr-TR" dirty="0"/>
              <a:t>Mutluluğa neden olan ya da başarıya zemin hazırlayan etkenlerden kaynaklanan stres olumlu olarak (iyi stres</a:t>
            </a:r>
            <a:r>
              <a:rPr lang="tr-TR" dirty="0" smtClean="0"/>
              <a:t>), </a:t>
            </a:r>
            <a:endParaRPr lang="tr-TR" dirty="0"/>
          </a:p>
          <a:p>
            <a:r>
              <a:rPr lang="tr-TR" dirty="0"/>
              <a:t>S</a:t>
            </a:r>
            <a:r>
              <a:rPr lang="tr-TR" dirty="0" smtClean="0"/>
              <a:t>ıkıntıya</a:t>
            </a:r>
            <a:r>
              <a:rPr lang="tr-TR" dirty="0"/>
              <a:t>, mutsuzluğa neden olan olaylardan kaynaklanan stres olumsuz olarak (kötü stres) </a:t>
            </a:r>
            <a:r>
              <a:rPr lang="tr-TR" dirty="0" smtClean="0"/>
              <a:t>nitelendirilebilir.</a:t>
            </a:r>
          </a:p>
          <a:p>
            <a:r>
              <a:rPr lang="tr-TR" dirty="0" smtClean="0"/>
              <a:t>İyi ve Kötü stresin ortak </a:t>
            </a:r>
            <a:r>
              <a:rPr lang="tr-TR" dirty="0"/>
              <a:t>noktaları yaşandıklarında kişi için zorlayıcı olmalarıdır. </a:t>
            </a:r>
          </a:p>
          <a:p>
            <a:endParaRPr lang="tr-TR" dirty="0"/>
          </a:p>
          <a:p>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412776"/>
            <a:ext cx="320384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6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43" y="1481440"/>
            <a:ext cx="5530049" cy="459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p:txBody>
          <a:bodyPr/>
          <a:lstStyle/>
          <a:p>
            <a:r>
              <a:rPr lang="tr-TR" dirty="0" smtClean="0"/>
              <a:t>Stresimiz Hangi Düzeyde Olmalı?</a:t>
            </a:r>
            <a:endParaRPr lang="tr-TR" dirty="0"/>
          </a:p>
        </p:txBody>
      </p:sp>
      <p:sp>
        <p:nvSpPr>
          <p:cNvPr id="3" name="İçerik Yer Tutucusu 2"/>
          <p:cNvSpPr>
            <a:spLocks noGrp="1"/>
          </p:cNvSpPr>
          <p:nvPr>
            <p:ph idx="1"/>
          </p:nvPr>
        </p:nvSpPr>
        <p:spPr>
          <a:xfrm rot="10800000" flipV="1">
            <a:off x="457200" y="6126163"/>
            <a:ext cx="8229600" cy="255165"/>
          </a:xfrm>
        </p:spPr>
        <p:txBody>
          <a:bodyPr>
            <a:normAutofit fontScale="55000" lnSpcReduction="20000"/>
          </a:bodyPr>
          <a:lstStyle/>
          <a:p>
            <a:r>
              <a:rPr lang="tr-TR" sz="1600" dirty="0"/>
              <a:t>Stres arttıkça performans artar, artar, artar… optimum düzeye geldikten sonra stres artmaya devam ederse performans düşer, endişe ve mutsuzluk olur…</a:t>
            </a:r>
          </a:p>
          <a:p>
            <a:endParaRPr lang="tr-TR" dirty="0"/>
          </a:p>
        </p:txBody>
      </p:sp>
    </p:spTree>
    <p:extLst>
      <p:ext uri="{BB962C8B-B14F-4D97-AF65-F5344CB8AC3E}">
        <p14:creationId xmlns:p14="http://schemas.microsoft.com/office/powerpoint/2010/main" val="3873810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Olumlu Stres</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Herkes </a:t>
            </a:r>
            <a:r>
              <a:rPr lang="tr-TR" dirty="0"/>
              <a:t>için değişken, ama belirli dozda stres, </a:t>
            </a:r>
            <a:r>
              <a:rPr lang="tr-TR" dirty="0" smtClean="0"/>
              <a:t>okul başarısı </a:t>
            </a:r>
            <a:r>
              <a:rPr lang="tr-TR" dirty="0"/>
              <a:t>için gereklidir. </a:t>
            </a:r>
            <a:endParaRPr lang="tr-TR" dirty="0" smtClean="0"/>
          </a:p>
          <a:p>
            <a:r>
              <a:rPr lang="tr-TR" dirty="0" smtClean="0"/>
              <a:t>Hafif </a:t>
            </a:r>
            <a:r>
              <a:rPr lang="tr-TR" dirty="0"/>
              <a:t>bir stresin çoğu insanda verimliliği arttırıcı etkisi olduğu , aşırı stresin ise verimliliği düşürdüğü sonucu ortaya çıkmıştır. </a:t>
            </a:r>
          </a:p>
          <a:p>
            <a:r>
              <a:rPr lang="tr-TR" dirty="0" smtClean="0"/>
              <a:t>Stresin </a:t>
            </a:r>
            <a:r>
              <a:rPr lang="tr-TR" dirty="0"/>
              <a:t>olumlusu, güdüleyici olması niteliği ile olumsuzunu yok edebilmektedir. Korku, kaygı huzursuzluk, yorgunluk yaratmaz. </a:t>
            </a:r>
          </a:p>
        </p:txBody>
      </p:sp>
    </p:spTree>
    <p:extLst>
      <p:ext uri="{BB962C8B-B14F-4D97-AF65-F5344CB8AC3E}">
        <p14:creationId xmlns:p14="http://schemas.microsoft.com/office/powerpoint/2010/main" val="225900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A ve B Tipi Kişilik Özellikleri </a:t>
            </a:r>
            <a:endParaRPr lang="tr-TR" dirty="0"/>
          </a:p>
        </p:txBody>
      </p:sp>
      <p:sp>
        <p:nvSpPr>
          <p:cNvPr id="3" name="İçerik Yer Tutucusu 2"/>
          <p:cNvSpPr>
            <a:spLocks noGrp="1"/>
          </p:cNvSpPr>
          <p:nvPr>
            <p:ph idx="1"/>
          </p:nvPr>
        </p:nvSpPr>
        <p:spPr/>
        <p:txBody>
          <a:bodyPr/>
          <a:lstStyle/>
          <a:p>
            <a:r>
              <a:rPr lang="tr-TR" b="1" dirty="0"/>
              <a:t>A </a:t>
            </a:r>
            <a:r>
              <a:rPr lang="tr-TR" b="1" dirty="0" smtClean="0"/>
              <a:t>Tipi: Yoğun Stresli Hayat Yaşar </a:t>
            </a:r>
            <a:endParaRPr lang="tr-TR" dirty="0"/>
          </a:p>
          <a:p>
            <a:r>
              <a:rPr lang="tr-TR" b="1" dirty="0"/>
              <a:t>B </a:t>
            </a:r>
            <a:r>
              <a:rPr lang="tr-TR" b="1" dirty="0" smtClean="0"/>
              <a:t>Tipi: Daha Az Stresli Hayat Yaşar</a:t>
            </a:r>
            <a:endParaRPr lang="tr-TR" dirty="0"/>
          </a:p>
          <a:p>
            <a:r>
              <a:rPr lang="tr-TR" dirty="0" smtClean="0"/>
              <a:t>Kendinizi hangi tipe yakın görüyorsunuz?</a:t>
            </a: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73016"/>
            <a:ext cx="4030355" cy="30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11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Times New Roman" pitchFamily="16" charset="0"/>
              </a:rPr>
              <a:t>OLUMSUZ </a:t>
            </a:r>
            <a:r>
              <a:rPr lang="en-US" dirty="0" smtClean="0">
                <a:latin typeface="Times New Roman" pitchFamily="16" charset="0"/>
              </a:rPr>
              <a:t>STRESİN </a:t>
            </a:r>
            <a:r>
              <a:rPr lang="en-US" dirty="0">
                <a:latin typeface="Times New Roman" pitchFamily="16" charset="0"/>
              </a:rPr>
              <a:t>ETKİLERİ</a:t>
            </a:r>
            <a:r>
              <a:rPr lang="en-US" dirty="0">
                <a:solidFill>
                  <a:srgbClr val="660066"/>
                </a:solidFill>
                <a:latin typeface="Times New Roman" pitchFamily="16" charset="0"/>
              </a:rPr>
              <a:t/>
            </a:r>
            <a:br>
              <a:rPr lang="en-US" dirty="0">
                <a:solidFill>
                  <a:srgbClr val="660066"/>
                </a:solidFill>
                <a:latin typeface="Times New Roman" pitchFamily="16" charset="0"/>
              </a:rPr>
            </a:br>
            <a:endParaRPr lang="tr-TR" dirty="0"/>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2082800"/>
            <a:ext cx="51720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060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71475" y="1379538"/>
            <a:ext cx="8067675" cy="278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Lucida Sans Unicode" charset="0"/>
                <a:cs typeface="Lucida Sans Unicode" charset="0"/>
              </a:defRPr>
            </a:lvl9pPr>
          </a:lstStyle>
          <a:p>
            <a:pPr algn="ctr">
              <a:lnSpc>
                <a:spcPct val="103000"/>
              </a:lnSpc>
              <a:buClrTx/>
              <a:buFontTx/>
              <a:buNone/>
            </a:pPr>
            <a:r>
              <a:rPr lang="en-US" sz="6000" dirty="0" err="1">
                <a:solidFill>
                  <a:schemeClr val="tx1"/>
                </a:solidFill>
                <a:latin typeface="Times New Roman" pitchFamily="16" charset="0"/>
              </a:rPr>
              <a:t>Stresle</a:t>
            </a:r>
            <a:r>
              <a:rPr lang="en-US" sz="6000" dirty="0">
                <a:solidFill>
                  <a:schemeClr val="tx1"/>
                </a:solidFill>
                <a:latin typeface="Times New Roman" pitchFamily="16" charset="0"/>
              </a:rPr>
              <a:t> </a:t>
            </a:r>
            <a:r>
              <a:rPr lang="en-US" sz="6000" dirty="0" err="1">
                <a:solidFill>
                  <a:schemeClr val="tx1"/>
                </a:solidFill>
                <a:latin typeface="Times New Roman" pitchFamily="16" charset="0"/>
              </a:rPr>
              <a:t>Baş</a:t>
            </a:r>
            <a:r>
              <a:rPr lang="en-US" sz="6000" dirty="0">
                <a:solidFill>
                  <a:schemeClr val="tx1"/>
                </a:solidFill>
                <a:latin typeface="Times New Roman" pitchFamily="16" charset="0"/>
              </a:rPr>
              <a:t> </a:t>
            </a:r>
            <a:r>
              <a:rPr lang="en-US" sz="6000" dirty="0" err="1">
                <a:solidFill>
                  <a:schemeClr val="tx1"/>
                </a:solidFill>
                <a:latin typeface="Times New Roman" pitchFamily="16" charset="0"/>
              </a:rPr>
              <a:t>Etmede</a:t>
            </a:r>
            <a:r>
              <a:rPr lang="en-US" sz="6000" dirty="0">
                <a:solidFill>
                  <a:schemeClr val="tx1"/>
                </a:solidFill>
                <a:latin typeface="Times New Roman" pitchFamily="16" charset="0"/>
              </a:rPr>
              <a:t> </a:t>
            </a:r>
            <a:br>
              <a:rPr lang="en-US" sz="6000" dirty="0">
                <a:solidFill>
                  <a:schemeClr val="tx1"/>
                </a:solidFill>
                <a:latin typeface="Times New Roman" pitchFamily="16" charset="0"/>
              </a:rPr>
            </a:br>
            <a:r>
              <a:rPr lang="en-US" sz="6000" dirty="0" err="1">
                <a:solidFill>
                  <a:schemeClr val="tx1"/>
                </a:solidFill>
                <a:latin typeface="Times New Roman" pitchFamily="16" charset="0"/>
              </a:rPr>
              <a:t>Etkili</a:t>
            </a:r>
            <a:r>
              <a:rPr lang="en-US" sz="6000" dirty="0">
                <a:solidFill>
                  <a:schemeClr val="tx1"/>
                </a:solidFill>
                <a:latin typeface="Times New Roman" pitchFamily="16" charset="0"/>
              </a:rPr>
              <a:t> </a:t>
            </a:r>
            <a:r>
              <a:rPr lang="en-US" sz="6000" dirty="0" err="1">
                <a:solidFill>
                  <a:schemeClr val="tx1"/>
                </a:solidFill>
                <a:latin typeface="Times New Roman" pitchFamily="16" charset="0"/>
              </a:rPr>
              <a:t>Yollar</a:t>
            </a:r>
            <a:r>
              <a:rPr lang="en-US" sz="6000" dirty="0">
                <a:solidFill>
                  <a:schemeClr val="tx1"/>
                </a:solidFill>
                <a:latin typeface="Times New Roman" pitchFamily="16" charset="0"/>
              </a:rPr>
              <a:t> </a:t>
            </a:r>
            <a:r>
              <a:rPr lang="en-US" sz="6000" dirty="0" err="1">
                <a:solidFill>
                  <a:schemeClr val="tx1"/>
                </a:solidFill>
                <a:latin typeface="Times New Roman" pitchFamily="16" charset="0"/>
              </a:rPr>
              <a:t>Nelerdir</a:t>
            </a:r>
            <a:r>
              <a:rPr lang="en-US" sz="6000" dirty="0">
                <a:solidFill>
                  <a:schemeClr val="tx1"/>
                </a:solidFill>
                <a:latin typeface="Times New Roman" pitchFamily="16" charset="0"/>
              </a:rPr>
              <a: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3963988"/>
            <a:ext cx="1858963" cy="1706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descr="C:\Users\PC\Desktop\Bandırma RAM\BandırmaRamAmble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600" y="67813"/>
            <a:ext cx="1813888" cy="1892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63613" cy="195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59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1149</Words>
  <Application>Microsoft Office PowerPoint</Application>
  <PresentationFormat>Ekran Gösterisi (4:3)</PresentationFormat>
  <Paragraphs>200</Paragraphs>
  <Slides>29</Slides>
  <Notes>24</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29</vt:i4>
      </vt:variant>
    </vt:vector>
  </HeadingPairs>
  <TitlesOfParts>
    <vt:vector size="39" baseType="lpstr">
      <vt:lpstr>Arial</vt:lpstr>
      <vt:lpstr>Calibri</vt:lpstr>
      <vt:lpstr>Comic Sans MS</vt:lpstr>
      <vt:lpstr>Constantia</vt:lpstr>
      <vt:lpstr>Lucida Sans Unicode</vt:lpstr>
      <vt:lpstr>Tahoma</vt:lpstr>
      <vt:lpstr>Times New Roman</vt:lpstr>
      <vt:lpstr>Wingdings</vt:lpstr>
      <vt:lpstr>Wingdings 2</vt:lpstr>
      <vt:lpstr>Ofis Teması</vt:lpstr>
      <vt:lpstr>STRESİ NASIL YÖNETİRİZ?</vt:lpstr>
      <vt:lpstr>Sizce ‘Stres’ nedir?</vt:lpstr>
      <vt:lpstr>PowerPoint Sunusu</vt:lpstr>
      <vt:lpstr>Sizce Stresin Sonuçları Hep Olumsuz Mudur?</vt:lpstr>
      <vt:lpstr>Stresimiz Hangi Düzeyde Olmalı?</vt:lpstr>
      <vt:lpstr>Olumlu Stres </vt:lpstr>
      <vt:lpstr>A ve B Tipi Kişilik Özellikleri </vt:lpstr>
      <vt:lpstr>OLUMSUZ STRESİN ETKİLERİ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AycaDENIZLI</cp:lastModifiedBy>
  <cp:revision>23</cp:revision>
  <dcterms:created xsi:type="dcterms:W3CDTF">2018-02-15T08:21:40Z</dcterms:created>
  <dcterms:modified xsi:type="dcterms:W3CDTF">2018-03-05T08:54:13Z</dcterms:modified>
</cp:coreProperties>
</file>