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67" r:id="rId1"/>
    <p:sldMasterId id="2147483793" r:id="rId2"/>
  </p:sldMasterIdLst>
  <p:notesMasterIdLst>
    <p:notesMasterId r:id="rId106"/>
  </p:notesMasterIdLst>
  <p:sldIdLst>
    <p:sldId id="428" r:id="rId3"/>
    <p:sldId id="333" r:id="rId4"/>
    <p:sldId id="414" r:id="rId5"/>
    <p:sldId id="332" r:id="rId6"/>
    <p:sldId id="334" r:id="rId7"/>
    <p:sldId id="335" r:id="rId8"/>
    <p:sldId id="340" r:id="rId9"/>
    <p:sldId id="341" r:id="rId10"/>
    <p:sldId id="432" r:id="rId11"/>
    <p:sldId id="342" r:id="rId12"/>
    <p:sldId id="344" r:id="rId13"/>
    <p:sldId id="345" r:id="rId14"/>
    <p:sldId id="336" r:id="rId15"/>
    <p:sldId id="350" r:id="rId16"/>
    <p:sldId id="339" r:id="rId17"/>
    <p:sldId id="337" r:id="rId18"/>
    <p:sldId id="351" r:id="rId19"/>
    <p:sldId id="352" r:id="rId20"/>
    <p:sldId id="433" r:id="rId21"/>
    <p:sldId id="434" r:id="rId22"/>
    <p:sldId id="435" r:id="rId23"/>
    <p:sldId id="436" r:id="rId24"/>
    <p:sldId id="437" r:id="rId25"/>
    <p:sldId id="438" r:id="rId26"/>
    <p:sldId id="439" r:id="rId27"/>
    <p:sldId id="440" r:id="rId28"/>
    <p:sldId id="441" r:id="rId29"/>
    <p:sldId id="443" r:id="rId30"/>
    <p:sldId id="444" r:id="rId31"/>
    <p:sldId id="445" r:id="rId32"/>
    <p:sldId id="442" r:id="rId33"/>
    <p:sldId id="372" r:id="rId34"/>
    <p:sldId id="446" r:id="rId35"/>
    <p:sldId id="447" r:id="rId36"/>
    <p:sldId id="448" r:id="rId37"/>
    <p:sldId id="377" r:id="rId38"/>
    <p:sldId id="378" r:id="rId39"/>
    <p:sldId id="380" r:id="rId40"/>
    <p:sldId id="449" r:id="rId41"/>
    <p:sldId id="450" r:id="rId42"/>
    <p:sldId id="451" r:id="rId43"/>
    <p:sldId id="381" r:id="rId44"/>
    <p:sldId id="452" r:id="rId45"/>
    <p:sldId id="382" r:id="rId46"/>
    <p:sldId id="383" r:id="rId47"/>
    <p:sldId id="384" r:id="rId48"/>
    <p:sldId id="385" r:id="rId49"/>
    <p:sldId id="453" r:id="rId50"/>
    <p:sldId id="454" r:id="rId51"/>
    <p:sldId id="386" r:id="rId52"/>
    <p:sldId id="455" r:id="rId53"/>
    <p:sldId id="456" r:id="rId54"/>
    <p:sldId id="457" r:id="rId55"/>
    <p:sldId id="458" r:id="rId56"/>
    <p:sldId id="459" r:id="rId57"/>
    <p:sldId id="460" r:id="rId58"/>
    <p:sldId id="461" r:id="rId59"/>
    <p:sldId id="463" r:id="rId60"/>
    <p:sldId id="464" r:id="rId61"/>
    <p:sldId id="465" r:id="rId62"/>
    <p:sldId id="466" r:id="rId63"/>
    <p:sldId id="394" r:id="rId64"/>
    <p:sldId id="467" r:id="rId65"/>
    <p:sldId id="397" r:id="rId66"/>
    <p:sldId id="468" r:id="rId67"/>
    <p:sldId id="469" r:id="rId68"/>
    <p:sldId id="470" r:id="rId69"/>
    <p:sldId id="399" r:id="rId70"/>
    <p:sldId id="471" r:id="rId71"/>
    <p:sldId id="401" r:id="rId72"/>
    <p:sldId id="417" r:id="rId73"/>
    <p:sldId id="472" r:id="rId74"/>
    <p:sldId id="473" r:id="rId75"/>
    <p:sldId id="474" r:id="rId76"/>
    <p:sldId id="402" r:id="rId77"/>
    <p:sldId id="475" r:id="rId78"/>
    <p:sldId id="476" r:id="rId79"/>
    <p:sldId id="422" r:id="rId80"/>
    <p:sldId id="423" r:id="rId81"/>
    <p:sldId id="424" r:id="rId82"/>
    <p:sldId id="403" r:id="rId83"/>
    <p:sldId id="477" r:id="rId84"/>
    <p:sldId id="478" r:id="rId85"/>
    <p:sldId id="480" r:id="rId86"/>
    <p:sldId id="482" r:id="rId87"/>
    <p:sldId id="479" r:id="rId88"/>
    <p:sldId id="483" r:id="rId89"/>
    <p:sldId id="484" r:id="rId90"/>
    <p:sldId id="485" r:id="rId91"/>
    <p:sldId id="404" r:id="rId92"/>
    <p:sldId id="486" r:id="rId93"/>
    <p:sldId id="487" r:id="rId94"/>
    <p:sldId id="488" r:id="rId95"/>
    <p:sldId id="489" r:id="rId96"/>
    <p:sldId id="490" r:id="rId97"/>
    <p:sldId id="491" r:id="rId98"/>
    <p:sldId id="492" r:id="rId99"/>
    <p:sldId id="493" r:id="rId100"/>
    <p:sldId id="494" r:id="rId101"/>
    <p:sldId id="495" r:id="rId102"/>
    <p:sldId id="496" r:id="rId103"/>
    <p:sldId id="416" r:id="rId104"/>
    <p:sldId id="415" r:id="rId105"/>
  </p:sldIdLst>
  <p:sldSz cx="12192000" cy="6858000"/>
  <p:notesSz cx="6858000" cy="9144000"/>
  <p:embeddedFontLst>
    <p:embeddedFont>
      <p:font typeface="Calibri" panose="020F0502020204030204" pitchFamily="34" charset="0"/>
      <p:regular r:id="rId107"/>
      <p:bold r:id="rId108"/>
      <p:italic r:id="rId109"/>
      <p:boldItalic r:id="rId110"/>
    </p:embeddedFont>
    <p:embeddedFont>
      <p:font typeface="Montserrat ExtraBold" panose="020B0604020202020204" charset="-94"/>
      <p:bold r:id="rId111"/>
      <p:boldItalic r:id="rId112"/>
    </p:embeddedFont>
    <p:embeddedFont>
      <p:font typeface="Calibri Light" panose="020F0302020204030204" pitchFamily="34" charset="0"/>
      <p:regular r:id="rId113"/>
      <p:italic r:id="rId114"/>
    </p:embeddedFont>
    <p:embeddedFont>
      <p:font typeface="Raleway SemiBold" panose="020B0604020202020204" charset="-94"/>
      <p:bold r:id="rId115"/>
      <p:boldItalic r:id="rId116"/>
    </p:embeddedFont>
    <p:embeddedFont>
      <p:font typeface="Raleway ExtraBold" panose="020B0604020202020204" charset="-94"/>
      <p:bold r:id="rId117"/>
      <p:boldItalic r:id="rId118"/>
    </p:embeddedFont>
    <p:embeddedFont>
      <p:font typeface="Raleway Light" panose="020B0604020202020204" charset="-94"/>
      <p:regular r:id="rId119"/>
      <p:italic r:id="rId120"/>
    </p:embeddedFont>
    <p:embeddedFont>
      <p:font typeface="Raleway" panose="020B0604020202020204" charset="-94"/>
      <p:regular r:id="rId121"/>
      <p:bold r:id="rId122"/>
      <p:italic r:id="rId123"/>
      <p:boldItalic r:id="rId124"/>
    </p:embeddedFont>
  </p:embeddedFont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şlık" id="{C2EFA0CB-1FFD-414C-AB7F-A3879059FB38}">
          <p14:sldIdLst>
            <p14:sldId id="428"/>
            <p14:sldId id="333"/>
            <p14:sldId id="414"/>
            <p14:sldId id="332"/>
            <p14:sldId id="334"/>
            <p14:sldId id="335"/>
            <p14:sldId id="340"/>
            <p14:sldId id="341"/>
            <p14:sldId id="432"/>
            <p14:sldId id="342"/>
            <p14:sldId id="344"/>
            <p14:sldId id="345"/>
            <p14:sldId id="336"/>
            <p14:sldId id="350"/>
            <p14:sldId id="339"/>
            <p14:sldId id="337"/>
            <p14:sldId id="351"/>
            <p14:sldId id="352"/>
            <p14:sldId id="433"/>
            <p14:sldId id="434"/>
            <p14:sldId id="435"/>
            <p14:sldId id="436"/>
            <p14:sldId id="437"/>
            <p14:sldId id="438"/>
            <p14:sldId id="439"/>
            <p14:sldId id="440"/>
            <p14:sldId id="441"/>
            <p14:sldId id="443"/>
            <p14:sldId id="444"/>
            <p14:sldId id="445"/>
            <p14:sldId id="442"/>
            <p14:sldId id="372"/>
            <p14:sldId id="446"/>
            <p14:sldId id="447"/>
            <p14:sldId id="448"/>
            <p14:sldId id="377"/>
            <p14:sldId id="378"/>
            <p14:sldId id="380"/>
            <p14:sldId id="449"/>
            <p14:sldId id="450"/>
            <p14:sldId id="451"/>
            <p14:sldId id="381"/>
            <p14:sldId id="452"/>
            <p14:sldId id="382"/>
            <p14:sldId id="383"/>
            <p14:sldId id="384"/>
            <p14:sldId id="385"/>
            <p14:sldId id="453"/>
            <p14:sldId id="454"/>
            <p14:sldId id="386"/>
            <p14:sldId id="455"/>
            <p14:sldId id="456"/>
            <p14:sldId id="457"/>
            <p14:sldId id="458"/>
            <p14:sldId id="459"/>
            <p14:sldId id="460"/>
            <p14:sldId id="461"/>
            <p14:sldId id="463"/>
            <p14:sldId id="464"/>
            <p14:sldId id="465"/>
            <p14:sldId id="466"/>
            <p14:sldId id="394"/>
            <p14:sldId id="467"/>
            <p14:sldId id="397"/>
            <p14:sldId id="468"/>
            <p14:sldId id="469"/>
            <p14:sldId id="470"/>
            <p14:sldId id="399"/>
            <p14:sldId id="471"/>
            <p14:sldId id="401"/>
            <p14:sldId id="417"/>
            <p14:sldId id="472"/>
            <p14:sldId id="473"/>
            <p14:sldId id="474"/>
            <p14:sldId id="402"/>
            <p14:sldId id="475"/>
            <p14:sldId id="476"/>
            <p14:sldId id="422"/>
            <p14:sldId id="423"/>
            <p14:sldId id="424"/>
            <p14:sldId id="403"/>
            <p14:sldId id="477"/>
            <p14:sldId id="478"/>
            <p14:sldId id="480"/>
            <p14:sldId id="482"/>
            <p14:sldId id="479"/>
            <p14:sldId id="483"/>
            <p14:sldId id="484"/>
            <p14:sldId id="485"/>
            <p14:sldId id="404"/>
            <p14:sldId id="486"/>
            <p14:sldId id="487"/>
            <p14:sldId id="488"/>
            <p14:sldId id="489"/>
            <p14:sldId id="490"/>
            <p14:sldId id="491"/>
            <p14:sldId id="492"/>
            <p14:sldId id="493"/>
            <p14:sldId id="494"/>
            <p14:sldId id="495"/>
            <p14:sldId id="496"/>
            <p14:sldId id="416"/>
            <p14:sldId id="415"/>
          </p14:sldIdLst>
        </p14:section>
      </p14:sectionLst>
    </p:ex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7FA"/>
    <a:srgbClr val="F4F7FB"/>
    <a:srgbClr val="66A3FF"/>
    <a:srgbClr val="D42C9C"/>
    <a:srgbClr val="3019BD"/>
    <a:srgbClr val="3CD500"/>
    <a:srgbClr val="39FD39"/>
    <a:srgbClr val="28D84A"/>
    <a:srgbClr val="F5595F"/>
    <a:srgbClr val="DF62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Orta Stil 3 - Vurgu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Açık Sti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Açık Stil 2 - Vurgu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85BE263C-DBD7-4A20-BB59-AAB30ACAA65A}" styleName="Orta Stil 3 - Vurgu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E3FDE45-AF77-4B5C-9715-49D594BDF05E}" styleName="Açık Stil 1 - Vurgu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Açık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12C8C85-51F0-491E-9774-3900AFEF0FD7}" styleName="Açık Stil 2 - Vurgu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Açık Stil 1 - Vurgu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97285" autoAdjust="0"/>
  </p:normalViewPr>
  <p:slideViewPr>
    <p:cSldViewPr snapToGrid="0" showGuides="1">
      <p:cViewPr varScale="1">
        <p:scale>
          <a:sx n="69" d="100"/>
          <a:sy n="69" d="100"/>
        </p:scale>
        <p:origin x="774" y="30"/>
      </p:cViewPr>
      <p:guideLst>
        <p:guide pos="3840"/>
        <p:guide orient="horz" pos="2160"/>
      </p:guideLst>
    </p:cSldViewPr>
  </p:slideViewPr>
  <p:outlineViewPr>
    <p:cViewPr>
      <p:scale>
        <a:sx n="33" d="100"/>
        <a:sy n="33" d="100"/>
      </p:scale>
      <p:origin x="0" y="0"/>
    </p:cViewPr>
  </p:outlineViewPr>
  <p:notesTextViewPr>
    <p:cViewPr>
      <p:scale>
        <a:sx n="400" d="100"/>
        <a:sy n="400" d="100"/>
      </p:scale>
      <p:origin x="0" y="0"/>
    </p:cViewPr>
  </p:notesTextViewPr>
  <p:sorterViewPr>
    <p:cViewPr>
      <p:scale>
        <a:sx n="60" d="100"/>
        <a:sy n="60" d="100"/>
      </p:scale>
      <p:origin x="0" y="0"/>
    </p:cViewPr>
  </p:sorterViewPr>
  <p:notesViewPr>
    <p:cSldViewPr snapToGrid="0" showGuides="1">
      <p:cViewPr varScale="1">
        <p:scale>
          <a:sx n="80" d="100"/>
          <a:sy n="80" d="100"/>
        </p:scale>
        <p:origin x="3918" y="102"/>
      </p:cViewPr>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11.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6.fntdata"/><Relationship Id="rId16" Type="http://schemas.openxmlformats.org/officeDocument/2006/relationships/slide" Target="slides/slide14.xml"/><Relationship Id="rId107" Type="http://schemas.openxmlformats.org/officeDocument/2006/relationships/font" Target="fonts/font1.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17.fntdata"/><Relationship Id="rId128"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7.fntdata"/><Relationship Id="rId118" Type="http://schemas.openxmlformats.org/officeDocument/2006/relationships/font" Target="fonts/font12.fntdata"/><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font" Target="fonts/font2.fntdata"/><Relationship Id="rId124" Type="http://schemas.openxmlformats.org/officeDocument/2006/relationships/font" Target="fonts/font18.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8.fntdata"/><Relationship Id="rId119" Type="http://schemas.openxmlformats.org/officeDocument/2006/relationships/font" Target="fonts/font13.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3.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14.fntdata"/><Relationship Id="rId125"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4.fntdata"/><Relationship Id="rId115" Type="http://schemas.openxmlformats.org/officeDocument/2006/relationships/font" Target="fonts/font9.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15.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font" Target="fonts/font5.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notesMaster" Target="notesMasters/notesMaster1.xml"/><Relationship Id="rId12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0A3F8C-4D85-4672-9F34-DAB60869C8A8}" type="datetimeFigureOut">
              <a:rPr lang="tr-TR" smtClean="0"/>
              <a:t>14.09.2021</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2C853A-5155-427B-8C77-41AEF72B1E90}" type="slidenum">
              <a:rPr lang="tr-TR" smtClean="0"/>
              <a:t>‹#›</a:t>
            </a:fld>
            <a:endParaRPr lang="tr-TR"/>
          </a:p>
        </p:txBody>
      </p:sp>
    </p:spTree>
    <p:extLst>
      <p:ext uri="{BB962C8B-B14F-4D97-AF65-F5344CB8AC3E}">
        <p14:creationId xmlns:p14="http://schemas.microsoft.com/office/powerpoint/2010/main" val="4041050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1</a:t>
            </a:fld>
            <a:endParaRPr lang="tr-TR"/>
          </a:p>
        </p:txBody>
      </p:sp>
    </p:spTree>
    <p:extLst>
      <p:ext uri="{BB962C8B-B14F-4D97-AF65-F5344CB8AC3E}">
        <p14:creationId xmlns:p14="http://schemas.microsoft.com/office/powerpoint/2010/main" val="2971107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10</a:t>
            </a:fld>
            <a:endParaRPr lang="tr-TR"/>
          </a:p>
        </p:txBody>
      </p:sp>
    </p:spTree>
    <p:extLst>
      <p:ext uri="{BB962C8B-B14F-4D97-AF65-F5344CB8AC3E}">
        <p14:creationId xmlns:p14="http://schemas.microsoft.com/office/powerpoint/2010/main" val="2549194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11</a:t>
            </a:fld>
            <a:endParaRPr lang="tr-TR"/>
          </a:p>
        </p:txBody>
      </p:sp>
    </p:spTree>
    <p:extLst>
      <p:ext uri="{BB962C8B-B14F-4D97-AF65-F5344CB8AC3E}">
        <p14:creationId xmlns:p14="http://schemas.microsoft.com/office/powerpoint/2010/main" val="3757374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12</a:t>
            </a:fld>
            <a:endParaRPr lang="tr-TR"/>
          </a:p>
        </p:txBody>
      </p:sp>
    </p:spTree>
    <p:extLst>
      <p:ext uri="{BB962C8B-B14F-4D97-AF65-F5344CB8AC3E}">
        <p14:creationId xmlns:p14="http://schemas.microsoft.com/office/powerpoint/2010/main" val="471013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13</a:t>
            </a:fld>
            <a:endParaRPr lang="tr-TR"/>
          </a:p>
        </p:txBody>
      </p:sp>
    </p:spTree>
    <p:extLst>
      <p:ext uri="{BB962C8B-B14F-4D97-AF65-F5344CB8AC3E}">
        <p14:creationId xmlns:p14="http://schemas.microsoft.com/office/powerpoint/2010/main" val="762504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15</a:t>
            </a:fld>
            <a:endParaRPr lang="tr-TR"/>
          </a:p>
        </p:txBody>
      </p:sp>
    </p:spTree>
    <p:extLst>
      <p:ext uri="{BB962C8B-B14F-4D97-AF65-F5344CB8AC3E}">
        <p14:creationId xmlns:p14="http://schemas.microsoft.com/office/powerpoint/2010/main" val="3779298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16</a:t>
            </a:fld>
            <a:endParaRPr lang="tr-TR"/>
          </a:p>
        </p:txBody>
      </p:sp>
    </p:spTree>
    <p:extLst>
      <p:ext uri="{BB962C8B-B14F-4D97-AF65-F5344CB8AC3E}">
        <p14:creationId xmlns:p14="http://schemas.microsoft.com/office/powerpoint/2010/main" val="2512886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17</a:t>
            </a:fld>
            <a:endParaRPr lang="tr-TR"/>
          </a:p>
        </p:txBody>
      </p:sp>
    </p:spTree>
    <p:extLst>
      <p:ext uri="{BB962C8B-B14F-4D97-AF65-F5344CB8AC3E}">
        <p14:creationId xmlns:p14="http://schemas.microsoft.com/office/powerpoint/2010/main" val="1955204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18</a:t>
            </a:fld>
            <a:endParaRPr lang="tr-TR"/>
          </a:p>
        </p:txBody>
      </p:sp>
    </p:spTree>
    <p:extLst>
      <p:ext uri="{BB962C8B-B14F-4D97-AF65-F5344CB8AC3E}">
        <p14:creationId xmlns:p14="http://schemas.microsoft.com/office/powerpoint/2010/main" val="1204797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19</a:t>
            </a:fld>
            <a:endParaRPr lang="tr-TR"/>
          </a:p>
        </p:txBody>
      </p:sp>
    </p:spTree>
    <p:extLst>
      <p:ext uri="{BB962C8B-B14F-4D97-AF65-F5344CB8AC3E}">
        <p14:creationId xmlns:p14="http://schemas.microsoft.com/office/powerpoint/2010/main" val="76064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20</a:t>
            </a:fld>
            <a:endParaRPr lang="tr-TR"/>
          </a:p>
        </p:txBody>
      </p:sp>
    </p:spTree>
    <p:extLst>
      <p:ext uri="{BB962C8B-B14F-4D97-AF65-F5344CB8AC3E}">
        <p14:creationId xmlns:p14="http://schemas.microsoft.com/office/powerpoint/2010/main" val="389498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2</a:t>
            </a:fld>
            <a:endParaRPr lang="tr-TR"/>
          </a:p>
        </p:txBody>
      </p:sp>
    </p:spTree>
    <p:extLst>
      <p:ext uri="{BB962C8B-B14F-4D97-AF65-F5344CB8AC3E}">
        <p14:creationId xmlns:p14="http://schemas.microsoft.com/office/powerpoint/2010/main" val="802648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21</a:t>
            </a:fld>
            <a:endParaRPr lang="tr-TR"/>
          </a:p>
        </p:txBody>
      </p:sp>
    </p:spTree>
    <p:extLst>
      <p:ext uri="{BB962C8B-B14F-4D97-AF65-F5344CB8AC3E}">
        <p14:creationId xmlns:p14="http://schemas.microsoft.com/office/powerpoint/2010/main" val="3909579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22</a:t>
            </a:fld>
            <a:endParaRPr lang="tr-TR"/>
          </a:p>
        </p:txBody>
      </p:sp>
    </p:spTree>
    <p:extLst>
      <p:ext uri="{BB962C8B-B14F-4D97-AF65-F5344CB8AC3E}">
        <p14:creationId xmlns:p14="http://schemas.microsoft.com/office/powerpoint/2010/main" val="3043668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23</a:t>
            </a:fld>
            <a:endParaRPr lang="tr-TR"/>
          </a:p>
        </p:txBody>
      </p:sp>
    </p:spTree>
    <p:extLst>
      <p:ext uri="{BB962C8B-B14F-4D97-AF65-F5344CB8AC3E}">
        <p14:creationId xmlns:p14="http://schemas.microsoft.com/office/powerpoint/2010/main" val="3158911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24</a:t>
            </a:fld>
            <a:endParaRPr lang="tr-TR"/>
          </a:p>
        </p:txBody>
      </p:sp>
    </p:spTree>
    <p:extLst>
      <p:ext uri="{BB962C8B-B14F-4D97-AF65-F5344CB8AC3E}">
        <p14:creationId xmlns:p14="http://schemas.microsoft.com/office/powerpoint/2010/main" val="1585072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25</a:t>
            </a:fld>
            <a:endParaRPr lang="tr-TR"/>
          </a:p>
        </p:txBody>
      </p:sp>
    </p:spTree>
    <p:extLst>
      <p:ext uri="{BB962C8B-B14F-4D97-AF65-F5344CB8AC3E}">
        <p14:creationId xmlns:p14="http://schemas.microsoft.com/office/powerpoint/2010/main" val="1903140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26</a:t>
            </a:fld>
            <a:endParaRPr lang="tr-TR"/>
          </a:p>
        </p:txBody>
      </p:sp>
    </p:spTree>
    <p:extLst>
      <p:ext uri="{BB962C8B-B14F-4D97-AF65-F5344CB8AC3E}">
        <p14:creationId xmlns:p14="http://schemas.microsoft.com/office/powerpoint/2010/main" val="3282927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27</a:t>
            </a:fld>
            <a:endParaRPr lang="tr-TR"/>
          </a:p>
        </p:txBody>
      </p:sp>
    </p:spTree>
    <p:extLst>
      <p:ext uri="{BB962C8B-B14F-4D97-AF65-F5344CB8AC3E}">
        <p14:creationId xmlns:p14="http://schemas.microsoft.com/office/powerpoint/2010/main" val="1987156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28</a:t>
            </a:fld>
            <a:endParaRPr lang="tr-TR"/>
          </a:p>
        </p:txBody>
      </p:sp>
    </p:spTree>
    <p:extLst>
      <p:ext uri="{BB962C8B-B14F-4D97-AF65-F5344CB8AC3E}">
        <p14:creationId xmlns:p14="http://schemas.microsoft.com/office/powerpoint/2010/main" val="3246108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29</a:t>
            </a:fld>
            <a:endParaRPr lang="tr-TR"/>
          </a:p>
        </p:txBody>
      </p:sp>
    </p:spTree>
    <p:extLst>
      <p:ext uri="{BB962C8B-B14F-4D97-AF65-F5344CB8AC3E}">
        <p14:creationId xmlns:p14="http://schemas.microsoft.com/office/powerpoint/2010/main" val="2034190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30</a:t>
            </a:fld>
            <a:endParaRPr lang="tr-TR"/>
          </a:p>
        </p:txBody>
      </p:sp>
    </p:spTree>
    <p:extLst>
      <p:ext uri="{BB962C8B-B14F-4D97-AF65-F5344CB8AC3E}">
        <p14:creationId xmlns:p14="http://schemas.microsoft.com/office/powerpoint/2010/main" val="3346952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3</a:t>
            </a:fld>
            <a:endParaRPr lang="tr-TR"/>
          </a:p>
        </p:txBody>
      </p:sp>
    </p:spTree>
    <p:extLst>
      <p:ext uri="{BB962C8B-B14F-4D97-AF65-F5344CB8AC3E}">
        <p14:creationId xmlns:p14="http://schemas.microsoft.com/office/powerpoint/2010/main" val="34417920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31</a:t>
            </a:fld>
            <a:endParaRPr lang="tr-TR"/>
          </a:p>
        </p:txBody>
      </p:sp>
    </p:spTree>
    <p:extLst>
      <p:ext uri="{BB962C8B-B14F-4D97-AF65-F5344CB8AC3E}">
        <p14:creationId xmlns:p14="http://schemas.microsoft.com/office/powerpoint/2010/main" val="36616784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32</a:t>
            </a:fld>
            <a:endParaRPr lang="tr-TR"/>
          </a:p>
        </p:txBody>
      </p:sp>
    </p:spTree>
    <p:extLst>
      <p:ext uri="{BB962C8B-B14F-4D97-AF65-F5344CB8AC3E}">
        <p14:creationId xmlns:p14="http://schemas.microsoft.com/office/powerpoint/2010/main" val="4566412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33</a:t>
            </a:fld>
            <a:endParaRPr lang="tr-TR"/>
          </a:p>
        </p:txBody>
      </p:sp>
    </p:spTree>
    <p:extLst>
      <p:ext uri="{BB962C8B-B14F-4D97-AF65-F5344CB8AC3E}">
        <p14:creationId xmlns:p14="http://schemas.microsoft.com/office/powerpoint/2010/main" val="1110536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34</a:t>
            </a:fld>
            <a:endParaRPr lang="tr-TR"/>
          </a:p>
        </p:txBody>
      </p:sp>
    </p:spTree>
    <p:extLst>
      <p:ext uri="{BB962C8B-B14F-4D97-AF65-F5344CB8AC3E}">
        <p14:creationId xmlns:p14="http://schemas.microsoft.com/office/powerpoint/2010/main" val="2124608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35</a:t>
            </a:fld>
            <a:endParaRPr lang="tr-TR"/>
          </a:p>
        </p:txBody>
      </p:sp>
    </p:spTree>
    <p:extLst>
      <p:ext uri="{BB962C8B-B14F-4D97-AF65-F5344CB8AC3E}">
        <p14:creationId xmlns:p14="http://schemas.microsoft.com/office/powerpoint/2010/main" val="27968362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36</a:t>
            </a:fld>
            <a:endParaRPr lang="tr-TR"/>
          </a:p>
        </p:txBody>
      </p:sp>
    </p:spTree>
    <p:extLst>
      <p:ext uri="{BB962C8B-B14F-4D97-AF65-F5344CB8AC3E}">
        <p14:creationId xmlns:p14="http://schemas.microsoft.com/office/powerpoint/2010/main" val="35636487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37</a:t>
            </a:fld>
            <a:endParaRPr lang="tr-TR"/>
          </a:p>
        </p:txBody>
      </p:sp>
    </p:spTree>
    <p:extLst>
      <p:ext uri="{BB962C8B-B14F-4D97-AF65-F5344CB8AC3E}">
        <p14:creationId xmlns:p14="http://schemas.microsoft.com/office/powerpoint/2010/main" val="33684285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38</a:t>
            </a:fld>
            <a:endParaRPr lang="tr-TR"/>
          </a:p>
        </p:txBody>
      </p:sp>
    </p:spTree>
    <p:extLst>
      <p:ext uri="{BB962C8B-B14F-4D97-AF65-F5344CB8AC3E}">
        <p14:creationId xmlns:p14="http://schemas.microsoft.com/office/powerpoint/2010/main" val="22205215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39</a:t>
            </a:fld>
            <a:endParaRPr lang="tr-TR"/>
          </a:p>
        </p:txBody>
      </p:sp>
    </p:spTree>
    <p:extLst>
      <p:ext uri="{BB962C8B-B14F-4D97-AF65-F5344CB8AC3E}">
        <p14:creationId xmlns:p14="http://schemas.microsoft.com/office/powerpoint/2010/main" val="41217638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40</a:t>
            </a:fld>
            <a:endParaRPr lang="tr-TR"/>
          </a:p>
        </p:txBody>
      </p:sp>
    </p:spTree>
    <p:extLst>
      <p:ext uri="{BB962C8B-B14F-4D97-AF65-F5344CB8AC3E}">
        <p14:creationId xmlns:p14="http://schemas.microsoft.com/office/powerpoint/2010/main" val="3638330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4</a:t>
            </a:fld>
            <a:endParaRPr lang="tr-TR"/>
          </a:p>
        </p:txBody>
      </p:sp>
    </p:spTree>
    <p:extLst>
      <p:ext uri="{BB962C8B-B14F-4D97-AF65-F5344CB8AC3E}">
        <p14:creationId xmlns:p14="http://schemas.microsoft.com/office/powerpoint/2010/main" val="2478715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41</a:t>
            </a:fld>
            <a:endParaRPr lang="tr-TR"/>
          </a:p>
        </p:txBody>
      </p:sp>
    </p:spTree>
    <p:extLst>
      <p:ext uri="{BB962C8B-B14F-4D97-AF65-F5344CB8AC3E}">
        <p14:creationId xmlns:p14="http://schemas.microsoft.com/office/powerpoint/2010/main" val="27669465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42</a:t>
            </a:fld>
            <a:endParaRPr lang="tr-TR"/>
          </a:p>
        </p:txBody>
      </p:sp>
    </p:spTree>
    <p:extLst>
      <p:ext uri="{BB962C8B-B14F-4D97-AF65-F5344CB8AC3E}">
        <p14:creationId xmlns:p14="http://schemas.microsoft.com/office/powerpoint/2010/main" val="41908824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43</a:t>
            </a:fld>
            <a:endParaRPr lang="tr-TR"/>
          </a:p>
        </p:txBody>
      </p:sp>
    </p:spTree>
    <p:extLst>
      <p:ext uri="{BB962C8B-B14F-4D97-AF65-F5344CB8AC3E}">
        <p14:creationId xmlns:p14="http://schemas.microsoft.com/office/powerpoint/2010/main" val="25976999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44</a:t>
            </a:fld>
            <a:endParaRPr lang="tr-TR"/>
          </a:p>
        </p:txBody>
      </p:sp>
    </p:spTree>
    <p:extLst>
      <p:ext uri="{BB962C8B-B14F-4D97-AF65-F5344CB8AC3E}">
        <p14:creationId xmlns:p14="http://schemas.microsoft.com/office/powerpoint/2010/main" val="15055711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45</a:t>
            </a:fld>
            <a:endParaRPr lang="tr-TR"/>
          </a:p>
        </p:txBody>
      </p:sp>
    </p:spTree>
    <p:extLst>
      <p:ext uri="{BB962C8B-B14F-4D97-AF65-F5344CB8AC3E}">
        <p14:creationId xmlns:p14="http://schemas.microsoft.com/office/powerpoint/2010/main" val="37236137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46</a:t>
            </a:fld>
            <a:endParaRPr lang="tr-TR"/>
          </a:p>
        </p:txBody>
      </p:sp>
    </p:spTree>
    <p:extLst>
      <p:ext uri="{BB962C8B-B14F-4D97-AF65-F5344CB8AC3E}">
        <p14:creationId xmlns:p14="http://schemas.microsoft.com/office/powerpoint/2010/main" val="5169489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47</a:t>
            </a:fld>
            <a:endParaRPr lang="tr-TR"/>
          </a:p>
        </p:txBody>
      </p:sp>
    </p:spTree>
    <p:extLst>
      <p:ext uri="{BB962C8B-B14F-4D97-AF65-F5344CB8AC3E}">
        <p14:creationId xmlns:p14="http://schemas.microsoft.com/office/powerpoint/2010/main" val="22104194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48</a:t>
            </a:fld>
            <a:endParaRPr lang="tr-TR"/>
          </a:p>
        </p:txBody>
      </p:sp>
    </p:spTree>
    <p:extLst>
      <p:ext uri="{BB962C8B-B14F-4D97-AF65-F5344CB8AC3E}">
        <p14:creationId xmlns:p14="http://schemas.microsoft.com/office/powerpoint/2010/main" val="36918735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49</a:t>
            </a:fld>
            <a:endParaRPr lang="tr-TR"/>
          </a:p>
        </p:txBody>
      </p:sp>
    </p:spTree>
    <p:extLst>
      <p:ext uri="{BB962C8B-B14F-4D97-AF65-F5344CB8AC3E}">
        <p14:creationId xmlns:p14="http://schemas.microsoft.com/office/powerpoint/2010/main" val="37488262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50</a:t>
            </a:fld>
            <a:endParaRPr lang="tr-TR"/>
          </a:p>
        </p:txBody>
      </p:sp>
    </p:spTree>
    <p:extLst>
      <p:ext uri="{BB962C8B-B14F-4D97-AF65-F5344CB8AC3E}">
        <p14:creationId xmlns:p14="http://schemas.microsoft.com/office/powerpoint/2010/main" val="1238942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5</a:t>
            </a:fld>
            <a:endParaRPr lang="tr-TR"/>
          </a:p>
        </p:txBody>
      </p:sp>
    </p:spTree>
    <p:extLst>
      <p:ext uri="{BB962C8B-B14F-4D97-AF65-F5344CB8AC3E}">
        <p14:creationId xmlns:p14="http://schemas.microsoft.com/office/powerpoint/2010/main" val="41544731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51</a:t>
            </a:fld>
            <a:endParaRPr lang="tr-TR"/>
          </a:p>
        </p:txBody>
      </p:sp>
    </p:spTree>
    <p:extLst>
      <p:ext uri="{BB962C8B-B14F-4D97-AF65-F5344CB8AC3E}">
        <p14:creationId xmlns:p14="http://schemas.microsoft.com/office/powerpoint/2010/main" val="10378826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52</a:t>
            </a:fld>
            <a:endParaRPr lang="tr-TR"/>
          </a:p>
        </p:txBody>
      </p:sp>
    </p:spTree>
    <p:extLst>
      <p:ext uri="{BB962C8B-B14F-4D97-AF65-F5344CB8AC3E}">
        <p14:creationId xmlns:p14="http://schemas.microsoft.com/office/powerpoint/2010/main" val="544620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53</a:t>
            </a:fld>
            <a:endParaRPr lang="tr-TR"/>
          </a:p>
        </p:txBody>
      </p:sp>
    </p:spTree>
    <p:extLst>
      <p:ext uri="{BB962C8B-B14F-4D97-AF65-F5344CB8AC3E}">
        <p14:creationId xmlns:p14="http://schemas.microsoft.com/office/powerpoint/2010/main" val="33204210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54</a:t>
            </a:fld>
            <a:endParaRPr lang="tr-TR"/>
          </a:p>
        </p:txBody>
      </p:sp>
    </p:spTree>
    <p:extLst>
      <p:ext uri="{BB962C8B-B14F-4D97-AF65-F5344CB8AC3E}">
        <p14:creationId xmlns:p14="http://schemas.microsoft.com/office/powerpoint/2010/main" val="40616078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55</a:t>
            </a:fld>
            <a:endParaRPr lang="tr-TR"/>
          </a:p>
        </p:txBody>
      </p:sp>
    </p:spTree>
    <p:extLst>
      <p:ext uri="{BB962C8B-B14F-4D97-AF65-F5344CB8AC3E}">
        <p14:creationId xmlns:p14="http://schemas.microsoft.com/office/powerpoint/2010/main" val="21563606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56</a:t>
            </a:fld>
            <a:endParaRPr lang="tr-TR"/>
          </a:p>
        </p:txBody>
      </p:sp>
    </p:spTree>
    <p:extLst>
      <p:ext uri="{BB962C8B-B14F-4D97-AF65-F5344CB8AC3E}">
        <p14:creationId xmlns:p14="http://schemas.microsoft.com/office/powerpoint/2010/main" val="31611936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57</a:t>
            </a:fld>
            <a:endParaRPr lang="tr-TR"/>
          </a:p>
        </p:txBody>
      </p:sp>
    </p:spTree>
    <p:extLst>
      <p:ext uri="{BB962C8B-B14F-4D97-AF65-F5344CB8AC3E}">
        <p14:creationId xmlns:p14="http://schemas.microsoft.com/office/powerpoint/2010/main" val="21477562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58</a:t>
            </a:fld>
            <a:endParaRPr lang="tr-TR"/>
          </a:p>
        </p:txBody>
      </p:sp>
    </p:spTree>
    <p:extLst>
      <p:ext uri="{BB962C8B-B14F-4D97-AF65-F5344CB8AC3E}">
        <p14:creationId xmlns:p14="http://schemas.microsoft.com/office/powerpoint/2010/main" val="9317012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59</a:t>
            </a:fld>
            <a:endParaRPr lang="tr-TR"/>
          </a:p>
        </p:txBody>
      </p:sp>
    </p:spTree>
    <p:extLst>
      <p:ext uri="{BB962C8B-B14F-4D97-AF65-F5344CB8AC3E}">
        <p14:creationId xmlns:p14="http://schemas.microsoft.com/office/powerpoint/2010/main" val="7032567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60</a:t>
            </a:fld>
            <a:endParaRPr lang="tr-TR"/>
          </a:p>
        </p:txBody>
      </p:sp>
    </p:spTree>
    <p:extLst>
      <p:ext uri="{BB962C8B-B14F-4D97-AF65-F5344CB8AC3E}">
        <p14:creationId xmlns:p14="http://schemas.microsoft.com/office/powerpoint/2010/main" val="1232113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6</a:t>
            </a:fld>
            <a:endParaRPr lang="tr-TR"/>
          </a:p>
        </p:txBody>
      </p:sp>
    </p:spTree>
    <p:extLst>
      <p:ext uri="{BB962C8B-B14F-4D97-AF65-F5344CB8AC3E}">
        <p14:creationId xmlns:p14="http://schemas.microsoft.com/office/powerpoint/2010/main" val="21612230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61</a:t>
            </a:fld>
            <a:endParaRPr lang="tr-TR"/>
          </a:p>
        </p:txBody>
      </p:sp>
    </p:spTree>
    <p:extLst>
      <p:ext uri="{BB962C8B-B14F-4D97-AF65-F5344CB8AC3E}">
        <p14:creationId xmlns:p14="http://schemas.microsoft.com/office/powerpoint/2010/main" val="26802690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62</a:t>
            </a:fld>
            <a:endParaRPr lang="tr-TR"/>
          </a:p>
        </p:txBody>
      </p:sp>
    </p:spTree>
    <p:extLst>
      <p:ext uri="{BB962C8B-B14F-4D97-AF65-F5344CB8AC3E}">
        <p14:creationId xmlns:p14="http://schemas.microsoft.com/office/powerpoint/2010/main" val="13938690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63</a:t>
            </a:fld>
            <a:endParaRPr lang="tr-TR"/>
          </a:p>
        </p:txBody>
      </p:sp>
    </p:spTree>
    <p:extLst>
      <p:ext uri="{BB962C8B-B14F-4D97-AF65-F5344CB8AC3E}">
        <p14:creationId xmlns:p14="http://schemas.microsoft.com/office/powerpoint/2010/main" val="25717191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92C853A-5155-427B-8C77-41AEF72B1E90}" type="slidenum">
              <a:rPr lang="tr-TR" smtClean="0"/>
              <a:t>64</a:t>
            </a:fld>
            <a:endParaRPr lang="tr-TR"/>
          </a:p>
        </p:txBody>
      </p:sp>
    </p:spTree>
    <p:extLst>
      <p:ext uri="{BB962C8B-B14F-4D97-AF65-F5344CB8AC3E}">
        <p14:creationId xmlns:p14="http://schemas.microsoft.com/office/powerpoint/2010/main" val="8540695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92C853A-5155-427B-8C77-41AEF72B1E90}" type="slidenum">
              <a:rPr lang="tr-TR" smtClean="0"/>
              <a:t>65</a:t>
            </a:fld>
            <a:endParaRPr lang="tr-TR"/>
          </a:p>
        </p:txBody>
      </p:sp>
    </p:spTree>
    <p:extLst>
      <p:ext uri="{BB962C8B-B14F-4D97-AF65-F5344CB8AC3E}">
        <p14:creationId xmlns:p14="http://schemas.microsoft.com/office/powerpoint/2010/main" val="41210927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92C853A-5155-427B-8C77-41AEF72B1E90}" type="slidenum">
              <a:rPr lang="tr-TR" smtClean="0"/>
              <a:t>66</a:t>
            </a:fld>
            <a:endParaRPr lang="tr-TR"/>
          </a:p>
        </p:txBody>
      </p:sp>
    </p:spTree>
    <p:extLst>
      <p:ext uri="{BB962C8B-B14F-4D97-AF65-F5344CB8AC3E}">
        <p14:creationId xmlns:p14="http://schemas.microsoft.com/office/powerpoint/2010/main" val="12151621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92C853A-5155-427B-8C77-41AEF72B1E90}" type="slidenum">
              <a:rPr lang="tr-TR" smtClean="0"/>
              <a:t>67</a:t>
            </a:fld>
            <a:endParaRPr lang="tr-TR"/>
          </a:p>
        </p:txBody>
      </p:sp>
    </p:spTree>
    <p:extLst>
      <p:ext uri="{BB962C8B-B14F-4D97-AF65-F5344CB8AC3E}">
        <p14:creationId xmlns:p14="http://schemas.microsoft.com/office/powerpoint/2010/main" val="13831567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69</a:t>
            </a:fld>
            <a:endParaRPr lang="tr-TR"/>
          </a:p>
        </p:txBody>
      </p:sp>
    </p:spTree>
    <p:extLst>
      <p:ext uri="{BB962C8B-B14F-4D97-AF65-F5344CB8AC3E}">
        <p14:creationId xmlns:p14="http://schemas.microsoft.com/office/powerpoint/2010/main" val="29748499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71</a:t>
            </a:fld>
            <a:endParaRPr lang="tr-TR"/>
          </a:p>
        </p:txBody>
      </p:sp>
    </p:spTree>
    <p:extLst>
      <p:ext uri="{BB962C8B-B14F-4D97-AF65-F5344CB8AC3E}">
        <p14:creationId xmlns:p14="http://schemas.microsoft.com/office/powerpoint/2010/main" val="15989014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72</a:t>
            </a:fld>
            <a:endParaRPr lang="tr-TR"/>
          </a:p>
        </p:txBody>
      </p:sp>
    </p:spTree>
    <p:extLst>
      <p:ext uri="{BB962C8B-B14F-4D97-AF65-F5344CB8AC3E}">
        <p14:creationId xmlns:p14="http://schemas.microsoft.com/office/powerpoint/2010/main" val="3983135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7</a:t>
            </a:fld>
            <a:endParaRPr lang="tr-TR"/>
          </a:p>
        </p:txBody>
      </p:sp>
    </p:spTree>
    <p:extLst>
      <p:ext uri="{BB962C8B-B14F-4D97-AF65-F5344CB8AC3E}">
        <p14:creationId xmlns:p14="http://schemas.microsoft.com/office/powerpoint/2010/main" val="28169971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73</a:t>
            </a:fld>
            <a:endParaRPr lang="tr-TR"/>
          </a:p>
        </p:txBody>
      </p:sp>
    </p:spTree>
    <p:extLst>
      <p:ext uri="{BB962C8B-B14F-4D97-AF65-F5344CB8AC3E}">
        <p14:creationId xmlns:p14="http://schemas.microsoft.com/office/powerpoint/2010/main" val="18709028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74</a:t>
            </a:fld>
            <a:endParaRPr lang="tr-TR"/>
          </a:p>
        </p:txBody>
      </p:sp>
    </p:spTree>
    <p:extLst>
      <p:ext uri="{BB962C8B-B14F-4D97-AF65-F5344CB8AC3E}">
        <p14:creationId xmlns:p14="http://schemas.microsoft.com/office/powerpoint/2010/main" val="40535304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76</a:t>
            </a:fld>
            <a:endParaRPr lang="tr-TR"/>
          </a:p>
        </p:txBody>
      </p:sp>
    </p:spTree>
    <p:extLst>
      <p:ext uri="{BB962C8B-B14F-4D97-AF65-F5344CB8AC3E}">
        <p14:creationId xmlns:p14="http://schemas.microsoft.com/office/powerpoint/2010/main" val="33287248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77</a:t>
            </a:fld>
            <a:endParaRPr lang="tr-TR"/>
          </a:p>
        </p:txBody>
      </p:sp>
    </p:spTree>
    <p:extLst>
      <p:ext uri="{BB962C8B-B14F-4D97-AF65-F5344CB8AC3E}">
        <p14:creationId xmlns:p14="http://schemas.microsoft.com/office/powerpoint/2010/main" val="924613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78</a:t>
            </a:fld>
            <a:endParaRPr lang="tr-TR"/>
          </a:p>
        </p:txBody>
      </p:sp>
    </p:spTree>
    <p:extLst>
      <p:ext uri="{BB962C8B-B14F-4D97-AF65-F5344CB8AC3E}">
        <p14:creationId xmlns:p14="http://schemas.microsoft.com/office/powerpoint/2010/main" val="1296092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79</a:t>
            </a:fld>
            <a:endParaRPr lang="tr-TR"/>
          </a:p>
        </p:txBody>
      </p:sp>
    </p:spTree>
    <p:extLst>
      <p:ext uri="{BB962C8B-B14F-4D97-AF65-F5344CB8AC3E}">
        <p14:creationId xmlns:p14="http://schemas.microsoft.com/office/powerpoint/2010/main" val="30940377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80</a:t>
            </a:fld>
            <a:endParaRPr lang="tr-TR"/>
          </a:p>
        </p:txBody>
      </p:sp>
    </p:spTree>
    <p:extLst>
      <p:ext uri="{BB962C8B-B14F-4D97-AF65-F5344CB8AC3E}">
        <p14:creationId xmlns:p14="http://schemas.microsoft.com/office/powerpoint/2010/main" val="27154988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90</a:t>
            </a:fld>
            <a:endParaRPr lang="tr-TR"/>
          </a:p>
        </p:txBody>
      </p:sp>
    </p:spTree>
    <p:extLst>
      <p:ext uri="{BB962C8B-B14F-4D97-AF65-F5344CB8AC3E}">
        <p14:creationId xmlns:p14="http://schemas.microsoft.com/office/powerpoint/2010/main" val="6739261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91</a:t>
            </a:fld>
            <a:endParaRPr lang="tr-TR"/>
          </a:p>
        </p:txBody>
      </p:sp>
    </p:spTree>
    <p:extLst>
      <p:ext uri="{BB962C8B-B14F-4D97-AF65-F5344CB8AC3E}">
        <p14:creationId xmlns:p14="http://schemas.microsoft.com/office/powerpoint/2010/main" val="7253219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92</a:t>
            </a:fld>
            <a:endParaRPr lang="tr-TR"/>
          </a:p>
        </p:txBody>
      </p:sp>
    </p:spTree>
    <p:extLst>
      <p:ext uri="{BB962C8B-B14F-4D97-AF65-F5344CB8AC3E}">
        <p14:creationId xmlns:p14="http://schemas.microsoft.com/office/powerpoint/2010/main" val="3090288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8</a:t>
            </a:fld>
            <a:endParaRPr lang="tr-TR"/>
          </a:p>
        </p:txBody>
      </p:sp>
    </p:spTree>
    <p:extLst>
      <p:ext uri="{BB962C8B-B14F-4D97-AF65-F5344CB8AC3E}">
        <p14:creationId xmlns:p14="http://schemas.microsoft.com/office/powerpoint/2010/main" val="8011226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93</a:t>
            </a:fld>
            <a:endParaRPr lang="tr-TR"/>
          </a:p>
        </p:txBody>
      </p:sp>
    </p:spTree>
    <p:extLst>
      <p:ext uri="{BB962C8B-B14F-4D97-AF65-F5344CB8AC3E}">
        <p14:creationId xmlns:p14="http://schemas.microsoft.com/office/powerpoint/2010/main" val="39392618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94</a:t>
            </a:fld>
            <a:endParaRPr lang="tr-TR"/>
          </a:p>
        </p:txBody>
      </p:sp>
    </p:spTree>
    <p:extLst>
      <p:ext uri="{BB962C8B-B14F-4D97-AF65-F5344CB8AC3E}">
        <p14:creationId xmlns:p14="http://schemas.microsoft.com/office/powerpoint/2010/main" val="41495771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95</a:t>
            </a:fld>
            <a:endParaRPr lang="tr-TR"/>
          </a:p>
        </p:txBody>
      </p:sp>
    </p:spTree>
    <p:extLst>
      <p:ext uri="{BB962C8B-B14F-4D97-AF65-F5344CB8AC3E}">
        <p14:creationId xmlns:p14="http://schemas.microsoft.com/office/powerpoint/2010/main" val="1736913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96</a:t>
            </a:fld>
            <a:endParaRPr lang="tr-TR"/>
          </a:p>
        </p:txBody>
      </p:sp>
    </p:spTree>
    <p:extLst>
      <p:ext uri="{BB962C8B-B14F-4D97-AF65-F5344CB8AC3E}">
        <p14:creationId xmlns:p14="http://schemas.microsoft.com/office/powerpoint/2010/main" val="17080680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97</a:t>
            </a:fld>
            <a:endParaRPr lang="tr-TR"/>
          </a:p>
        </p:txBody>
      </p:sp>
    </p:spTree>
    <p:extLst>
      <p:ext uri="{BB962C8B-B14F-4D97-AF65-F5344CB8AC3E}">
        <p14:creationId xmlns:p14="http://schemas.microsoft.com/office/powerpoint/2010/main" val="280232041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98</a:t>
            </a:fld>
            <a:endParaRPr lang="tr-TR"/>
          </a:p>
        </p:txBody>
      </p:sp>
    </p:spTree>
    <p:extLst>
      <p:ext uri="{BB962C8B-B14F-4D97-AF65-F5344CB8AC3E}">
        <p14:creationId xmlns:p14="http://schemas.microsoft.com/office/powerpoint/2010/main" val="200878313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99</a:t>
            </a:fld>
            <a:endParaRPr lang="tr-TR"/>
          </a:p>
        </p:txBody>
      </p:sp>
    </p:spTree>
    <p:extLst>
      <p:ext uri="{BB962C8B-B14F-4D97-AF65-F5344CB8AC3E}">
        <p14:creationId xmlns:p14="http://schemas.microsoft.com/office/powerpoint/2010/main" val="27265732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100</a:t>
            </a:fld>
            <a:endParaRPr lang="tr-TR"/>
          </a:p>
        </p:txBody>
      </p:sp>
    </p:spTree>
    <p:extLst>
      <p:ext uri="{BB962C8B-B14F-4D97-AF65-F5344CB8AC3E}">
        <p14:creationId xmlns:p14="http://schemas.microsoft.com/office/powerpoint/2010/main" val="50962814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101</a:t>
            </a:fld>
            <a:endParaRPr lang="tr-TR"/>
          </a:p>
        </p:txBody>
      </p:sp>
    </p:spTree>
    <p:extLst>
      <p:ext uri="{BB962C8B-B14F-4D97-AF65-F5344CB8AC3E}">
        <p14:creationId xmlns:p14="http://schemas.microsoft.com/office/powerpoint/2010/main" val="35637787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102</a:t>
            </a:fld>
            <a:endParaRPr lang="tr-TR"/>
          </a:p>
        </p:txBody>
      </p:sp>
    </p:spTree>
    <p:extLst>
      <p:ext uri="{BB962C8B-B14F-4D97-AF65-F5344CB8AC3E}">
        <p14:creationId xmlns:p14="http://schemas.microsoft.com/office/powerpoint/2010/main" val="1396305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9</a:t>
            </a:fld>
            <a:endParaRPr lang="tr-TR"/>
          </a:p>
        </p:txBody>
      </p:sp>
    </p:spTree>
    <p:extLst>
      <p:ext uri="{BB962C8B-B14F-4D97-AF65-F5344CB8AC3E}">
        <p14:creationId xmlns:p14="http://schemas.microsoft.com/office/powerpoint/2010/main" val="193801393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92C853A-5155-427B-8C77-41AEF72B1E90}" type="slidenum">
              <a:rPr lang="tr-TR" smtClean="0"/>
              <a:t>103</a:t>
            </a:fld>
            <a:endParaRPr lang="tr-TR"/>
          </a:p>
        </p:txBody>
      </p:sp>
    </p:spTree>
    <p:extLst>
      <p:ext uri="{BB962C8B-B14F-4D97-AF65-F5344CB8AC3E}">
        <p14:creationId xmlns:p14="http://schemas.microsoft.com/office/powerpoint/2010/main" val="340140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AF11926-DCAE-4AB0-89CF-097CCCFE8C7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76B1F3C8-3F37-4E2B-A51D-36F65F4600B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6A4783F3-CB18-4366-BBE8-CA3CEC55A3B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Alt Bilgi Yer Tutucusu 4">
            <a:extLst>
              <a:ext uri="{FF2B5EF4-FFF2-40B4-BE49-F238E27FC236}">
                <a16:creationId xmlns:a16="http://schemas.microsoft.com/office/drawing/2014/main" id="{B8DCAE8A-BDD5-4B0A-AFA7-B2CF8299ECA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ayt Numarası Yer Tutucusu 5">
            <a:extLst>
              <a:ext uri="{FF2B5EF4-FFF2-40B4-BE49-F238E27FC236}">
                <a16:creationId xmlns:a16="http://schemas.microsoft.com/office/drawing/2014/main" id="{F3767900-9EDE-4C6B-A795-662C34B0258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1166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AD94BB-EAB5-45E6-B811-9EF001D916D9}"/>
              </a:ext>
            </a:extLst>
          </p:cNvPr>
          <p:cNvSpPr>
            <a:spLocks noGrp="1"/>
          </p:cNvSpPr>
          <p:nvPr>
            <p:ph type="title"/>
          </p:nvPr>
        </p:nvSpPr>
        <p:spPr>
          <a:xfrm>
            <a:off x="838200" y="365125"/>
            <a:ext cx="10515600" cy="1325563"/>
          </a:xfrm>
          <a:prstGeom prst="rect">
            <a:avLst/>
          </a:prstGeom>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C8E8C184-B7D7-49DF-8DFB-536AF7444761}"/>
              </a:ext>
            </a:extLst>
          </p:cNvPr>
          <p:cNvSpPr>
            <a:spLocks noGrp="1"/>
          </p:cNvSpPr>
          <p:nvPr>
            <p:ph type="body" orient="vert" idx="1"/>
          </p:nvPr>
        </p:nvSpPr>
        <p:spPr>
          <a:xfrm>
            <a:off x="838200" y="1825625"/>
            <a:ext cx="10515600" cy="4351338"/>
          </a:xfrm>
          <a:prstGeom prst="rect">
            <a:avLst/>
          </a:prstGeo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9C15BF0-6B59-457E-B3D2-BC9F8C4DFC4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Alt Bilgi Yer Tutucusu 4">
            <a:extLst>
              <a:ext uri="{FF2B5EF4-FFF2-40B4-BE49-F238E27FC236}">
                <a16:creationId xmlns:a16="http://schemas.microsoft.com/office/drawing/2014/main" id="{FAE4EEEF-6966-48AF-A469-AF3B2B431E4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ayt Numarası Yer Tutucusu 5">
            <a:extLst>
              <a:ext uri="{FF2B5EF4-FFF2-40B4-BE49-F238E27FC236}">
                <a16:creationId xmlns:a16="http://schemas.microsoft.com/office/drawing/2014/main" id="{998D2AAA-EE15-47F1-85B9-62D99E04BB4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79189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0A62160F-E82C-4C28-BAA1-409647D12955}"/>
              </a:ext>
            </a:extLst>
          </p:cNvPr>
          <p:cNvSpPr>
            <a:spLocks noGrp="1"/>
          </p:cNvSpPr>
          <p:nvPr>
            <p:ph type="title" orient="vert"/>
          </p:nvPr>
        </p:nvSpPr>
        <p:spPr>
          <a:xfrm>
            <a:off x="8724900" y="365125"/>
            <a:ext cx="2628900" cy="5811838"/>
          </a:xfrm>
          <a:prstGeom prst="rect">
            <a:avLst/>
          </a:prstGeo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85D2CA28-D846-45C6-B94E-D6C414DA4E47}"/>
              </a:ext>
            </a:extLst>
          </p:cNvPr>
          <p:cNvSpPr>
            <a:spLocks noGrp="1"/>
          </p:cNvSpPr>
          <p:nvPr>
            <p:ph type="body" orient="vert" idx="1"/>
          </p:nvPr>
        </p:nvSpPr>
        <p:spPr>
          <a:xfrm>
            <a:off x="838200" y="365125"/>
            <a:ext cx="7734300" cy="5811838"/>
          </a:xfrm>
          <a:prstGeom prst="rect">
            <a:avLst/>
          </a:prstGeo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8BBE2A8-CE66-490E-AEF0-4BD3A7E064A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Alt Bilgi Yer Tutucusu 4">
            <a:extLst>
              <a:ext uri="{FF2B5EF4-FFF2-40B4-BE49-F238E27FC236}">
                <a16:creationId xmlns:a16="http://schemas.microsoft.com/office/drawing/2014/main" id="{042D534C-A1E6-41EE-8163-6BDC8700416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ayt Numarası Yer Tutucusu 5">
            <a:extLst>
              <a:ext uri="{FF2B5EF4-FFF2-40B4-BE49-F238E27FC236}">
                <a16:creationId xmlns:a16="http://schemas.microsoft.com/office/drawing/2014/main" id="{4E4B3DAB-5143-4C20-9ED8-5E9E13F9C59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4561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üzen_01">
    <p:spTree>
      <p:nvGrpSpPr>
        <p:cNvPr id="1" name=""/>
        <p:cNvGrpSpPr/>
        <p:nvPr/>
      </p:nvGrpSpPr>
      <p:grpSpPr>
        <a:xfrm>
          <a:off x="0" y="0"/>
          <a:ext cx="0" cy="0"/>
          <a:chOff x="0" y="0"/>
          <a:chExt cx="0" cy="0"/>
        </a:xfrm>
      </p:grpSpPr>
      <p:sp>
        <p:nvSpPr>
          <p:cNvPr id="4" name="Alt Başlık">
            <a:extLst>
              <a:ext uri="{FF2B5EF4-FFF2-40B4-BE49-F238E27FC236}">
                <a16:creationId xmlns:a16="http://schemas.microsoft.com/office/drawing/2014/main" id="{7EA748EC-BAD4-4A35-AA43-4482CFC23DB1}"/>
              </a:ext>
            </a:extLst>
          </p:cNvPr>
          <p:cNvSpPr>
            <a:spLocks noGrp="1"/>
          </p:cNvSpPr>
          <p:nvPr>
            <p:ph type="body" sz="quarter" idx="10" hasCustomPrompt="1"/>
          </p:nvPr>
        </p:nvSpPr>
        <p:spPr>
          <a:xfrm>
            <a:off x="4102099" y="3962401"/>
            <a:ext cx="3998913" cy="610626"/>
          </a:xfrm>
          <a:prstGeom prst="rect">
            <a:avLst/>
          </a:prstGeom>
        </p:spPr>
        <p:txBody>
          <a:bodyPr anchor="ctr" anchorCtr="1"/>
          <a:lstStyle>
            <a:lvl1pPr marL="0" indent="0" algn="ctr">
              <a:buNone/>
              <a:defRPr>
                <a:solidFill>
                  <a:schemeClr val="tx1"/>
                </a:solidFill>
                <a:latin typeface="Raleway Light" panose="020B0403030101060003" pitchFamily="34" charset="-94"/>
              </a:defRPr>
            </a:lvl1pPr>
          </a:lstStyle>
          <a:p>
            <a:pPr lvl="0"/>
            <a:r>
              <a:rPr lang="tr-TR" dirty="0"/>
              <a:t>Sunum Şablonu</a:t>
            </a:r>
          </a:p>
        </p:txBody>
      </p:sp>
      <p:sp>
        <p:nvSpPr>
          <p:cNvPr id="2" name="Başlık">
            <a:extLst>
              <a:ext uri="{FF2B5EF4-FFF2-40B4-BE49-F238E27FC236}">
                <a16:creationId xmlns:a16="http://schemas.microsoft.com/office/drawing/2014/main" id="{DEBFF7D1-1C2B-4EED-A864-816DB8A39953}"/>
              </a:ext>
            </a:extLst>
          </p:cNvPr>
          <p:cNvSpPr>
            <a:spLocks noGrp="1"/>
          </p:cNvSpPr>
          <p:nvPr>
            <p:ph type="title" hasCustomPrompt="1"/>
          </p:nvPr>
        </p:nvSpPr>
        <p:spPr>
          <a:xfrm>
            <a:off x="4099711" y="2893244"/>
            <a:ext cx="3992579" cy="1071512"/>
          </a:xfrm>
          <a:prstGeom prst="rect">
            <a:avLst/>
          </a:prstGeom>
          <a:noFill/>
          <a:ln w="38100">
            <a:solidFill>
              <a:schemeClr val="tx1"/>
            </a:solidFill>
          </a:ln>
        </p:spPr>
        <p:txBody>
          <a:bodyPr lIns="180000" tIns="180000" rIns="180000" bIns="144000" anchor="ctr" anchorCtr="1"/>
          <a:lstStyle>
            <a:lvl1pPr algn="ctr">
              <a:defRPr sz="6000">
                <a:solidFill>
                  <a:schemeClr val="tx1"/>
                </a:solidFill>
                <a:latin typeface="Raleway ExtraBold" panose="020B0903030101060003" pitchFamily="34" charset="-94"/>
              </a:defRPr>
            </a:lvl1pPr>
          </a:lstStyle>
          <a:p>
            <a:r>
              <a:rPr lang="tr-TR" dirty="0"/>
              <a:t>MINIMA</a:t>
            </a:r>
          </a:p>
        </p:txBody>
      </p:sp>
      <p:sp>
        <p:nvSpPr>
          <p:cNvPr id="5" name="Alt Bilgi Yer Tutucusu 4">
            <a:extLst>
              <a:ext uri="{FF2B5EF4-FFF2-40B4-BE49-F238E27FC236}">
                <a16:creationId xmlns:a16="http://schemas.microsoft.com/office/drawing/2014/main" id="{5B013472-77C7-48A5-87F4-C88CAC1FAFB2}"/>
              </a:ext>
            </a:extLst>
          </p:cNvPr>
          <p:cNvSpPr>
            <a:spLocks noGrp="1"/>
          </p:cNvSpPr>
          <p:nvPr>
            <p:ph type="ftr" sz="quarter" idx="12"/>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35627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barn(outVertical)">
                                      <p:cBhvr>
                                        <p:cTn id="11" dur="23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6" presetClass="entr" presetSubtype="37"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barn(outVertical)">
                      <p:cBhvr>
                        <p:cTn dur="2300"/>
                        <p:tgtEl>
                          <p:spTgt spid="4"/>
                        </p:tgtEl>
                      </p:cBhvr>
                    </p:animEffect>
                  </p:childTnLst>
                </p:cTn>
              </p:par>
            </p:tnLst>
          </p:tmpl>
        </p:tmplLst>
      </p:bldP>
      <p:bldP spid="2"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üzen_06">
    <p:spTree>
      <p:nvGrpSpPr>
        <p:cNvPr id="1" name=""/>
        <p:cNvGrpSpPr/>
        <p:nvPr/>
      </p:nvGrpSpPr>
      <p:grpSpPr>
        <a:xfrm>
          <a:off x="0" y="0"/>
          <a:ext cx="0" cy="0"/>
          <a:chOff x="0" y="0"/>
          <a:chExt cx="0" cy="0"/>
        </a:xfrm>
      </p:grpSpPr>
      <p:sp>
        <p:nvSpPr>
          <p:cNvPr id="6" name="Dikdörtgen 2">
            <a:extLst>
              <a:ext uri="{FF2B5EF4-FFF2-40B4-BE49-F238E27FC236}">
                <a16:creationId xmlns:a16="http://schemas.microsoft.com/office/drawing/2014/main" id="{607C4C35-B2F3-476D-9DB8-534F05BAA26A}"/>
              </a:ext>
            </a:extLst>
          </p:cNvPr>
          <p:cNvSpPr/>
          <p:nvPr userDrawn="1"/>
        </p:nvSpPr>
        <p:spPr>
          <a:xfrm>
            <a:off x="3035300" y="2282190"/>
            <a:ext cx="1512888" cy="1547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1">
            <a:extLst>
              <a:ext uri="{FF2B5EF4-FFF2-40B4-BE49-F238E27FC236}">
                <a16:creationId xmlns:a16="http://schemas.microsoft.com/office/drawing/2014/main" id="{914C7B78-DAD5-4F34-8B2E-8F62165464C3}"/>
              </a:ext>
            </a:extLst>
          </p:cNvPr>
          <p:cNvSpPr/>
          <p:nvPr userDrawn="1"/>
        </p:nvSpPr>
        <p:spPr>
          <a:xfrm>
            <a:off x="2279650" y="1520825"/>
            <a:ext cx="755650" cy="755650"/>
          </a:xfrm>
          <a:prstGeom prst="rect">
            <a:avLst/>
          </a:prstGeom>
          <a:solidFill>
            <a:schemeClr val="bg1"/>
          </a:solidFill>
          <a:ln w="31750">
            <a:solidFill>
              <a:schemeClr val="tx1"/>
            </a:solidFill>
          </a:ln>
        </p:spPr>
        <p:txBody>
          <a:bodyPr lIns="180000" tIns="180000" rIns="180000" bIns="72000" anchor="ctr" anchorCtr="0"/>
          <a:lstStyle/>
          <a:p>
            <a:pPr lvl="0" algn="ctr">
              <a:lnSpc>
                <a:spcPct val="90000"/>
              </a:lnSpc>
              <a:spcBef>
                <a:spcPct val="0"/>
              </a:spcBef>
              <a:buNone/>
            </a:pPr>
            <a:endParaRPr lang="tr-TR" sz="8000">
              <a:solidFill>
                <a:schemeClr val="tx1"/>
              </a:solidFill>
              <a:latin typeface="Raleway Light" panose="020B0403030101060003" pitchFamily="34" charset="-94"/>
              <a:ea typeface="+mj-ea"/>
              <a:cs typeface="+mj-cs"/>
            </a:endParaRPr>
          </a:p>
        </p:txBody>
      </p:sp>
      <p:sp>
        <p:nvSpPr>
          <p:cNvPr id="11" name="Alt Başlık">
            <a:extLst>
              <a:ext uri="{FF2B5EF4-FFF2-40B4-BE49-F238E27FC236}">
                <a16:creationId xmlns:a16="http://schemas.microsoft.com/office/drawing/2014/main" id="{1D17BB93-38CB-4074-AE7C-18E3E889DFBB}"/>
              </a:ext>
            </a:extLst>
          </p:cNvPr>
          <p:cNvSpPr>
            <a:spLocks noGrp="1"/>
          </p:cNvSpPr>
          <p:nvPr>
            <p:ph type="body" sz="quarter" idx="19" hasCustomPrompt="1"/>
          </p:nvPr>
        </p:nvSpPr>
        <p:spPr>
          <a:xfrm>
            <a:off x="3563779" y="5552825"/>
            <a:ext cx="3856514" cy="540000"/>
          </a:xfrm>
          <a:prstGeom prst="rect">
            <a:avLst/>
          </a:prstGeom>
          <a:ln w="25400">
            <a:solidFill>
              <a:schemeClr val="tx1"/>
            </a:solidFill>
          </a:ln>
        </p:spPr>
        <p:txBody>
          <a:bodyPr tIns="108000" anchor="ctr" anchorCtr="0"/>
          <a:lstStyle>
            <a:lvl1pPr marL="0" indent="0" algn="l">
              <a:buFontTx/>
              <a:buNone/>
              <a:defRPr sz="2800">
                <a:solidFill>
                  <a:schemeClr val="tx1"/>
                </a:solidFill>
                <a:latin typeface="+mn-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Alt Başlık</a:t>
            </a:r>
          </a:p>
        </p:txBody>
      </p:sp>
      <p:sp>
        <p:nvSpPr>
          <p:cNvPr id="10" name="Başlık">
            <a:extLst>
              <a:ext uri="{FF2B5EF4-FFF2-40B4-BE49-F238E27FC236}">
                <a16:creationId xmlns:a16="http://schemas.microsoft.com/office/drawing/2014/main" id="{5271C215-5356-4C4B-BA09-BF21ACE86868}"/>
              </a:ext>
            </a:extLst>
          </p:cNvPr>
          <p:cNvSpPr>
            <a:spLocks noGrp="1"/>
          </p:cNvSpPr>
          <p:nvPr>
            <p:ph type="body" sz="quarter" idx="18" hasCustomPrompt="1"/>
          </p:nvPr>
        </p:nvSpPr>
        <p:spPr>
          <a:xfrm>
            <a:off x="3382645" y="4531360"/>
            <a:ext cx="7931141" cy="978535"/>
          </a:xfrm>
          <a:prstGeom prst="rect">
            <a:avLst/>
          </a:prstGeom>
          <a:ln w="25400">
            <a:noFill/>
          </a:ln>
        </p:spPr>
        <p:txBody>
          <a:bodyPr bIns="0" anchor="b" anchorCtr="0"/>
          <a:lstStyle>
            <a:lvl1pPr marL="0" indent="0" algn="l">
              <a:buFontTx/>
              <a:buNone/>
              <a:defRPr sz="6000">
                <a:solidFill>
                  <a:schemeClr val="tx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BAŞLIK</a:t>
            </a:r>
          </a:p>
        </p:txBody>
      </p:sp>
      <p:sp>
        <p:nvSpPr>
          <p:cNvPr id="5" name="Numara">
            <a:extLst>
              <a:ext uri="{FF2B5EF4-FFF2-40B4-BE49-F238E27FC236}">
                <a16:creationId xmlns:a16="http://schemas.microsoft.com/office/drawing/2014/main" id="{5CCF1DD1-A66A-46FD-B405-C8F4A39BB323}"/>
              </a:ext>
            </a:extLst>
          </p:cNvPr>
          <p:cNvSpPr>
            <a:spLocks noGrp="1"/>
          </p:cNvSpPr>
          <p:nvPr>
            <p:ph type="title" hasCustomPrompt="1"/>
          </p:nvPr>
        </p:nvSpPr>
        <p:spPr>
          <a:xfrm>
            <a:off x="766763" y="3033713"/>
            <a:ext cx="2268537" cy="2268538"/>
          </a:xfrm>
          <a:prstGeom prst="rect">
            <a:avLst/>
          </a:prstGeom>
          <a:solidFill>
            <a:schemeClr val="bg1"/>
          </a:solidFill>
          <a:ln w="31750">
            <a:solidFill>
              <a:schemeClr val="tx1"/>
            </a:solidFill>
          </a:ln>
        </p:spPr>
        <p:txBody>
          <a:bodyPr lIns="180000" tIns="180000" rIns="180000" bIns="72000" anchor="ctr" anchorCtr="0"/>
          <a:lstStyle>
            <a:lvl1pPr algn="ctr">
              <a:defRPr sz="9600">
                <a:solidFill>
                  <a:schemeClr val="tx1"/>
                </a:solidFill>
                <a:latin typeface="Raleway Light" panose="020B0403030101060003" pitchFamily="34" charset="-94"/>
              </a:defRPr>
            </a:lvl1pPr>
          </a:lstStyle>
          <a:p>
            <a:r>
              <a:rPr lang="tr-TR" dirty="0"/>
              <a:t>01</a:t>
            </a:r>
          </a:p>
        </p:txBody>
      </p:sp>
    </p:spTree>
    <p:extLst>
      <p:ext uri="{BB962C8B-B14F-4D97-AF65-F5344CB8AC3E}">
        <p14:creationId xmlns:p14="http://schemas.microsoft.com/office/powerpoint/2010/main" val="81984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2" presetClass="entr" presetSubtype="2" decel="100000" fill="hold" grpId="0" nodeType="withEffect">
                                  <p:stCondLst>
                                    <p:cond delay="500"/>
                                  </p:stCondLst>
                                  <p:childTnLst>
                                    <p:set>
                                      <p:cBhvr>
                                        <p:cTn id="21" dur="1" fill="hold">
                                          <p:stCondLst>
                                            <p:cond delay="0"/>
                                          </p:stCondLst>
                                        </p:cTn>
                                        <p:tgtEl>
                                          <p:spTgt spid="10">
                                            <p:txEl>
                                              <p:pRg st="0" end="0"/>
                                            </p:txEl>
                                          </p:spTgt>
                                        </p:tgtEl>
                                        <p:attrNameLst>
                                          <p:attrName>style.visibility</p:attrName>
                                        </p:attrNameLst>
                                      </p:cBhvr>
                                      <p:to>
                                        <p:strVal val="visible"/>
                                      </p:to>
                                    </p:set>
                                    <p:anim calcmode="lin" valueType="num">
                                      <p:cBhvr additive="base">
                                        <p:cTn id="22" dur="1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3" dur="1000" fill="hold"/>
                                        <p:tgtEl>
                                          <p:spTgt spid="10">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2" decel="100000" fill="hold" grpId="0" nodeType="withEffect">
                                  <p:stCondLst>
                                    <p:cond delay="750"/>
                                  </p:stCondLst>
                                  <p:childTnLst>
                                    <p:set>
                                      <p:cBhvr>
                                        <p:cTn id="25" dur="1" fill="hold">
                                          <p:stCondLst>
                                            <p:cond delay="0"/>
                                          </p:stCondLst>
                                        </p:cTn>
                                        <p:tgtEl>
                                          <p:spTgt spid="11">
                                            <p:bg/>
                                          </p:spTgt>
                                        </p:tgtEl>
                                        <p:attrNameLst>
                                          <p:attrName>style.visibility</p:attrName>
                                        </p:attrNameLst>
                                      </p:cBhvr>
                                      <p:to>
                                        <p:strVal val="visible"/>
                                      </p:to>
                                    </p:set>
                                    <p:anim calcmode="lin" valueType="num">
                                      <p:cBhvr additive="base">
                                        <p:cTn id="26" dur="1000" fill="hold"/>
                                        <p:tgtEl>
                                          <p:spTgt spid="11">
                                            <p:bg/>
                                          </p:spTgt>
                                        </p:tgtEl>
                                        <p:attrNameLst>
                                          <p:attrName>ppt_x</p:attrName>
                                        </p:attrNameLst>
                                      </p:cBhvr>
                                      <p:tavLst>
                                        <p:tav tm="0">
                                          <p:val>
                                            <p:strVal val="1+#ppt_w/2"/>
                                          </p:val>
                                        </p:tav>
                                        <p:tav tm="100000">
                                          <p:val>
                                            <p:strVal val="#ppt_x"/>
                                          </p:val>
                                        </p:tav>
                                      </p:tavLst>
                                    </p:anim>
                                    <p:anim calcmode="lin" valueType="num">
                                      <p:cBhvr additive="base">
                                        <p:cTn id="27" dur="1000" fill="hold"/>
                                        <p:tgtEl>
                                          <p:spTgt spid="11">
                                            <p:bg/>
                                          </p:spTgt>
                                        </p:tgtEl>
                                        <p:attrNameLst>
                                          <p:attrName>ppt_y</p:attrName>
                                        </p:attrNameLst>
                                      </p:cBhvr>
                                      <p:tavLst>
                                        <p:tav tm="0">
                                          <p:val>
                                            <p:strVal val="#ppt_y"/>
                                          </p:val>
                                        </p:tav>
                                        <p:tav tm="100000">
                                          <p:val>
                                            <p:strVal val="#ppt_y"/>
                                          </p:val>
                                        </p:tav>
                                      </p:tavLst>
                                    </p:anim>
                                  </p:childTnLst>
                                </p:cTn>
                              </p:par>
                              <p:par>
                                <p:cTn id="28" presetID="2" presetClass="entr" presetSubtype="2" decel="100000" fill="hold" grpId="0" nodeType="withEffect">
                                  <p:stCondLst>
                                    <p:cond delay="750"/>
                                  </p:stCondLst>
                                  <p:childTnLst>
                                    <p:set>
                                      <p:cBhvr>
                                        <p:cTn id="29" dur="1" fill="hold">
                                          <p:stCondLst>
                                            <p:cond delay="0"/>
                                          </p:stCondLst>
                                        </p:cTn>
                                        <p:tgtEl>
                                          <p:spTgt spid="11">
                                            <p:txEl>
                                              <p:pRg st="0" end="0"/>
                                            </p:txEl>
                                          </p:spTgt>
                                        </p:tgtEl>
                                        <p:attrNameLst>
                                          <p:attrName>style.visibility</p:attrName>
                                        </p:attrNameLst>
                                      </p:cBhvr>
                                      <p:to>
                                        <p:strVal val="visible"/>
                                      </p:to>
                                    </p:set>
                                    <p:anim calcmode="lin" valueType="num">
                                      <p:cBhvr additive="base">
                                        <p:cTn id="30" dur="10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31" dur="10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uiExpand="1" build="p" animBg="1">
        <p:tmplLst>
          <p:tmpl>
            <p:tnLst>
              <p:par>
                <p:cTn presetID="2" presetClass="entr" presetSubtype="2" decel="100000" fill="hold" nodeType="withEffect">
                  <p:stCondLst>
                    <p:cond delay="7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000" fill="hold"/>
                        <p:tgtEl>
                          <p:spTgt spid="11"/>
                        </p:tgtEl>
                        <p:attrNameLst>
                          <p:attrName>ppt_x</p:attrName>
                        </p:attrNameLst>
                      </p:cBhvr>
                      <p:tavLst>
                        <p:tav tm="0">
                          <p:val>
                            <p:strVal val="1+#ppt_w/2"/>
                          </p:val>
                        </p:tav>
                        <p:tav tm="100000">
                          <p:val>
                            <p:strVal val="#ppt_x"/>
                          </p:val>
                        </p:tav>
                      </p:tavLst>
                    </p:anim>
                    <p:anim calcmode="lin" valueType="num">
                      <p:cBhvr additive="base">
                        <p:cTn dur="1000" fill="hold"/>
                        <p:tgtEl>
                          <p:spTgt spid="11"/>
                        </p:tgtEl>
                        <p:attrNameLst>
                          <p:attrName>ppt_y</p:attrName>
                        </p:attrNameLst>
                      </p:cBhvr>
                      <p:tavLst>
                        <p:tav tm="0">
                          <p:val>
                            <p:strVal val="#ppt_y"/>
                          </p:val>
                        </p:tav>
                        <p:tav tm="100000">
                          <p:val>
                            <p:strVal val="#ppt_y"/>
                          </p:val>
                        </p:tav>
                      </p:tavLst>
                    </p:anim>
                  </p:childTnLst>
                </p:cTn>
              </p:par>
            </p:tnLst>
          </p:tmpl>
          <p:tmpl lvl="1">
            <p:tnLst>
              <p:par>
                <p:cTn presetID="2" presetClass="entr" presetSubtype="2" decel="100000" fill="hold" nodeType="withEffect">
                  <p:stCondLst>
                    <p:cond delay="7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000" fill="hold"/>
                        <p:tgtEl>
                          <p:spTgt spid="11"/>
                        </p:tgtEl>
                        <p:attrNameLst>
                          <p:attrName>ppt_x</p:attrName>
                        </p:attrNameLst>
                      </p:cBhvr>
                      <p:tavLst>
                        <p:tav tm="0">
                          <p:val>
                            <p:strVal val="1+#ppt_w/2"/>
                          </p:val>
                        </p:tav>
                        <p:tav tm="100000">
                          <p:val>
                            <p:strVal val="#ppt_x"/>
                          </p:val>
                        </p:tav>
                      </p:tavLst>
                    </p:anim>
                    <p:anim calcmode="lin" valueType="num">
                      <p:cBhvr additive="base">
                        <p:cTn dur="1000" fill="hold"/>
                        <p:tgtEl>
                          <p:spTgt spid="11"/>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2" decel="100000" fill="hold" nodeType="withEffect">
                  <p:stCondLst>
                    <p:cond delay="5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1+#ppt_w/2"/>
                          </p:val>
                        </p:tav>
                        <p:tav tm="100000">
                          <p:val>
                            <p:strVal val="#ppt_x"/>
                          </p:val>
                        </p:tav>
                      </p:tavLst>
                    </p:anim>
                    <p:anim calcmode="lin" valueType="num">
                      <p:cBhvr additive="base">
                        <p:cTn dur="1000" fill="hold"/>
                        <p:tgtEl>
                          <p:spTgt spid="10"/>
                        </p:tgtEl>
                        <p:attrNameLst>
                          <p:attrName>ppt_y</p:attrName>
                        </p:attrNameLst>
                      </p:cBhvr>
                      <p:tavLst>
                        <p:tav tm="0">
                          <p:val>
                            <p:strVal val="#ppt_y"/>
                          </p:val>
                        </p:tav>
                        <p:tav tm="100000">
                          <p:val>
                            <p:strVal val="#ppt_y"/>
                          </p:val>
                        </p:tav>
                      </p:tavLst>
                    </p:anim>
                  </p:childTnLst>
                </p:cTn>
              </p:par>
            </p:tnLst>
          </p:tmpl>
        </p:tmplLst>
      </p:bldP>
      <p:bldP spid="5"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üzen_47">
    <p:spTree>
      <p:nvGrpSpPr>
        <p:cNvPr id="1" name=""/>
        <p:cNvGrpSpPr/>
        <p:nvPr/>
      </p:nvGrpSpPr>
      <p:grpSpPr>
        <a:xfrm>
          <a:off x="0" y="0"/>
          <a:ext cx="0" cy="0"/>
          <a:chOff x="0" y="0"/>
          <a:chExt cx="0" cy="0"/>
        </a:xfrm>
      </p:grpSpPr>
      <p:sp>
        <p:nvSpPr>
          <p:cNvPr id="9" name="Pozisyon">
            <a:extLst>
              <a:ext uri="{FF2B5EF4-FFF2-40B4-BE49-F238E27FC236}">
                <a16:creationId xmlns:a16="http://schemas.microsoft.com/office/drawing/2014/main" id="{E1318AD8-6FC4-4D44-B1F9-4FFE9C73C03F}"/>
              </a:ext>
            </a:extLst>
          </p:cNvPr>
          <p:cNvSpPr>
            <a:spLocks noGrp="1"/>
          </p:cNvSpPr>
          <p:nvPr>
            <p:ph type="body" sz="quarter" idx="25" hasCustomPrompt="1"/>
          </p:nvPr>
        </p:nvSpPr>
        <p:spPr>
          <a:xfrm>
            <a:off x="4583113" y="5841742"/>
            <a:ext cx="3060700" cy="377826"/>
          </a:xfrm>
          <a:prstGeom prst="rect">
            <a:avLst/>
          </a:prstGeom>
        </p:spPr>
        <p:txBody>
          <a:bodyPr tIns="0" anchor="t" anchorCtr="0"/>
          <a:lstStyle>
            <a:lvl1pPr marL="0" indent="0" algn="ctr">
              <a:lnSpc>
                <a:spcPct val="120000"/>
              </a:lnSpc>
              <a:spcBef>
                <a:spcPts val="1200"/>
              </a:spcBef>
              <a:buNone/>
              <a:defRPr sz="1600">
                <a:solidFill>
                  <a:schemeClr val="tx2"/>
                </a:solidFill>
                <a:latin typeface="Raleway" panose="020B0503030101060003" pitchFamily="34" charset="-94"/>
              </a:defRPr>
            </a:lvl1pPr>
          </a:lstStyle>
          <a:p>
            <a:pPr lvl="0"/>
            <a:r>
              <a:rPr lang="tr-TR" dirty="0"/>
              <a:t>Pozisyon</a:t>
            </a:r>
          </a:p>
        </p:txBody>
      </p:sp>
      <p:sp>
        <p:nvSpPr>
          <p:cNvPr id="10" name="Ad Soyad">
            <a:extLst>
              <a:ext uri="{FF2B5EF4-FFF2-40B4-BE49-F238E27FC236}">
                <a16:creationId xmlns:a16="http://schemas.microsoft.com/office/drawing/2014/main" id="{3DEF7620-CC94-450C-ABBC-3632F905F536}"/>
              </a:ext>
            </a:extLst>
          </p:cNvPr>
          <p:cNvSpPr>
            <a:spLocks noGrp="1"/>
          </p:cNvSpPr>
          <p:nvPr>
            <p:ph type="body" sz="quarter" idx="26" hasCustomPrompt="1"/>
          </p:nvPr>
        </p:nvSpPr>
        <p:spPr>
          <a:xfrm>
            <a:off x="4583113" y="5482023"/>
            <a:ext cx="3060700" cy="352906"/>
          </a:xfrm>
          <a:prstGeom prst="rect">
            <a:avLst/>
          </a:prstGeom>
          <a:ln w="25400">
            <a:noFill/>
          </a:ln>
        </p:spPr>
        <p:txBody>
          <a:bodyPr anchor="ctr" anchorCtr="0"/>
          <a:lstStyle>
            <a:lvl1pPr marL="0" indent="0" algn="ctr">
              <a:buFontTx/>
              <a:buNone/>
              <a:defRPr sz="1800">
                <a:solidFill>
                  <a:schemeClr val="tx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AD SOYAD</a:t>
            </a:r>
          </a:p>
        </p:txBody>
      </p:sp>
      <p:sp>
        <p:nvSpPr>
          <p:cNvPr id="7" name="Görsel">
            <a:extLst>
              <a:ext uri="{FF2B5EF4-FFF2-40B4-BE49-F238E27FC236}">
                <a16:creationId xmlns:a16="http://schemas.microsoft.com/office/drawing/2014/main" id="{1E252CD3-CF7C-486A-A7BE-FCAE6E479A88}"/>
              </a:ext>
            </a:extLst>
          </p:cNvPr>
          <p:cNvSpPr>
            <a:spLocks noGrp="1"/>
          </p:cNvSpPr>
          <p:nvPr>
            <p:ph type="pic" sz="quarter" idx="14"/>
          </p:nvPr>
        </p:nvSpPr>
        <p:spPr>
          <a:xfrm>
            <a:off x="5340350" y="3802063"/>
            <a:ext cx="1511300" cy="1511300"/>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6" name="Metin">
            <a:extLst>
              <a:ext uri="{FF2B5EF4-FFF2-40B4-BE49-F238E27FC236}">
                <a16:creationId xmlns:a16="http://schemas.microsoft.com/office/drawing/2014/main" id="{F1E9CA61-70EF-4D8E-B881-27F072916E87}"/>
              </a:ext>
            </a:extLst>
          </p:cNvPr>
          <p:cNvSpPr>
            <a:spLocks noGrp="1"/>
          </p:cNvSpPr>
          <p:nvPr>
            <p:ph type="body" sz="quarter" idx="13" hasCustomPrompt="1"/>
          </p:nvPr>
        </p:nvSpPr>
        <p:spPr>
          <a:xfrm>
            <a:off x="1524000" y="2296319"/>
            <a:ext cx="9143999" cy="1527969"/>
          </a:xfrm>
          <a:prstGeom prst="rect">
            <a:avLst/>
          </a:prstGeom>
        </p:spPr>
        <p:txBody>
          <a:bodyPr/>
          <a:lstStyle>
            <a:lvl1pPr marL="0" indent="0" algn="ctr">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 </a:t>
            </a:r>
            <a:r>
              <a:rPr lang="tr-TR" dirty="0" err="1"/>
              <a:t>Quisque</a:t>
            </a:r>
            <a:r>
              <a:rPr lang="tr-TR" dirty="0"/>
              <a:t> </a:t>
            </a:r>
            <a:r>
              <a:rPr lang="tr-TR" dirty="0" err="1"/>
              <a:t>ultricies</a:t>
            </a:r>
            <a:r>
              <a:rPr lang="tr-TR" dirty="0"/>
              <a:t> </a:t>
            </a:r>
            <a:r>
              <a:rPr lang="tr-TR" dirty="0" err="1"/>
              <a:t>interdum</a:t>
            </a:r>
            <a:r>
              <a:rPr lang="tr-TR" dirty="0"/>
              <a:t> </a:t>
            </a:r>
            <a:r>
              <a:rPr lang="tr-TR" dirty="0" err="1"/>
              <a:t>risus</a:t>
            </a:r>
            <a:r>
              <a:rPr lang="tr-TR" dirty="0"/>
              <a:t> in </a:t>
            </a:r>
            <a:r>
              <a:rPr lang="tr-TR" dirty="0" err="1"/>
              <a:t>vulputate</a:t>
            </a:r>
            <a:r>
              <a:rPr lang="tr-TR" dirty="0"/>
              <a:t>. </a:t>
            </a:r>
          </a:p>
        </p:txBody>
      </p:sp>
      <p:sp>
        <p:nvSpPr>
          <p:cNvPr id="4" name="Simge">
            <a:extLst>
              <a:ext uri="{FF2B5EF4-FFF2-40B4-BE49-F238E27FC236}">
                <a16:creationId xmlns:a16="http://schemas.microsoft.com/office/drawing/2014/main" id="{1BA47B3B-520F-43FE-854C-25D72A2790A5}"/>
              </a:ext>
            </a:extLst>
          </p:cNvPr>
          <p:cNvSpPr>
            <a:spLocks noGrp="1"/>
          </p:cNvSpPr>
          <p:nvPr>
            <p:ph type="body" sz="quarter" idx="10" hasCustomPrompt="1"/>
          </p:nvPr>
        </p:nvSpPr>
        <p:spPr>
          <a:xfrm>
            <a:off x="5340350" y="765175"/>
            <a:ext cx="1511300" cy="1511300"/>
          </a:xfrm>
          <a:prstGeom prst="rect">
            <a:avLst/>
          </a:prstGeom>
        </p:spPr>
        <p:txBody>
          <a:bodyPr/>
          <a:lstStyle>
            <a:lvl1pPr marL="0" indent="0" algn="ctr">
              <a:buNone/>
              <a:defRPr sz="19900">
                <a:solidFill>
                  <a:schemeClr val="tx1"/>
                </a:solidFill>
                <a:latin typeface="+mj-lt"/>
              </a:defRPr>
            </a:lvl1pPr>
          </a:lstStyle>
          <a:p>
            <a:pPr lvl="0"/>
            <a:r>
              <a:rPr lang="tr-TR" dirty="0"/>
              <a:t>“</a:t>
            </a:r>
          </a:p>
        </p:txBody>
      </p:sp>
      <p:sp>
        <p:nvSpPr>
          <p:cNvPr id="8" name="Slayt Numarası Yer Tutucusu 5">
            <a:extLst>
              <a:ext uri="{FF2B5EF4-FFF2-40B4-BE49-F238E27FC236}">
                <a16:creationId xmlns:a16="http://schemas.microsoft.com/office/drawing/2014/main" id="{BF0D407D-F662-43C9-9F0F-47E0DB2D8A09}"/>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157159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750"/>
                                        <p:tgtEl>
                                          <p:spTgt spid="4">
                                            <p:txEl>
                                              <p:pRg st="0" end="0"/>
                                            </p:txEl>
                                          </p:spTgt>
                                        </p:tgtEl>
                                      </p:cBhvr>
                                    </p:animEffect>
                                    <p:anim calcmode="lin" valueType="num">
                                      <p:cBhvr>
                                        <p:cTn id="8"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750"/>
                                        <p:tgtEl>
                                          <p:spTgt spid="6">
                                            <p:txEl>
                                              <p:pRg st="0" end="0"/>
                                            </p:txEl>
                                          </p:spTgt>
                                        </p:tgtEl>
                                      </p:cBhvr>
                                    </p:animEffect>
                                    <p:anim calcmode="lin" valueType="num">
                                      <p:cBhvr>
                                        <p:cTn id="13" dur="75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75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750"/>
                                        <p:tgtEl>
                                          <p:spTgt spid="7"/>
                                        </p:tgtEl>
                                      </p:cBhvr>
                                    </p:animEffect>
                                    <p:anim calcmode="lin" valueType="num">
                                      <p:cBhvr>
                                        <p:cTn id="18" dur="750" fill="hold"/>
                                        <p:tgtEl>
                                          <p:spTgt spid="7"/>
                                        </p:tgtEl>
                                        <p:attrNameLst>
                                          <p:attrName>ppt_x</p:attrName>
                                        </p:attrNameLst>
                                      </p:cBhvr>
                                      <p:tavLst>
                                        <p:tav tm="0">
                                          <p:val>
                                            <p:strVal val="#ppt_x"/>
                                          </p:val>
                                        </p:tav>
                                        <p:tav tm="100000">
                                          <p:val>
                                            <p:strVal val="#ppt_x"/>
                                          </p:val>
                                        </p:tav>
                                      </p:tavLst>
                                    </p:anim>
                                    <p:anim calcmode="lin" valueType="num">
                                      <p:cBhvr>
                                        <p:cTn id="19" dur="75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5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750"/>
                                        <p:tgtEl>
                                          <p:spTgt spid="10">
                                            <p:txEl>
                                              <p:pRg st="0" end="0"/>
                                            </p:txEl>
                                          </p:spTgt>
                                        </p:tgtEl>
                                      </p:cBhvr>
                                    </p:animEffect>
                                    <p:anim calcmode="lin" valueType="num">
                                      <p:cBhvr>
                                        <p:cTn id="23" dur="75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4" dur="750" fill="hold"/>
                                        <p:tgtEl>
                                          <p:spTgt spid="10">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5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750"/>
                                        <p:tgtEl>
                                          <p:spTgt spid="9">
                                            <p:txEl>
                                              <p:pRg st="0" end="0"/>
                                            </p:txEl>
                                          </p:spTgt>
                                        </p:tgtEl>
                                      </p:cBhvr>
                                    </p:animEffect>
                                    <p:anim calcmode="lin" valueType="num">
                                      <p:cBhvr>
                                        <p:cTn id="28" dur="75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9" dur="75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42"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anim calcmode="lin" valueType="num">
                      <p:cBhvr>
                        <p:cTn dur="750" fill="hold"/>
                        <p:tgtEl>
                          <p:spTgt spid="9"/>
                        </p:tgtEl>
                        <p:attrNameLst>
                          <p:attrName>ppt_x</p:attrName>
                        </p:attrNameLst>
                      </p:cBhvr>
                      <p:tavLst>
                        <p:tav tm="0">
                          <p:val>
                            <p:strVal val="#ppt_x"/>
                          </p:val>
                        </p:tav>
                        <p:tav tm="100000">
                          <p:val>
                            <p:strVal val="#ppt_x"/>
                          </p:val>
                        </p:tav>
                      </p:tavLst>
                    </p:anim>
                    <p:anim calcmode="lin" valueType="num">
                      <p:cBhvr>
                        <p:cTn dur="75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42" presetClass="entr" presetSubtype="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750"/>
                        <p:tgtEl>
                          <p:spTgt spid="10"/>
                        </p:tgtEl>
                      </p:cBhvr>
                    </p:animEffect>
                    <p:anim calcmode="lin" valueType="num">
                      <p:cBhvr>
                        <p:cTn dur="750" fill="hold"/>
                        <p:tgtEl>
                          <p:spTgt spid="10"/>
                        </p:tgtEl>
                        <p:attrNameLst>
                          <p:attrName>ppt_x</p:attrName>
                        </p:attrNameLst>
                      </p:cBhvr>
                      <p:tavLst>
                        <p:tav tm="0">
                          <p:val>
                            <p:strVal val="#ppt_x"/>
                          </p:val>
                        </p:tav>
                        <p:tav tm="100000">
                          <p:val>
                            <p:strVal val="#ppt_x"/>
                          </p:val>
                        </p:tav>
                      </p:tavLst>
                    </p:anim>
                    <p:anim calcmode="lin" valueType="num">
                      <p:cBhvr>
                        <p:cTn dur="750" fill="hold"/>
                        <p:tgtEl>
                          <p:spTgt spid="10"/>
                        </p:tgtEl>
                        <p:attrNameLst>
                          <p:attrName>ppt_y</p:attrName>
                        </p:attrNameLst>
                      </p:cBhvr>
                      <p:tavLst>
                        <p:tav tm="0">
                          <p:val>
                            <p:strVal val="#ppt_y+.1"/>
                          </p:val>
                        </p:tav>
                        <p:tav tm="100000">
                          <p:val>
                            <p:strVal val="#ppt_y"/>
                          </p:val>
                        </p:tav>
                      </p:tavLst>
                    </p:anim>
                  </p:childTnLst>
                </p:cTn>
              </p:par>
            </p:tnLst>
          </p:tmpl>
        </p:tmplLst>
      </p:bldP>
      <p:bldP spid="7" grpId="0" animBg="1"/>
      <p:bldP spid="6" grpId="0" build="p">
        <p:tmplLst>
          <p:tmpl lvl="1">
            <p:tnLst>
              <p:par>
                <p:cTn presetID="42"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750"/>
                        <p:tgtEl>
                          <p:spTgt spid="6"/>
                        </p:tgtEl>
                      </p:cBhvr>
                    </p:animEffect>
                    <p:anim calcmode="lin" valueType="num">
                      <p:cBhvr>
                        <p:cTn dur="750" fill="hold"/>
                        <p:tgtEl>
                          <p:spTgt spid="6"/>
                        </p:tgtEl>
                        <p:attrNameLst>
                          <p:attrName>ppt_x</p:attrName>
                        </p:attrNameLst>
                      </p:cBhvr>
                      <p:tavLst>
                        <p:tav tm="0">
                          <p:val>
                            <p:strVal val="#ppt_x"/>
                          </p:val>
                        </p:tav>
                        <p:tav tm="100000">
                          <p:val>
                            <p:strVal val="#ppt_x"/>
                          </p:val>
                        </p:tav>
                      </p:tavLst>
                    </p:anim>
                    <p:anim calcmode="lin" valueType="num">
                      <p:cBhvr>
                        <p:cTn dur="750" fill="hold"/>
                        <p:tgtEl>
                          <p:spTgt spid="6"/>
                        </p:tgtEl>
                        <p:attrNameLst>
                          <p:attrName>ppt_y</p:attrName>
                        </p:attrNameLst>
                      </p:cBhvr>
                      <p:tavLst>
                        <p:tav tm="0">
                          <p:val>
                            <p:strVal val="#ppt_y+.1"/>
                          </p:val>
                        </p:tav>
                        <p:tav tm="100000">
                          <p:val>
                            <p:strVal val="#ppt_y"/>
                          </p:val>
                        </p:tav>
                      </p:tavLst>
                    </p:anim>
                  </p:childTnLst>
                </p:cTn>
              </p:par>
            </p:tnLst>
          </p:tmpl>
        </p:tmplLst>
      </p:bldP>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750"/>
                        <p:tgtEl>
                          <p:spTgt spid="4"/>
                        </p:tgtEl>
                      </p:cBhvr>
                    </p:animEffect>
                    <p:anim calcmode="lin" valueType="num">
                      <p:cBhvr>
                        <p:cTn dur="750" fill="hold"/>
                        <p:tgtEl>
                          <p:spTgt spid="4"/>
                        </p:tgtEl>
                        <p:attrNameLst>
                          <p:attrName>ppt_x</p:attrName>
                        </p:attrNameLst>
                      </p:cBhvr>
                      <p:tavLst>
                        <p:tav tm="0">
                          <p:val>
                            <p:strVal val="#ppt_x"/>
                          </p:val>
                        </p:tav>
                        <p:tav tm="100000">
                          <p:val>
                            <p:strVal val="#ppt_x"/>
                          </p:val>
                        </p:tav>
                      </p:tavLst>
                    </p:anim>
                    <p:anim calcmode="lin" valueType="num">
                      <p:cBhvr>
                        <p:cTn dur="750" fill="hold"/>
                        <p:tgtEl>
                          <p:spTgt spid="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üzen_09">
    <p:spTree>
      <p:nvGrpSpPr>
        <p:cNvPr id="1" name=""/>
        <p:cNvGrpSpPr/>
        <p:nvPr/>
      </p:nvGrpSpPr>
      <p:grpSpPr>
        <a:xfrm>
          <a:off x="0" y="0"/>
          <a:ext cx="0" cy="0"/>
          <a:chOff x="0" y="0"/>
          <a:chExt cx="0" cy="0"/>
        </a:xfrm>
      </p:grpSpPr>
      <p:sp>
        <p:nvSpPr>
          <p:cNvPr id="3" name="Görsel">
            <a:extLst>
              <a:ext uri="{FF2B5EF4-FFF2-40B4-BE49-F238E27FC236}">
                <a16:creationId xmlns:a16="http://schemas.microsoft.com/office/drawing/2014/main" id="{CE722C3E-212E-4880-8853-93D8368A979E}"/>
              </a:ext>
            </a:extLst>
          </p:cNvPr>
          <p:cNvSpPr>
            <a:spLocks noGrp="1"/>
          </p:cNvSpPr>
          <p:nvPr>
            <p:ph type="pic" sz="quarter" idx="12"/>
          </p:nvPr>
        </p:nvSpPr>
        <p:spPr>
          <a:xfrm>
            <a:off x="0" y="0"/>
            <a:ext cx="12192000" cy="6858000"/>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7" name="Metin">
            <a:extLst>
              <a:ext uri="{FF2B5EF4-FFF2-40B4-BE49-F238E27FC236}">
                <a16:creationId xmlns:a16="http://schemas.microsoft.com/office/drawing/2014/main" id="{403F01A9-A590-40F8-9680-B0B80950201B}"/>
              </a:ext>
            </a:extLst>
          </p:cNvPr>
          <p:cNvSpPr>
            <a:spLocks noGrp="1"/>
          </p:cNvSpPr>
          <p:nvPr>
            <p:ph type="body" sz="quarter" idx="11" hasCustomPrompt="1"/>
          </p:nvPr>
        </p:nvSpPr>
        <p:spPr>
          <a:xfrm>
            <a:off x="766762" y="765175"/>
            <a:ext cx="10658475" cy="5327650"/>
          </a:xfrm>
          <a:prstGeom prst="rect">
            <a:avLst/>
          </a:prstGeom>
          <a:solidFill>
            <a:schemeClr val="bg1">
              <a:alpha val="95000"/>
            </a:schemeClr>
          </a:solidFill>
        </p:spPr>
        <p:txBody>
          <a:bodyPr lIns="1440000" tIns="2340000" rIns="1440000"/>
          <a:lstStyle>
            <a:lvl1pPr marL="0" indent="0" algn="ctr">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 </a:t>
            </a:r>
            <a:r>
              <a:rPr lang="tr-TR" dirty="0" err="1"/>
              <a:t>Quisque</a:t>
            </a:r>
            <a:r>
              <a:rPr lang="tr-TR" dirty="0"/>
              <a:t> </a:t>
            </a:r>
            <a:r>
              <a:rPr lang="tr-TR" dirty="0" err="1"/>
              <a:t>ultricies</a:t>
            </a:r>
            <a:r>
              <a:rPr lang="tr-TR" dirty="0"/>
              <a:t> </a:t>
            </a:r>
            <a:r>
              <a:rPr lang="tr-TR" dirty="0" err="1"/>
              <a:t>interdum</a:t>
            </a:r>
            <a:r>
              <a:rPr lang="tr-TR" dirty="0"/>
              <a:t> </a:t>
            </a:r>
            <a:r>
              <a:rPr lang="tr-TR" dirty="0" err="1"/>
              <a:t>risus</a:t>
            </a:r>
            <a:r>
              <a:rPr lang="tr-TR" dirty="0"/>
              <a:t> in </a:t>
            </a:r>
            <a:r>
              <a:rPr lang="tr-TR" dirty="0" err="1"/>
              <a:t>vulputate</a:t>
            </a:r>
            <a:r>
              <a:rPr lang="tr-TR" dirty="0"/>
              <a:t>. Nam </a:t>
            </a:r>
            <a:r>
              <a:rPr lang="tr-TR" dirty="0" err="1"/>
              <a:t>blandit</a:t>
            </a:r>
            <a:r>
              <a:rPr lang="tr-TR" dirty="0"/>
              <a:t> elit sit </a:t>
            </a:r>
            <a:r>
              <a:rPr lang="tr-TR" dirty="0" err="1"/>
              <a:t>amet</a:t>
            </a:r>
            <a:r>
              <a:rPr lang="tr-TR" dirty="0"/>
              <a:t> </a:t>
            </a:r>
            <a:r>
              <a:rPr lang="tr-TR" dirty="0" err="1"/>
              <a:t>vehicula</a:t>
            </a:r>
            <a:r>
              <a:rPr lang="tr-TR" dirty="0"/>
              <a:t> </a:t>
            </a:r>
            <a:r>
              <a:rPr lang="tr-TR" dirty="0" err="1"/>
              <a:t>cursus</a:t>
            </a:r>
            <a:r>
              <a:rPr lang="tr-TR" dirty="0"/>
              <a:t>. </a:t>
            </a:r>
          </a:p>
        </p:txBody>
      </p:sp>
      <p:sp>
        <p:nvSpPr>
          <p:cNvPr id="6" name="Başlık">
            <a:extLst>
              <a:ext uri="{FF2B5EF4-FFF2-40B4-BE49-F238E27FC236}">
                <a16:creationId xmlns:a16="http://schemas.microsoft.com/office/drawing/2014/main" id="{4C9A296B-7D6F-4C88-823A-C4BE284BC43A}"/>
              </a:ext>
            </a:extLst>
          </p:cNvPr>
          <p:cNvSpPr>
            <a:spLocks noGrp="1"/>
          </p:cNvSpPr>
          <p:nvPr>
            <p:ph type="title" hasCustomPrompt="1"/>
          </p:nvPr>
        </p:nvSpPr>
        <p:spPr>
          <a:xfrm>
            <a:off x="3809206" y="1520825"/>
            <a:ext cx="4573587" cy="755650"/>
          </a:xfrm>
          <a:prstGeom prst="rect">
            <a:avLst/>
          </a:prstGeom>
          <a:noFill/>
          <a:ln w="31750">
            <a:solidFill>
              <a:schemeClr val="tx1"/>
            </a:solidFill>
          </a:ln>
        </p:spPr>
        <p:txBody>
          <a:bodyPr lIns="180000" tIns="180000" rIns="180000" bIns="72000" anchor="ctr" anchorCtr="0"/>
          <a:lstStyle>
            <a:lvl1pPr algn="ctr">
              <a:defRPr sz="4000">
                <a:solidFill>
                  <a:schemeClr val="tx1"/>
                </a:solidFill>
                <a:latin typeface="Raleway ExtraBold" panose="020B0903030101060003" pitchFamily="34" charset="-94"/>
              </a:defRPr>
            </a:lvl1pPr>
          </a:lstStyle>
          <a:p>
            <a:r>
              <a:rPr lang="tr-TR" dirty="0"/>
              <a:t>BAŞLIK</a:t>
            </a:r>
          </a:p>
        </p:txBody>
      </p:sp>
    </p:spTree>
    <p:extLst>
      <p:ext uri="{BB962C8B-B14F-4D97-AF65-F5344CB8AC3E}">
        <p14:creationId xmlns:p14="http://schemas.microsoft.com/office/powerpoint/2010/main" val="314481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1000" fill="hold"/>
                                        <p:tgtEl>
                                          <p:spTgt spid="7">
                                            <p:bg/>
                                          </p:spTgt>
                                        </p:tgtEl>
                                        <p:attrNameLst>
                                          <p:attrName>ppt_x</p:attrName>
                                        </p:attrNameLst>
                                      </p:cBhvr>
                                      <p:tavLst>
                                        <p:tav tm="0">
                                          <p:val>
                                            <p:strVal val="#ppt_x"/>
                                          </p:val>
                                        </p:tav>
                                        <p:tav tm="100000">
                                          <p:val>
                                            <p:strVal val="#ppt_x"/>
                                          </p:val>
                                        </p:tav>
                                      </p:tavLst>
                                    </p:anim>
                                    <p:anim calcmode="lin" valueType="num">
                                      <p:cBhvr additive="base">
                                        <p:cTn id="8" dur="1000" fill="hold"/>
                                        <p:tgtEl>
                                          <p:spTgt spid="7">
                                            <p:bg/>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50" fill="hold"/>
                                        <p:tgtEl>
                                          <p:spTgt spid="6"/>
                                        </p:tgtEl>
                                        <p:attrNameLst>
                                          <p:attrName>ppt_x</p:attrName>
                                        </p:attrNameLst>
                                      </p:cBhvr>
                                      <p:tavLst>
                                        <p:tav tm="0">
                                          <p:val>
                                            <p:strVal val="#ppt_x"/>
                                          </p:val>
                                        </p:tav>
                                        <p:tav tm="100000">
                                          <p:val>
                                            <p:strVal val="#ppt_x"/>
                                          </p:val>
                                        </p:tav>
                                      </p:tavLst>
                                    </p:anim>
                                    <p:anim calcmode="lin" valueType="num">
                                      <p:cBhvr additive="base">
                                        <p:cTn id="16" dur="7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1+#ppt_h/2"/>
                          </p:val>
                        </p:tav>
                        <p:tav tm="100000">
                          <p:val>
                            <p:strVal val="#ppt_y"/>
                          </p:val>
                        </p:tav>
                      </p:tavLst>
                    </p:anim>
                  </p:childTnLst>
                </p:cTn>
              </p:par>
            </p:tnLst>
          </p:tmpl>
        </p:tmplLst>
      </p:bldP>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üzen_19">
    <p:spTree>
      <p:nvGrpSpPr>
        <p:cNvPr id="1" name=""/>
        <p:cNvGrpSpPr/>
        <p:nvPr/>
      </p:nvGrpSpPr>
      <p:grpSpPr>
        <a:xfrm>
          <a:off x="0" y="0"/>
          <a:ext cx="0" cy="0"/>
          <a:chOff x="0" y="0"/>
          <a:chExt cx="0" cy="0"/>
        </a:xfrm>
      </p:grpSpPr>
      <p:sp>
        <p:nvSpPr>
          <p:cNvPr id="23" name="Pozisyon 5">
            <a:extLst>
              <a:ext uri="{FF2B5EF4-FFF2-40B4-BE49-F238E27FC236}">
                <a16:creationId xmlns:a16="http://schemas.microsoft.com/office/drawing/2014/main" id="{AE624100-41AF-42F0-9F6B-1E5D91966C31}"/>
              </a:ext>
            </a:extLst>
          </p:cNvPr>
          <p:cNvSpPr>
            <a:spLocks noGrp="1"/>
          </p:cNvSpPr>
          <p:nvPr>
            <p:ph type="body" sz="quarter" idx="28" hasCustomPrompt="1"/>
          </p:nvPr>
        </p:nvSpPr>
        <p:spPr>
          <a:xfrm>
            <a:off x="9749262" y="5385314"/>
            <a:ext cx="1675976" cy="438260"/>
          </a:xfrm>
          <a:prstGeom prst="rect">
            <a:avLst/>
          </a:prstGeom>
        </p:spPr>
        <p:txBody>
          <a:bodyPr tIns="0" anchor="t" anchorCtr="0"/>
          <a:lstStyle>
            <a:lvl1pPr marL="0" indent="0" algn="ctr">
              <a:lnSpc>
                <a:spcPct val="120000"/>
              </a:lnSpc>
              <a:spcBef>
                <a:spcPts val="1200"/>
              </a:spcBef>
              <a:buNone/>
              <a:defRPr sz="1600">
                <a:solidFill>
                  <a:schemeClr val="tx2"/>
                </a:solidFill>
                <a:latin typeface="Raleway" panose="020B0503030101060003" pitchFamily="34" charset="-94"/>
              </a:defRPr>
            </a:lvl1pPr>
          </a:lstStyle>
          <a:p>
            <a:pPr lvl="0"/>
            <a:r>
              <a:rPr lang="tr-TR" dirty="0"/>
              <a:t>Pozisyon</a:t>
            </a:r>
          </a:p>
        </p:txBody>
      </p:sp>
      <p:sp>
        <p:nvSpPr>
          <p:cNvPr id="24" name="Ad Soyad 5">
            <a:extLst>
              <a:ext uri="{FF2B5EF4-FFF2-40B4-BE49-F238E27FC236}">
                <a16:creationId xmlns:a16="http://schemas.microsoft.com/office/drawing/2014/main" id="{7596481C-E584-4622-82A8-7F25C8CE6FBC}"/>
              </a:ext>
            </a:extLst>
          </p:cNvPr>
          <p:cNvSpPr>
            <a:spLocks noGrp="1"/>
          </p:cNvSpPr>
          <p:nvPr>
            <p:ph type="body" sz="quarter" idx="29" hasCustomPrompt="1"/>
          </p:nvPr>
        </p:nvSpPr>
        <p:spPr>
          <a:xfrm>
            <a:off x="9749262" y="5021900"/>
            <a:ext cx="1675976" cy="352906"/>
          </a:xfrm>
          <a:prstGeom prst="rect">
            <a:avLst/>
          </a:prstGeom>
          <a:ln w="25400">
            <a:noFill/>
          </a:ln>
        </p:spPr>
        <p:txBody>
          <a:bodyPr anchor="ctr" anchorCtr="0"/>
          <a:lstStyle>
            <a:lvl1pPr marL="0" indent="0" algn="ctr">
              <a:buFontTx/>
              <a:buNone/>
              <a:defRPr sz="2000">
                <a:solidFill>
                  <a:schemeClr val="tx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AD SOYAD</a:t>
            </a:r>
          </a:p>
        </p:txBody>
      </p:sp>
      <p:sp>
        <p:nvSpPr>
          <p:cNvPr id="22" name="Görsel 5">
            <a:extLst>
              <a:ext uri="{FF2B5EF4-FFF2-40B4-BE49-F238E27FC236}">
                <a16:creationId xmlns:a16="http://schemas.microsoft.com/office/drawing/2014/main" id="{2D1FEE71-1FAD-4437-8912-2B86F5345BA3}"/>
              </a:ext>
            </a:extLst>
          </p:cNvPr>
          <p:cNvSpPr>
            <a:spLocks noGrp="1"/>
          </p:cNvSpPr>
          <p:nvPr>
            <p:ph type="pic" sz="quarter" idx="27"/>
          </p:nvPr>
        </p:nvSpPr>
        <p:spPr>
          <a:xfrm>
            <a:off x="9749263" y="2286233"/>
            <a:ext cx="1656000" cy="2547774"/>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17" name="Pozisyon 4">
            <a:extLst>
              <a:ext uri="{FF2B5EF4-FFF2-40B4-BE49-F238E27FC236}">
                <a16:creationId xmlns:a16="http://schemas.microsoft.com/office/drawing/2014/main" id="{126357DA-CE95-408C-9E52-A67ED0E38A0F}"/>
              </a:ext>
            </a:extLst>
          </p:cNvPr>
          <p:cNvSpPr>
            <a:spLocks noGrp="1"/>
          </p:cNvSpPr>
          <p:nvPr>
            <p:ph type="body" sz="quarter" idx="22" hasCustomPrompt="1"/>
          </p:nvPr>
        </p:nvSpPr>
        <p:spPr>
          <a:xfrm>
            <a:off x="7539601" y="5589201"/>
            <a:ext cx="1900329" cy="438260"/>
          </a:xfrm>
          <a:prstGeom prst="rect">
            <a:avLst/>
          </a:prstGeom>
        </p:spPr>
        <p:txBody>
          <a:bodyPr tIns="0" anchor="t" anchorCtr="0"/>
          <a:lstStyle>
            <a:lvl1pPr marL="0" indent="0" algn="ctr">
              <a:lnSpc>
                <a:spcPct val="120000"/>
              </a:lnSpc>
              <a:spcBef>
                <a:spcPts val="1200"/>
              </a:spcBef>
              <a:buNone/>
              <a:defRPr sz="1600">
                <a:solidFill>
                  <a:schemeClr val="tx2"/>
                </a:solidFill>
                <a:latin typeface="Raleway" panose="020B0503030101060003" pitchFamily="34" charset="-94"/>
              </a:defRPr>
            </a:lvl1pPr>
          </a:lstStyle>
          <a:p>
            <a:pPr lvl="0"/>
            <a:r>
              <a:rPr lang="tr-TR" dirty="0"/>
              <a:t>Pozisyon</a:t>
            </a:r>
          </a:p>
        </p:txBody>
      </p:sp>
      <p:sp>
        <p:nvSpPr>
          <p:cNvPr id="18" name="Ad Soyad 4">
            <a:extLst>
              <a:ext uri="{FF2B5EF4-FFF2-40B4-BE49-F238E27FC236}">
                <a16:creationId xmlns:a16="http://schemas.microsoft.com/office/drawing/2014/main" id="{2A4E5030-302F-491D-9715-00F0AA996371}"/>
              </a:ext>
            </a:extLst>
          </p:cNvPr>
          <p:cNvSpPr>
            <a:spLocks noGrp="1"/>
          </p:cNvSpPr>
          <p:nvPr>
            <p:ph type="body" sz="quarter" idx="23" hasCustomPrompt="1"/>
          </p:nvPr>
        </p:nvSpPr>
        <p:spPr>
          <a:xfrm>
            <a:off x="7539601" y="5215277"/>
            <a:ext cx="1900329" cy="352906"/>
          </a:xfrm>
          <a:prstGeom prst="rect">
            <a:avLst/>
          </a:prstGeom>
          <a:ln w="25400">
            <a:noFill/>
          </a:ln>
        </p:spPr>
        <p:txBody>
          <a:bodyPr anchor="ctr" anchorCtr="0"/>
          <a:lstStyle>
            <a:lvl1pPr marL="0" indent="0" algn="ctr">
              <a:buFontTx/>
              <a:buNone/>
              <a:defRPr sz="2000">
                <a:solidFill>
                  <a:schemeClr val="tx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AD SOYAD</a:t>
            </a:r>
          </a:p>
        </p:txBody>
      </p:sp>
      <p:sp>
        <p:nvSpPr>
          <p:cNvPr id="16" name="Görsel 4">
            <a:extLst>
              <a:ext uri="{FF2B5EF4-FFF2-40B4-BE49-F238E27FC236}">
                <a16:creationId xmlns:a16="http://schemas.microsoft.com/office/drawing/2014/main" id="{064D318A-68F5-41C0-854B-A64A4408F3C8}"/>
              </a:ext>
            </a:extLst>
          </p:cNvPr>
          <p:cNvSpPr>
            <a:spLocks noGrp="1"/>
          </p:cNvSpPr>
          <p:nvPr>
            <p:ph type="pic" sz="quarter" idx="21"/>
          </p:nvPr>
        </p:nvSpPr>
        <p:spPr>
          <a:xfrm>
            <a:off x="7539602" y="2098340"/>
            <a:ext cx="1900329" cy="2923560"/>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9" name="Pozisyon 3">
            <a:extLst>
              <a:ext uri="{FF2B5EF4-FFF2-40B4-BE49-F238E27FC236}">
                <a16:creationId xmlns:a16="http://schemas.microsoft.com/office/drawing/2014/main" id="{1B1DF8E9-33FA-425A-A7EC-818250FF3724}"/>
              </a:ext>
            </a:extLst>
          </p:cNvPr>
          <p:cNvSpPr>
            <a:spLocks noGrp="1"/>
          </p:cNvSpPr>
          <p:nvPr>
            <p:ph type="body" sz="quarter" idx="19" hasCustomPrompt="1"/>
          </p:nvPr>
        </p:nvSpPr>
        <p:spPr>
          <a:xfrm>
            <a:off x="4961732" y="5875277"/>
            <a:ext cx="2268537" cy="438260"/>
          </a:xfrm>
          <a:prstGeom prst="rect">
            <a:avLst/>
          </a:prstGeom>
        </p:spPr>
        <p:txBody>
          <a:bodyPr tIns="0" anchor="t" anchorCtr="0"/>
          <a:lstStyle>
            <a:lvl1pPr marL="0" indent="0" algn="ctr">
              <a:lnSpc>
                <a:spcPct val="120000"/>
              </a:lnSpc>
              <a:spcBef>
                <a:spcPts val="1200"/>
              </a:spcBef>
              <a:buNone/>
              <a:defRPr sz="1600">
                <a:solidFill>
                  <a:schemeClr val="tx2"/>
                </a:solidFill>
                <a:latin typeface="Raleway" panose="020B0503030101060003" pitchFamily="34" charset="-94"/>
              </a:defRPr>
            </a:lvl1pPr>
          </a:lstStyle>
          <a:p>
            <a:pPr lvl="0"/>
            <a:r>
              <a:rPr lang="tr-TR" dirty="0"/>
              <a:t>Pozisyon</a:t>
            </a:r>
          </a:p>
        </p:txBody>
      </p:sp>
      <p:sp>
        <p:nvSpPr>
          <p:cNvPr id="10" name="Ad Soyad 3">
            <a:extLst>
              <a:ext uri="{FF2B5EF4-FFF2-40B4-BE49-F238E27FC236}">
                <a16:creationId xmlns:a16="http://schemas.microsoft.com/office/drawing/2014/main" id="{5CB9955F-6CCB-42EE-ADF8-1C0A901FF8EA}"/>
              </a:ext>
            </a:extLst>
          </p:cNvPr>
          <p:cNvSpPr>
            <a:spLocks noGrp="1"/>
          </p:cNvSpPr>
          <p:nvPr>
            <p:ph type="body" sz="quarter" idx="20" hasCustomPrompt="1"/>
          </p:nvPr>
        </p:nvSpPr>
        <p:spPr>
          <a:xfrm>
            <a:off x="4961732" y="5511863"/>
            <a:ext cx="2268537" cy="352906"/>
          </a:xfrm>
          <a:prstGeom prst="rect">
            <a:avLst/>
          </a:prstGeom>
          <a:ln w="25400">
            <a:noFill/>
          </a:ln>
        </p:spPr>
        <p:txBody>
          <a:bodyPr anchor="ctr" anchorCtr="0"/>
          <a:lstStyle>
            <a:lvl1pPr marL="0" indent="0" algn="ctr">
              <a:buFontTx/>
              <a:buNone/>
              <a:defRPr sz="2000">
                <a:solidFill>
                  <a:schemeClr val="tx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AD SOYAD</a:t>
            </a:r>
          </a:p>
        </p:txBody>
      </p:sp>
      <p:sp>
        <p:nvSpPr>
          <p:cNvPr id="4" name="Görsel 3">
            <a:extLst>
              <a:ext uri="{FF2B5EF4-FFF2-40B4-BE49-F238E27FC236}">
                <a16:creationId xmlns:a16="http://schemas.microsoft.com/office/drawing/2014/main" id="{F81C75E3-47C0-47D9-9481-8DACFBC2E1CF}"/>
              </a:ext>
            </a:extLst>
          </p:cNvPr>
          <p:cNvSpPr>
            <a:spLocks noGrp="1"/>
          </p:cNvSpPr>
          <p:nvPr>
            <p:ph type="pic" sz="quarter" idx="11"/>
          </p:nvPr>
        </p:nvSpPr>
        <p:spPr>
          <a:xfrm>
            <a:off x="4961732" y="1815106"/>
            <a:ext cx="2268537" cy="3490029"/>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7" name="Pozisyon 2">
            <a:extLst>
              <a:ext uri="{FF2B5EF4-FFF2-40B4-BE49-F238E27FC236}">
                <a16:creationId xmlns:a16="http://schemas.microsoft.com/office/drawing/2014/main" id="{65BF825A-FE60-473C-BBAB-C12A8C4A61E6}"/>
              </a:ext>
            </a:extLst>
          </p:cNvPr>
          <p:cNvSpPr>
            <a:spLocks noGrp="1"/>
          </p:cNvSpPr>
          <p:nvPr>
            <p:ph type="body" sz="quarter" idx="17" hasCustomPrompt="1"/>
          </p:nvPr>
        </p:nvSpPr>
        <p:spPr>
          <a:xfrm>
            <a:off x="2752069" y="5589201"/>
            <a:ext cx="1900329" cy="438260"/>
          </a:xfrm>
          <a:prstGeom prst="rect">
            <a:avLst/>
          </a:prstGeom>
        </p:spPr>
        <p:txBody>
          <a:bodyPr tIns="0" anchor="t" anchorCtr="0"/>
          <a:lstStyle>
            <a:lvl1pPr marL="0" indent="0" algn="ctr">
              <a:lnSpc>
                <a:spcPct val="120000"/>
              </a:lnSpc>
              <a:spcBef>
                <a:spcPts val="1200"/>
              </a:spcBef>
              <a:buNone/>
              <a:defRPr sz="1600">
                <a:solidFill>
                  <a:schemeClr val="tx2"/>
                </a:solidFill>
                <a:latin typeface="Raleway" panose="020B0503030101060003" pitchFamily="34" charset="-94"/>
              </a:defRPr>
            </a:lvl1pPr>
          </a:lstStyle>
          <a:p>
            <a:pPr lvl="0"/>
            <a:r>
              <a:rPr lang="tr-TR" dirty="0"/>
              <a:t>Pozisyon</a:t>
            </a:r>
          </a:p>
        </p:txBody>
      </p:sp>
      <p:sp>
        <p:nvSpPr>
          <p:cNvPr id="8" name="Ad Soyad 2">
            <a:extLst>
              <a:ext uri="{FF2B5EF4-FFF2-40B4-BE49-F238E27FC236}">
                <a16:creationId xmlns:a16="http://schemas.microsoft.com/office/drawing/2014/main" id="{5C208A68-D8A8-49CB-96D1-3BAB12DD571A}"/>
              </a:ext>
            </a:extLst>
          </p:cNvPr>
          <p:cNvSpPr>
            <a:spLocks noGrp="1"/>
          </p:cNvSpPr>
          <p:nvPr>
            <p:ph type="body" sz="quarter" idx="18" hasCustomPrompt="1"/>
          </p:nvPr>
        </p:nvSpPr>
        <p:spPr>
          <a:xfrm>
            <a:off x="2752069" y="5215277"/>
            <a:ext cx="1900329" cy="352906"/>
          </a:xfrm>
          <a:prstGeom prst="rect">
            <a:avLst/>
          </a:prstGeom>
          <a:ln w="25400">
            <a:noFill/>
          </a:ln>
        </p:spPr>
        <p:txBody>
          <a:bodyPr anchor="ctr" anchorCtr="0"/>
          <a:lstStyle>
            <a:lvl1pPr marL="0" indent="0" algn="ctr">
              <a:buFontTx/>
              <a:buNone/>
              <a:defRPr sz="2000">
                <a:solidFill>
                  <a:schemeClr val="tx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AD SOYAD</a:t>
            </a:r>
          </a:p>
        </p:txBody>
      </p:sp>
      <p:sp>
        <p:nvSpPr>
          <p:cNvPr id="3" name="Görsel 2">
            <a:extLst>
              <a:ext uri="{FF2B5EF4-FFF2-40B4-BE49-F238E27FC236}">
                <a16:creationId xmlns:a16="http://schemas.microsoft.com/office/drawing/2014/main" id="{963D77F1-CFAB-4623-A6C5-9E399DFD9FD1}"/>
              </a:ext>
            </a:extLst>
          </p:cNvPr>
          <p:cNvSpPr>
            <a:spLocks noGrp="1"/>
          </p:cNvSpPr>
          <p:nvPr>
            <p:ph type="pic" sz="quarter" idx="10"/>
          </p:nvPr>
        </p:nvSpPr>
        <p:spPr>
          <a:xfrm>
            <a:off x="2752069" y="2098340"/>
            <a:ext cx="1900329" cy="2923560"/>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20" name="Pozisyon 1">
            <a:extLst>
              <a:ext uri="{FF2B5EF4-FFF2-40B4-BE49-F238E27FC236}">
                <a16:creationId xmlns:a16="http://schemas.microsoft.com/office/drawing/2014/main" id="{CC5BBF56-FDC2-4EB9-AFF8-2CCFDC8FDB17}"/>
              </a:ext>
            </a:extLst>
          </p:cNvPr>
          <p:cNvSpPr>
            <a:spLocks noGrp="1"/>
          </p:cNvSpPr>
          <p:nvPr>
            <p:ph type="body" sz="quarter" idx="25" hasCustomPrompt="1"/>
          </p:nvPr>
        </p:nvSpPr>
        <p:spPr>
          <a:xfrm>
            <a:off x="786734" y="5386997"/>
            <a:ext cx="1656001" cy="438260"/>
          </a:xfrm>
          <a:prstGeom prst="rect">
            <a:avLst/>
          </a:prstGeom>
        </p:spPr>
        <p:txBody>
          <a:bodyPr tIns="0" anchor="t" anchorCtr="0"/>
          <a:lstStyle>
            <a:lvl1pPr marL="0" indent="0" algn="ctr">
              <a:lnSpc>
                <a:spcPct val="120000"/>
              </a:lnSpc>
              <a:spcBef>
                <a:spcPts val="1200"/>
              </a:spcBef>
              <a:buNone/>
              <a:defRPr sz="1600">
                <a:solidFill>
                  <a:schemeClr val="tx2"/>
                </a:solidFill>
                <a:latin typeface="Raleway" panose="020B0503030101060003" pitchFamily="34" charset="-94"/>
              </a:defRPr>
            </a:lvl1pPr>
          </a:lstStyle>
          <a:p>
            <a:pPr lvl="0"/>
            <a:r>
              <a:rPr lang="tr-TR" dirty="0"/>
              <a:t>Pozisyon</a:t>
            </a:r>
          </a:p>
        </p:txBody>
      </p:sp>
      <p:sp>
        <p:nvSpPr>
          <p:cNvPr id="21" name="Ad Soyad 1">
            <a:extLst>
              <a:ext uri="{FF2B5EF4-FFF2-40B4-BE49-F238E27FC236}">
                <a16:creationId xmlns:a16="http://schemas.microsoft.com/office/drawing/2014/main" id="{508E9F2A-9FFB-4655-A501-A4CC1172E89E}"/>
              </a:ext>
            </a:extLst>
          </p:cNvPr>
          <p:cNvSpPr>
            <a:spLocks noGrp="1"/>
          </p:cNvSpPr>
          <p:nvPr>
            <p:ph type="body" sz="quarter" idx="26" hasCustomPrompt="1"/>
          </p:nvPr>
        </p:nvSpPr>
        <p:spPr>
          <a:xfrm>
            <a:off x="786735" y="5023583"/>
            <a:ext cx="1656000" cy="352906"/>
          </a:xfrm>
          <a:prstGeom prst="rect">
            <a:avLst/>
          </a:prstGeom>
          <a:ln w="25400">
            <a:noFill/>
          </a:ln>
        </p:spPr>
        <p:txBody>
          <a:bodyPr anchor="ctr" anchorCtr="0"/>
          <a:lstStyle>
            <a:lvl1pPr marL="0" indent="0" algn="ctr">
              <a:buFontTx/>
              <a:buNone/>
              <a:defRPr sz="2000">
                <a:solidFill>
                  <a:schemeClr val="tx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AD SOYAD</a:t>
            </a:r>
          </a:p>
        </p:txBody>
      </p:sp>
      <p:sp>
        <p:nvSpPr>
          <p:cNvPr id="19" name="Görsel 1">
            <a:extLst>
              <a:ext uri="{FF2B5EF4-FFF2-40B4-BE49-F238E27FC236}">
                <a16:creationId xmlns:a16="http://schemas.microsoft.com/office/drawing/2014/main" id="{C30058B1-1418-4BD0-92E2-8820CE710A89}"/>
              </a:ext>
            </a:extLst>
          </p:cNvPr>
          <p:cNvSpPr>
            <a:spLocks noGrp="1"/>
          </p:cNvSpPr>
          <p:nvPr>
            <p:ph type="pic" sz="quarter" idx="24"/>
          </p:nvPr>
        </p:nvSpPr>
        <p:spPr>
          <a:xfrm>
            <a:off x="786737" y="2286233"/>
            <a:ext cx="1656000" cy="2547774"/>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15" name="Başlık">
            <a:extLst>
              <a:ext uri="{FF2B5EF4-FFF2-40B4-BE49-F238E27FC236}">
                <a16:creationId xmlns:a16="http://schemas.microsoft.com/office/drawing/2014/main" id="{94317E4F-38B0-4B44-BE13-75B55E637D78}"/>
              </a:ext>
            </a:extLst>
          </p:cNvPr>
          <p:cNvSpPr>
            <a:spLocks noGrp="1"/>
          </p:cNvSpPr>
          <p:nvPr>
            <p:ph type="title" hasCustomPrompt="1"/>
          </p:nvPr>
        </p:nvSpPr>
        <p:spPr>
          <a:xfrm>
            <a:off x="3809207" y="473167"/>
            <a:ext cx="4573587" cy="755650"/>
          </a:xfrm>
          <a:prstGeom prst="rect">
            <a:avLst/>
          </a:prstGeom>
          <a:noFill/>
          <a:ln w="31750">
            <a:solidFill>
              <a:schemeClr val="tx1"/>
            </a:solidFill>
          </a:ln>
        </p:spPr>
        <p:txBody>
          <a:bodyPr lIns="180000" tIns="180000" rIns="180000" bIns="72000" anchor="ctr" anchorCtr="0"/>
          <a:lstStyle>
            <a:lvl1pPr algn="ctr">
              <a:defRPr sz="4000">
                <a:solidFill>
                  <a:schemeClr val="tx1"/>
                </a:solidFill>
                <a:latin typeface="Raleway ExtraBold" panose="020B0903030101060003" pitchFamily="34" charset="-94"/>
              </a:defRPr>
            </a:lvl1pPr>
          </a:lstStyle>
          <a:p>
            <a:r>
              <a:rPr lang="tr-TR" dirty="0"/>
              <a:t>BAŞLIK</a:t>
            </a:r>
          </a:p>
        </p:txBody>
      </p:sp>
      <p:sp>
        <p:nvSpPr>
          <p:cNvPr id="25" name="Slayt Numarası Yer Tutucusu 5">
            <a:extLst>
              <a:ext uri="{FF2B5EF4-FFF2-40B4-BE49-F238E27FC236}">
                <a16:creationId xmlns:a16="http://schemas.microsoft.com/office/drawing/2014/main" id="{26646977-0DE9-4A70-B241-56FA053FF714}"/>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100999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0-#ppt_h/2"/>
                                          </p:val>
                                        </p:tav>
                                        <p:tav tm="100000">
                                          <p:val>
                                            <p:strVal val="#ppt_y"/>
                                          </p:val>
                                        </p:tav>
                                      </p:tavLst>
                                    </p:anim>
                                  </p:childTnLst>
                                </p:cTn>
                              </p:par>
                              <p:par>
                                <p:cTn id="9" presetID="53" presetClass="entr" presetSubtype="16" fill="hold" grpId="0" nodeType="withEffect">
                                  <p:stCondLst>
                                    <p:cond delay="25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p:cTn id="11" dur="750" fill="hold"/>
                                        <p:tgtEl>
                                          <p:spTgt spid="9">
                                            <p:txEl>
                                              <p:pRg st="0" end="0"/>
                                            </p:txEl>
                                          </p:spTgt>
                                        </p:tgtEl>
                                        <p:attrNameLst>
                                          <p:attrName>ppt_w</p:attrName>
                                        </p:attrNameLst>
                                      </p:cBhvr>
                                      <p:tavLst>
                                        <p:tav tm="0">
                                          <p:val>
                                            <p:fltVal val="0"/>
                                          </p:val>
                                        </p:tav>
                                        <p:tav tm="100000">
                                          <p:val>
                                            <p:strVal val="#ppt_w"/>
                                          </p:val>
                                        </p:tav>
                                      </p:tavLst>
                                    </p:anim>
                                    <p:anim calcmode="lin" valueType="num">
                                      <p:cBhvr>
                                        <p:cTn id="12" dur="75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3" dur="750"/>
                                        <p:tgtEl>
                                          <p:spTgt spid="9">
                                            <p:txEl>
                                              <p:pRg st="0" end="0"/>
                                            </p:txEl>
                                          </p:spTgt>
                                        </p:tgtEl>
                                      </p:cBhvr>
                                    </p:animEffect>
                                  </p:childTnLst>
                                </p:cTn>
                              </p:par>
                              <p:par>
                                <p:cTn id="14" presetID="53" presetClass="entr" presetSubtype="16" fill="hold" grpId="0" nodeType="withEffect">
                                  <p:stCondLst>
                                    <p:cond delay="250"/>
                                  </p:stCondLst>
                                  <p:childTnLst>
                                    <p:set>
                                      <p:cBhvr>
                                        <p:cTn id="15" dur="1" fill="hold">
                                          <p:stCondLst>
                                            <p:cond delay="0"/>
                                          </p:stCondLst>
                                        </p:cTn>
                                        <p:tgtEl>
                                          <p:spTgt spid="10">
                                            <p:txEl>
                                              <p:pRg st="0" end="0"/>
                                            </p:txEl>
                                          </p:spTgt>
                                        </p:tgtEl>
                                        <p:attrNameLst>
                                          <p:attrName>style.visibility</p:attrName>
                                        </p:attrNameLst>
                                      </p:cBhvr>
                                      <p:to>
                                        <p:strVal val="visible"/>
                                      </p:to>
                                    </p:set>
                                    <p:anim calcmode="lin" valueType="num">
                                      <p:cBhvr>
                                        <p:cTn id="16" dur="75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7" dur="75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8" dur="750"/>
                                        <p:tgtEl>
                                          <p:spTgt spid="10">
                                            <p:txEl>
                                              <p:pRg st="0" end="0"/>
                                            </p:txEl>
                                          </p:spTgt>
                                        </p:tgtEl>
                                      </p:cBhvr>
                                    </p:animEffect>
                                  </p:childTnLst>
                                </p:cTn>
                              </p:par>
                              <p:par>
                                <p:cTn id="19" presetID="53" presetClass="entr" presetSubtype="16" fill="hold" grpId="0" nodeType="withEffect">
                                  <p:stCondLst>
                                    <p:cond delay="250"/>
                                  </p:stCondLst>
                                  <p:childTnLst>
                                    <p:set>
                                      <p:cBhvr>
                                        <p:cTn id="20" dur="1" fill="hold">
                                          <p:stCondLst>
                                            <p:cond delay="0"/>
                                          </p:stCondLst>
                                        </p:cTn>
                                        <p:tgtEl>
                                          <p:spTgt spid="4"/>
                                        </p:tgtEl>
                                        <p:attrNameLst>
                                          <p:attrName>style.visibility</p:attrName>
                                        </p:attrNameLst>
                                      </p:cBhvr>
                                      <p:to>
                                        <p:strVal val="visible"/>
                                      </p:to>
                                    </p:set>
                                    <p:anim calcmode="lin" valueType="num">
                                      <p:cBhvr>
                                        <p:cTn id="21" dur="750" fill="hold"/>
                                        <p:tgtEl>
                                          <p:spTgt spid="4"/>
                                        </p:tgtEl>
                                        <p:attrNameLst>
                                          <p:attrName>ppt_w</p:attrName>
                                        </p:attrNameLst>
                                      </p:cBhvr>
                                      <p:tavLst>
                                        <p:tav tm="0">
                                          <p:val>
                                            <p:fltVal val="0"/>
                                          </p:val>
                                        </p:tav>
                                        <p:tav tm="100000">
                                          <p:val>
                                            <p:strVal val="#ppt_w"/>
                                          </p:val>
                                        </p:tav>
                                      </p:tavLst>
                                    </p:anim>
                                    <p:anim calcmode="lin" valueType="num">
                                      <p:cBhvr>
                                        <p:cTn id="22" dur="750" fill="hold"/>
                                        <p:tgtEl>
                                          <p:spTgt spid="4"/>
                                        </p:tgtEl>
                                        <p:attrNameLst>
                                          <p:attrName>ppt_h</p:attrName>
                                        </p:attrNameLst>
                                      </p:cBhvr>
                                      <p:tavLst>
                                        <p:tav tm="0">
                                          <p:val>
                                            <p:fltVal val="0"/>
                                          </p:val>
                                        </p:tav>
                                        <p:tav tm="100000">
                                          <p:val>
                                            <p:strVal val="#ppt_h"/>
                                          </p:val>
                                        </p:tav>
                                      </p:tavLst>
                                    </p:anim>
                                    <p:animEffect transition="in" filter="fade">
                                      <p:cBhvr>
                                        <p:cTn id="23" dur="750"/>
                                        <p:tgtEl>
                                          <p:spTgt spid="4"/>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7">
                                            <p:txEl>
                                              <p:pRg st="0" end="0"/>
                                            </p:txEl>
                                          </p:spTgt>
                                        </p:tgtEl>
                                        <p:attrNameLst>
                                          <p:attrName>style.visibility</p:attrName>
                                        </p:attrNameLst>
                                      </p:cBhvr>
                                      <p:to>
                                        <p:strVal val="visible"/>
                                      </p:to>
                                    </p:set>
                                    <p:anim calcmode="lin" valueType="num">
                                      <p:cBhvr>
                                        <p:cTn id="26" dur="750" fill="hold"/>
                                        <p:tgtEl>
                                          <p:spTgt spid="7">
                                            <p:txEl>
                                              <p:pRg st="0" end="0"/>
                                            </p:txEl>
                                          </p:spTgt>
                                        </p:tgtEl>
                                        <p:attrNameLst>
                                          <p:attrName>ppt_w</p:attrName>
                                        </p:attrNameLst>
                                      </p:cBhvr>
                                      <p:tavLst>
                                        <p:tav tm="0">
                                          <p:val>
                                            <p:fltVal val="0"/>
                                          </p:val>
                                        </p:tav>
                                        <p:tav tm="100000">
                                          <p:val>
                                            <p:strVal val="#ppt_w"/>
                                          </p:val>
                                        </p:tav>
                                      </p:tavLst>
                                    </p:anim>
                                    <p:anim calcmode="lin" valueType="num">
                                      <p:cBhvr>
                                        <p:cTn id="27" dur="75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8" dur="750"/>
                                        <p:tgtEl>
                                          <p:spTgt spid="7">
                                            <p:txEl>
                                              <p:pRg st="0" end="0"/>
                                            </p:txEl>
                                          </p:spTgt>
                                        </p:tgtEl>
                                      </p:cBhvr>
                                    </p:animEffect>
                                  </p:childTnLst>
                                </p:cTn>
                              </p:par>
                              <p:par>
                                <p:cTn id="29" presetID="53" presetClass="entr" presetSubtype="16" fill="hold" grpId="0" nodeType="withEffect">
                                  <p:stCondLst>
                                    <p:cond delay="50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p:cTn id="31" dur="750" fill="hold"/>
                                        <p:tgtEl>
                                          <p:spTgt spid="8">
                                            <p:txEl>
                                              <p:pRg st="0" end="0"/>
                                            </p:txEl>
                                          </p:spTgt>
                                        </p:tgtEl>
                                        <p:attrNameLst>
                                          <p:attrName>ppt_w</p:attrName>
                                        </p:attrNameLst>
                                      </p:cBhvr>
                                      <p:tavLst>
                                        <p:tav tm="0">
                                          <p:val>
                                            <p:fltVal val="0"/>
                                          </p:val>
                                        </p:tav>
                                        <p:tav tm="100000">
                                          <p:val>
                                            <p:strVal val="#ppt_w"/>
                                          </p:val>
                                        </p:tav>
                                      </p:tavLst>
                                    </p:anim>
                                    <p:anim calcmode="lin" valueType="num">
                                      <p:cBhvr>
                                        <p:cTn id="32" dur="75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33" dur="750"/>
                                        <p:tgtEl>
                                          <p:spTgt spid="8">
                                            <p:txEl>
                                              <p:pRg st="0" end="0"/>
                                            </p:txEl>
                                          </p:spTgt>
                                        </p:tgtEl>
                                      </p:cBhvr>
                                    </p:animEffect>
                                  </p:childTnLst>
                                </p:cTn>
                              </p:par>
                              <p:par>
                                <p:cTn id="34" presetID="53" presetClass="entr" presetSubtype="16" fill="hold" grpId="0" nodeType="withEffect">
                                  <p:stCondLst>
                                    <p:cond delay="500"/>
                                  </p:stCondLst>
                                  <p:childTnLst>
                                    <p:set>
                                      <p:cBhvr>
                                        <p:cTn id="35" dur="1" fill="hold">
                                          <p:stCondLst>
                                            <p:cond delay="0"/>
                                          </p:stCondLst>
                                        </p:cTn>
                                        <p:tgtEl>
                                          <p:spTgt spid="3"/>
                                        </p:tgtEl>
                                        <p:attrNameLst>
                                          <p:attrName>style.visibility</p:attrName>
                                        </p:attrNameLst>
                                      </p:cBhvr>
                                      <p:to>
                                        <p:strVal val="visible"/>
                                      </p:to>
                                    </p:set>
                                    <p:anim calcmode="lin" valueType="num">
                                      <p:cBhvr>
                                        <p:cTn id="36" dur="750" fill="hold"/>
                                        <p:tgtEl>
                                          <p:spTgt spid="3"/>
                                        </p:tgtEl>
                                        <p:attrNameLst>
                                          <p:attrName>ppt_w</p:attrName>
                                        </p:attrNameLst>
                                      </p:cBhvr>
                                      <p:tavLst>
                                        <p:tav tm="0">
                                          <p:val>
                                            <p:fltVal val="0"/>
                                          </p:val>
                                        </p:tav>
                                        <p:tav tm="100000">
                                          <p:val>
                                            <p:strVal val="#ppt_w"/>
                                          </p:val>
                                        </p:tav>
                                      </p:tavLst>
                                    </p:anim>
                                    <p:anim calcmode="lin" valueType="num">
                                      <p:cBhvr>
                                        <p:cTn id="37" dur="750" fill="hold"/>
                                        <p:tgtEl>
                                          <p:spTgt spid="3"/>
                                        </p:tgtEl>
                                        <p:attrNameLst>
                                          <p:attrName>ppt_h</p:attrName>
                                        </p:attrNameLst>
                                      </p:cBhvr>
                                      <p:tavLst>
                                        <p:tav tm="0">
                                          <p:val>
                                            <p:fltVal val="0"/>
                                          </p:val>
                                        </p:tav>
                                        <p:tav tm="100000">
                                          <p:val>
                                            <p:strVal val="#ppt_h"/>
                                          </p:val>
                                        </p:tav>
                                      </p:tavLst>
                                    </p:anim>
                                    <p:animEffect transition="in" filter="fade">
                                      <p:cBhvr>
                                        <p:cTn id="38" dur="750"/>
                                        <p:tgtEl>
                                          <p:spTgt spid="3"/>
                                        </p:tgtEl>
                                      </p:cBhvr>
                                    </p:animEffect>
                                  </p:childTnLst>
                                </p:cTn>
                              </p:par>
                              <p:par>
                                <p:cTn id="39" presetID="53" presetClass="entr" presetSubtype="16" fill="hold" grpId="0" nodeType="withEffect">
                                  <p:stCondLst>
                                    <p:cond delay="500"/>
                                  </p:stCondLst>
                                  <p:childTnLst>
                                    <p:set>
                                      <p:cBhvr>
                                        <p:cTn id="40" dur="1" fill="hold">
                                          <p:stCondLst>
                                            <p:cond delay="0"/>
                                          </p:stCondLst>
                                        </p:cTn>
                                        <p:tgtEl>
                                          <p:spTgt spid="17">
                                            <p:txEl>
                                              <p:pRg st="0" end="0"/>
                                            </p:txEl>
                                          </p:spTgt>
                                        </p:tgtEl>
                                        <p:attrNameLst>
                                          <p:attrName>style.visibility</p:attrName>
                                        </p:attrNameLst>
                                      </p:cBhvr>
                                      <p:to>
                                        <p:strVal val="visible"/>
                                      </p:to>
                                    </p:set>
                                    <p:anim calcmode="lin" valueType="num">
                                      <p:cBhvr>
                                        <p:cTn id="41" dur="750" fill="hold"/>
                                        <p:tgtEl>
                                          <p:spTgt spid="17">
                                            <p:txEl>
                                              <p:pRg st="0" end="0"/>
                                            </p:txEl>
                                          </p:spTgt>
                                        </p:tgtEl>
                                        <p:attrNameLst>
                                          <p:attrName>ppt_w</p:attrName>
                                        </p:attrNameLst>
                                      </p:cBhvr>
                                      <p:tavLst>
                                        <p:tav tm="0">
                                          <p:val>
                                            <p:fltVal val="0"/>
                                          </p:val>
                                        </p:tav>
                                        <p:tav tm="100000">
                                          <p:val>
                                            <p:strVal val="#ppt_w"/>
                                          </p:val>
                                        </p:tav>
                                      </p:tavLst>
                                    </p:anim>
                                    <p:anim calcmode="lin" valueType="num">
                                      <p:cBhvr>
                                        <p:cTn id="42" dur="75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43" dur="750"/>
                                        <p:tgtEl>
                                          <p:spTgt spid="17">
                                            <p:txEl>
                                              <p:pRg st="0" end="0"/>
                                            </p:txEl>
                                          </p:spTgt>
                                        </p:tgtEl>
                                      </p:cBhvr>
                                    </p:animEffect>
                                  </p:childTnLst>
                                </p:cTn>
                              </p:par>
                              <p:par>
                                <p:cTn id="44" presetID="53" presetClass="entr" presetSubtype="16" fill="hold" grpId="0" nodeType="withEffect">
                                  <p:stCondLst>
                                    <p:cond delay="50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75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75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750"/>
                                        <p:tgtEl>
                                          <p:spTgt spid="18">
                                            <p:txEl>
                                              <p:pRg st="0" end="0"/>
                                            </p:txEl>
                                          </p:spTgt>
                                        </p:tgtEl>
                                      </p:cBhvr>
                                    </p:animEffect>
                                  </p:childTnLst>
                                </p:cTn>
                              </p:par>
                              <p:par>
                                <p:cTn id="49" presetID="53" presetClass="entr" presetSubtype="16" fill="hold" grpId="0" nodeType="withEffect">
                                  <p:stCondLst>
                                    <p:cond delay="500"/>
                                  </p:stCondLst>
                                  <p:childTnLst>
                                    <p:set>
                                      <p:cBhvr>
                                        <p:cTn id="50" dur="1" fill="hold">
                                          <p:stCondLst>
                                            <p:cond delay="0"/>
                                          </p:stCondLst>
                                        </p:cTn>
                                        <p:tgtEl>
                                          <p:spTgt spid="16"/>
                                        </p:tgtEl>
                                        <p:attrNameLst>
                                          <p:attrName>style.visibility</p:attrName>
                                        </p:attrNameLst>
                                      </p:cBhvr>
                                      <p:to>
                                        <p:strVal val="visible"/>
                                      </p:to>
                                    </p:set>
                                    <p:anim calcmode="lin" valueType="num">
                                      <p:cBhvr>
                                        <p:cTn id="51" dur="750" fill="hold"/>
                                        <p:tgtEl>
                                          <p:spTgt spid="16"/>
                                        </p:tgtEl>
                                        <p:attrNameLst>
                                          <p:attrName>ppt_w</p:attrName>
                                        </p:attrNameLst>
                                      </p:cBhvr>
                                      <p:tavLst>
                                        <p:tav tm="0">
                                          <p:val>
                                            <p:fltVal val="0"/>
                                          </p:val>
                                        </p:tav>
                                        <p:tav tm="100000">
                                          <p:val>
                                            <p:strVal val="#ppt_w"/>
                                          </p:val>
                                        </p:tav>
                                      </p:tavLst>
                                    </p:anim>
                                    <p:anim calcmode="lin" valueType="num">
                                      <p:cBhvr>
                                        <p:cTn id="52" dur="750" fill="hold"/>
                                        <p:tgtEl>
                                          <p:spTgt spid="16"/>
                                        </p:tgtEl>
                                        <p:attrNameLst>
                                          <p:attrName>ppt_h</p:attrName>
                                        </p:attrNameLst>
                                      </p:cBhvr>
                                      <p:tavLst>
                                        <p:tav tm="0">
                                          <p:val>
                                            <p:fltVal val="0"/>
                                          </p:val>
                                        </p:tav>
                                        <p:tav tm="100000">
                                          <p:val>
                                            <p:strVal val="#ppt_h"/>
                                          </p:val>
                                        </p:tav>
                                      </p:tavLst>
                                    </p:anim>
                                    <p:animEffect transition="in" filter="fade">
                                      <p:cBhvr>
                                        <p:cTn id="53" dur="750"/>
                                        <p:tgtEl>
                                          <p:spTgt spid="16"/>
                                        </p:tgtEl>
                                      </p:cBhvr>
                                    </p:animEffect>
                                  </p:childTnLst>
                                </p:cTn>
                              </p:par>
                              <p:par>
                                <p:cTn id="54" presetID="53" presetClass="entr" presetSubtype="16" fill="hold" grpId="0" nodeType="withEffect">
                                  <p:stCondLst>
                                    <p:cond delay="750"/>
                                  </p:stCondLst>
                                  <p:childTnLst>
                                    <p:set>
                                      <p:cBhvr>
                                        <p:cTn id="55" dur="1" fill="hold">
                                          <p:stCondLst>
                                            <p:cond delay="0"/>
                                          </p:stCondLst>
                                        </p:cTn>
                                        <p:tgtEl>
                                          <p:spTgt spid="20">
                                            <p:txEl>
                                              <p:pRg st="0" end="0"/>
                                            </p:txEl>
                                          </p:spTgt>
                                        </p:tgtEl>
                                        <p:attrNameLst>
                                          <p:attrName>style.visibility</p:attrName>
                                        </p:attrNameLst>
                                      </p:cBhvr>
                                      <p:to>
                                        <p:strVal val="visible"/>
                                      </p:to>
                                    </p:set>
                                    <p:anim calcmode="lin" valueType="num">
                                      <p:cBhvr>
                                        <p:cTn id="56" dur="750" fill="hold"/>
                                        <p:tgtEl>
                                          <p:spTgt spid="20">
                                            <p:txEl>
                                              <p:pRg st="0" end="0"/>
                                            </p:txEl>
                                          </p:spTgt>
                                        </p:tgtEl>
                                        <p:attrNameLst>
                                          <p:attrName>ppt_w</p:attrName>
                                        </p:attrNameLst>
                                      </p:cBhvr>
                                      <p:tavLst>
                                        <p:tav tm="0">
                                          <p:val>
                                            <p:fltVal val="0"/>
                                          </p:val>
                                        </p:tav>
                                        <p:tav tm="100000">
                                          <p:val>
                                            <p:strVal val="#ppt_w"/>
                                          </p:val>
                                        </p:tav>
                                      </p:tavLst>
                                    </p:anim>
                                    <p:anim calcmode="lin" valueType="num">
                                      <p:cBhvr>
                                        <p:cTn id="57" dur="75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58" dur="750"/>
                                        <p:tgtEl>
                                          <p:spTgt spid="20">
                                            <p:txEl>
                                              <p:pRg st="0" end="0"/>
                                            </p:txEl>
                                          </p:spTgt>
                                        </p:tgtEl>
                                      </p:cBhvr>
                                    </p:animEffect>
                                  </p:childTnLst>
                                </p:cTn>
                              </p:par>
                              <p:par>
                                <p:cTn id="59" presetID="53" presetClass="entr" presetSubtype="16" fill="hold" grpId="0" nodeType="withEffect">
                                  <p:stCondLst>
                                    <p:cond delay="750"/>
                                  </p:stCondLst>
                                  <p:childTnLst>
                                    <p:set>
                                      <p:cBhvr>
                                        <p:cTn id="60" dur="1" fill="hold">
                                          <p:stCondLst>
                                            <p:cond delay="0"/>
                                          </p:stCondLst>
                                        </p:cTn>
                                        <p:tgtEl>
                                          <p:spTgt spid="21">
                                            <p:txEl>
                                              <p:pRg st="0" end="0"/>
                                            </p:txEl>
                                          </p:spTgt>
                                        </p:tgtEl>
                                        <p:attrNameLst>
                                          <p:attrName>style.visibility</p:attrName>
                                        </p:attrNameLst>
                                      </p:cBhvr>
                                      <p:to>
                                        <p:strVal val="visible"/>
                                      </p:to>
                                    </p:set>
                                    <p:anim calcmode="lin" valueType="num">
                                      <p:cBhvr>
                                        <p:cTn id="61" dur="750" fill="hold"/>
                                        <p:tgtEl>
                                          <p:spTgt spid="21">
                                            <p:txEl>
                                              <p:pRg st="0" end="0"/>
                                            </p:txEl>
                                          </p:spTgt>
                                        </p:tgtEl>
                                        <p:attrNameLst>
                                          <p:attrName>ppt_w</p:attrName>
                                        </p:attrNameLst>
                                      </p:cBhvr>
                                      <p:tavLst>
                                        <p:tav tm="0">
                                          <p:val>
                                            <p:fltVal val="0"/>
                                          </p:val>
                                        </p:tav>
                                        <p:tav tm="100000">
                                          <p:val>
                                            <p:strVal val="#ppt_w"/>
                                          </p:val>
                                        </p:tav>
                                      </p:tavLst>
                                    </p:anim>
                                    <p:anim calcmode="lin" valueType="num">
                                      <p:cBhvr>
                                        <p:cTn id="62" dur="75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63" dur="750"/>
                                        <p:tgtEl>
                                          <p:spTgt spid="21">
                                            <p:txEl>
                                              <p:pRg st="0" end="0"/>
                                            </p:txEl>
                                          </p:spTgt>
                                        </p:tgtEl>
                                      </p:cBhvr>
                                    </p:animEffect>
                                  </p:childTnLst>
                                </p:cTn>
                              </p:par>
                              <p:par>
                                <p:cTn id="64" presetID="53" presetClass="entr" presetSubtype="16" fill="hold" grpId="0" nodeType="withEffect">
                                  <p:stCondLst>
                                    <p:cond delay="750"/>
                                  </p:stCondLst>
                                  <p:childTnLst>
                                    <p:set>
                                      <p:cBhvr>
                                        <p:cTn id="65" dur="1" fill="hold">
                                          <p:stCondLst>
                                            <p:cond delay="0"/>
                                          </p:stCondLst>
                                        </p:cTn>
                                        <p:tgtEl>
                                          <p:spTgt spid="19"/>
                                        </p:tgtEl>
                                        <p:attrNameLst>
                                          <p:attrName>style.visibility</p:attrName>
                                        </p:attrNameLst>
                                      </p:cBhvr>
                                      <p:to>
                                        <p:strVal val="visible"/>
                                      </p:to>
                                    </p:set>
                                    <p:anim calcmode="lin" valueType="num">
                                      <p:cBhvr>
                                        <p:cTn id="66" dur="750" fill="hold"/>
                                        <p:tgtEl>
                                          <p:spTgt spid="19"/>
                                        </p:tgtEl>
                                        <p:attrNameLst>
                                          <p:attrName>ppt_w</p:attrName>
                                        </p:attrNameLst>
                                      </p:cBhvr>
                                      <p:tavLst>
                                        <p:tav tm="0">
                                          <p:val>
                                            <p:fltVal val="0"/>
                                          </p:val>
                                        </p:tav>
                                        <p:tav tm="100000">
                                          <p:val>
                                            <p:strVal val="#ppt_w"/>
                                          </p:val>
                                        </p:tav>
                                      </p:tavLst>
                                    </p:anim>
                                    <p:anim calcmode="lin" valueType="num">
                                      <p:cBhvr>
                                        <p:cTn id="67" dur="750" fill="hold"/>
                                        <p:tgtEl>
                                          <p:spTgt spid="19"/>
                                        </p:tgtEl>
                                        <p:attrNameLst>
                                          <p:attrName>ppt_h</p:attrName>
                                        </p:attrNameLst>
                                      </p:cBhvr>
                                      <p:tavLst>
                                        <p:tav tm="0">
                                          <p:val>
                                            <p:fltVal val="0"/>
                                          </p:val>
                                        </p:tav>
                                        <p:tav tm="100000">
                                          <p:val>
                                            <p:strVal val="#ppt_h"/>
                                          </p:val>
                                        </p:tav>
                                      </p:tavLst>
                                    </p:anim>
                                    <p:animEffect transition="in" filter="fade">
                                      <p:cBhvr>
                                        <p:cTn id="68" dur="750"/>
                                        <p:tgtEl>
                                          <p:spTgt spid="19"/>
                                        </p:tgtEl>
                                      </p:cBhvr>
                                    </p:animEffect>
                                  </p:childTnLst>
                                </p:cTn>
                              </p:par>
                              <p:par>
                                <p:cTn id="69" presetID="53" presetClass="entr" presetSubtype="16" fill="hold" grpId="0" nodeType="withEffect">
                                  <p:stCondLst>
                                    <p:cond delay="750"/>
                                  </p:stCondLst>
                                  <p:childTnLst>
                                    <p:set>
                                      <p:cBhvr>
                                        <p:cTn id="70" dur="1" fill="hold">
                                          <p:stCondLst>
                                            <p:cond delay="0"/>
                                          </p:stCondLst>
                                        </p:cTn>
                                        <p:tgtEl>
                                          <p:spTgt spid="23">
                                            <p:txEl>
                                              <p:pRg st="0" end="0"/>
                                            </p:txEl>
                                          </p:spTgt>
                                        </p:tgtEl>
                                        <p:attrNameLst>
                                          <p:attrName>style.visibility</p:attrName>
                                        </p:attrNameLst>
                                      </p:cBhvr>
                                      <p:to>
                                        <p:strVal val="visible"/>
                                      </p:to>
                                    </p:set>
                                    <p:anim calcmode="lin" valueType="num">
                                      <p:cBhvr>
                                        <p:cTn id="71" dur="750" fill="hold"/>
                                        <p:tgtEl>
                                          <p:spTgt spid="23">
                                            <p:txEl>
                                              <p:pRg st="0" end="0"/>
                                            </p:txEl>
                                          </p:spTgt>
                                        </p:tgtEl>
                                        <p:attrNameLst>
                                          <p:attrName>ppt_w</p:attrName>
                                        </p:attrNameLst>
                                      </p:cBhvr>
                                      <p:tavLst>
                                        <p:tav tm="0">
                                          <p:val>
                                            <p:fltVal val="0"/>
                                          </p:val>
                                        </p:tav>
                                        <p:tav tm="100000">
                                          <p:val>
                                            <p:strVal val="#ppt_w"/>
                                          </p:val>
                                        </p:tav>
                                      </p:tavLst>
                                    </p:anim>
                                    <p:anim calcmode="lin" valueType="num">
                                      <p:cBhvr>
                                        <p:cTn id="72" dur="75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73" dur="750"/>
                                        <p:tgtEl>
                                          <p:spTgt spid="23">
                                            <p:txEl>
                                              <p:pRg st="0" end="0"/>
                                            </p:txEl>
                                          </p:spTgt>
                                        </p:tgtEl>
                                      </p:cBhvr>
                                    </p:animEffect>
                                  </p:childTnLst>
                                </p:cTn>
                              </p:par>
                              <p:par>
                                <p:cTn id="74" presetID="53" presetClass="entr" presetSubtype="16" fill="hold" grpId="0" nodeType="withEffect">
                                  <p:stCondLst>
                                    <p:cond delay="750"/>
                                  </p:stCondLst>
                                  <p:childTnLst>
                                    <p:set>
                                      <p:cBhvr>
                                        <p:cTn id="75" dur="1" fill="hold">
                                          <p:stCondLst>
                                            <p:cond delay="0"/>
                                          </p:stCondLst>
                                        </p:cTn>
                                        <p:tgtEl>
                                          <p:spTgt spid="24">
                                            <p:txEl>
                                              <p:pRg st="0" end="0"/>
                                            </p:txEl>
                                          </p:spTgt>
                                        </p:tgtEl>
                                        <p:attrNameLst>
                                          <p:attrName>style.visibility</p:attrName>
                                        </p:attrNameLst>
                                      </p:cBhvr>
                                      <p:to>
                                        <p:strVal val="visible"/>
                                      </p:to>
                                    </p:set>
                                    <p:anim calcmode="lin" valueType="num">
                                      <p:cBhvr>
                                        <p:cTn id="76" dur="750" fill="hold"/>
                                        <p:tgtEl>
                                          <p:spTgt spid="24">
                                            <p:txEl>
                                              <p:pRg st="0" end="0"/>
                                            </p:txEl>
                                          </p:spTgt>
                                        </p:tgtEl>
                                        <p:attrNameLst>
                                          <p:attrName>ppt_w</p:attrName>
                                        </p:attrNameLst>
                                      </p:cBhvr>
                                      <p:tavLst>
                                        <p:tav tm="0">
                                          <p:val>
                                            <p:fltVal val="0"/>
                                          </p:val>
                                        </p:tav>
                                        <p:tav tm="100000">
                                          <p:val>
                                            <p:strVal val="#ppt_w"/>
                                          </p:val>
                                        </p:tav>
                                      </p:tavLst>
                                    </p:anim>
                                    <p:anim calcmode="lin" valueType="num">
                                      <p:cBhvr>
                                        <p:cTn id="77" dur="75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78" dur="750"/>
                                        <p:tgtEl>
                                          <p:spTgt spid="24">
                                            <p:txEl>
                                              <p:pRg st="0" end="0"/>
                                            </p:txEl>
                                          </p:spTgt>
                                        </p:tgtEl>
                                      </p:cBhvr>
                                    </p:animEffect>
                                  </p:childTnLst>
                                </p:cTn>
                              </p:par>
                              <p:par>
                                <p:cTn id="79" presetID="53" presetClass="entr" presetSubtype="16" fill="hold" grpId="0" nodeType="withEffect">
                                  <p:stCondLst>
                                    <p:cond delay="750"/>
                                  </p:stCondLst>
                                  <p:childTnLst>
                                    <p:set>
                                      <p:cBhvr>
                                        <p:cTn id="80" dur="1" fill="hold">
                                          <p:stCondLst>
                                            <p:cond delay="0"/>
                                          </p:stCondLst>
                                        </p:cTn>
                                        <p:tgtEl>
                                          <p:spTgt spid="22"/>
                                        </p:tgtEl>
                                        <p:attrNameLst>
                                          <p:attrName>style.visibility</p:attrName>
                                        </p:attrNameLst>
                                      </p:cBhvr>
                                      <p:to>
                                        <p:strVal val="visible"/>
                                      </p:to>
                                    </p:set>
                                    <p:anim calcmode="lin" valueType="num">
                                      <p:cBhvr>
                                        <p:cTn id="81" dur="750" fill="hold"/>
                                        <p:tgtEl>
                                          <p:spTgt spid="22"/>
                                        </p:tgtEl>
                                        <p:attrNameLst>
                                          <p:attrName>ppt_w</p:attrName>
                                        </p:attrNameLst>
                                      </p:cBhvr>
                                      <p:tavLst>
                                        <p:tav tm="0">
                                          <p:val>
                                            <p:fltVal val="0"/>
                                          </p:val>
                                        </p:tav>
                                        <p:tav tm="100000">
                                          <p:val>
                                            <p:strVal val="#ppt_w"/>
                                          </p:val>
                                        </p:tav>
                                      </p:tavLst>
                                    </p:anim>
                                    <p:anim calcmode="lin" valueType="num">
                                      <p:cBhvr>
                                        <p:cTn id="82" dur="750" fill="hold"/>
                                        <p:tgtEl>
                                          <p:spTgt spid="22"/>
                                        </p:tgtEl>
                                        <p:attrNameLst>
                                          <p:attrName>ppt_h</p:attrName>
                                        </p:attrNameLst>
                                      </p:cBhvr>
                                      <p:tavLst>
                                        <p:tav tm="0">
                                          <p:val>
                                            <p:fltVal val="0"/>
                                          </p:val>
                                        </p:tav>
                                        <p:tav tm="100000">
                                          <p:val>
                                            <p:strVal val="#ppt_h"/>
                                          </p:val>
                                        </p:tav>
                                      </p:tavLst>
                                    </p:anim>
                                    <p:animEffect transition="in" filter="fade">
                                      <p:cBhvr>
                                        <p:cTn id="83"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53" presetClass="entr" presetSubtype="16" fill="hold" nodeType="withEffect">
                  <p:stCondLst>
                    <p:cond delay="750"/>
                  </p:stCondLst>
                  <p:childTnLst>
                    <p:set>
                      <p:cBhvr>
                        <p:cTn dur="1" fill="hold">
                          <p:stCondLst>
                            <p:cond delay="0"/>
                          </p:stCondLst>
                        </p:cTn>
                        <p:tgtEl>
                          <p:spTgt spid="23"/>
                        </p:tgtEl>
                        <p:attrNameLst>
                          <p:attrName>style.visibility</p:attrName>
                        </p:attrNameLst>
                      </p:cBhvr>
                      <p:to>
                        <p:strVal val="visible"/>
                      </p:to>
                    </p:set>
                    <p:anim calcmode="lin" valueType="num">
                      <p:cBhvr>
                        <p:cTn dur="750" fill="hold"/>
                        <p:tgtEl>
                          <p:spTgt spid="23"/>
                        </p:tgtEl>
                        <p:attrNameLst>
                          <p:attrName>ppt_w</p:attrName>
                        </p:attrNameLst>
                      </p:cBhvr>
                      <p:tavLst>
                        <p:tav tm="0">
                          <p:val>
                            <p:fltVal val="0"/>
                          </p:val>
                        </p:tav>
                        <p:tav tm="100000">
                          <p:val>
                            <p:strVal val="#ppt_w"/>
                          </p:val>
                        </p:tav>
                      </p:tavLst>
                    </p:anim>
                    <p:anim calcmode="lin" valueType="num">
                      <p:cBhvr>
                        <p:cTn dur="750" fill="hold"/>
                        <p:tgtEl>
                          <p:spTgt spid="23"/>
                        </p:tgtEl>
                        <p:attrNameLst>
                          <p:attrName>ppt_h</p:attrName>
                        </p:attrNameLst>
                      </p:cBhvr>
                      <p:tavLst>
                        <p:tav tm="0">
                          <p:val>
                            <p:fltVal val="0"/>
                          </p:val>
                        </p:tav>
                        <p:tav tm="100000">
                          <p:val>
                            <p:strVal val="#ppt_h"/>
                          </p:val>
                        </p:tav>
                      </p:tavLst>
                    </p:anim>
                    <p:animEffect transition="in" filter="fade">
                      <p:cBhvr>
                        <p:cTn dur="750"/>
                        <p:tgtEl>
                          <p:spTgt spid="23"/>
                        </p:tgtEl>
                      </p:cBhvr>
                    </p:animEffect>
                  </p:childTnLst>
                </p:cTn>
              </p:par>
            </p:tnLst>
          </p:tmpl>
        </p:tmplLst>
      </p:bldP>
      <p:bldP spid="24" grpId="0" build="p">
        <p:tmplLst>
          <p:tmpl lvl="1">
            <p:tnLst>
              <p:par>
                <p:cTn presetID="53" presetClass="entr" presetSubtype="16" fill="hold" nodeType="withEffect">
                  <p:stCondLst>
                    <p:cond delay="750"/>
                  </p:stCondLst>
                  <p:childTnLst>
                    <p:set>
                      <p:cBhvr>
                        <p:cTn dur="1" fill="hold">
                          <p:stCondLst>
                            <p:cond delay="0"/>
                          </p:stCondLst>
                        </p:cTn>
                        <p:tgtEl>
                          <p:spTgt spid="24"/>
                        </p:tgtEl>
                        <p:attrNameLst>
                          <p:attrName>style.visibility</p:attrName>
                        </p:attrNameLst>
                      </p:cBhvr>
                      <p:to>
                        <p:strVal val="visible"/>
                      </p:to>
                    </p:set>
                    <p:anim calcmode="lin" valueType="num">
                      <p:cBhvr>
                        <p:cTn dur="750" fill="hold"/>
                        <p:tgtEl>
                          <p:spTgt spid="24"/>
                        </p:tgtEl>
                        <p:attrNameLst>
                          <p:attrName>ppt_w</p:attrName>
                        </p:attrNameLst>
                      </p:cBhvr>
                      <p:tavLst>
                        <p:tav tm="0">
                          <p:val>
                            <p:fltVal val="0"/>
                          </p:val>
                        </p:tav>
                        <p:tav tm="100000">
                          <p:val>
                            <p:strVal val="#ppt_w"/>
                          </p:val>
                        </p:tav>
                      </p:tavLst>
                    </p:anim>
                    <p:anim calcmode="lin" valueType="num">
                      <p:cBhvr>
                        <p:cTn dur="750" fill="hold"/>
                        <p:tgtEl>
                          <p:spTgt spid="24"/>
                        </p:tgtEl>
                        <p:attrNameLst>
                          <p:attrName>ppt_h</p:attrName>
                        </p:attrNameLst>
                      </p:cBhvr>
                      <p:tavLst>
                        <p:tav tm="0">
                          <p:val>
                            <p:fltVal val="0"/>
                          </p:val>
                        </p:tav>
                        <p:tav tm="100000">
                          <p:val>
                            <p:strVal val="#ppt_h"/>
                          </p:val>
                        </p:tav>
                      </p:tavLst>
                    </p:anim>
                    <p:animEffect transition="in" filter="fade">
                      <p:cBhvr>
                        <p:cTn dur="750"/>
                        <p:tgtEl>
                          <p:spTgt spid="24"/>
                        </p:tgtEl>
                      </p:cBhvr>
                    </p:animEffect>
                  </p:childTnLst>
                </p:cTn>
              </p:par>
            </p:tnLst>
          </p:tmpl>
        </p:tmplLst>
      </p:bldP>
      <p:bldP spid="22" grpId="0" animBg="1"/>
      <p:bldP spid="17" grpId="0" build="p">
        <p:tmplLst>
          <p:tmpl lvl="1">
            <p:tnLst>
              <p:par>
                <p:cTn presetID="53" presetClass="entr" presetSubtype="16"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 calcmode="lin" valueType="num">
                      <p:cBhvr>
                        <p:cTn dur="750" fill="hold"/>
                        <p:tgtEl>
                          <p:spTgt spid="17"/>
                        </p:tgtEl>
                        <p:attrNameLst>
                          <p:attrName>ppt_w</p:attrName>
                        </p:attrNameLst>
                      </p:cBhvr>
                      <p:tavLst>
                        <p:tav tm="0">
                          <p:val>
                            <p:fltVal val="0"/>
                          </p:val>
                        </p:tav>
                        <p:tav tm="100000">
                          <p:val>
                            <p:strVal val="#ppt_w"/>
                          </p:val>
                        </p:tav>
                      </p:tavLst>
                    </p:anim>
                    <p:anim calcmode="lin" valueType="num">
                      <p:cBhvr>
                        <p:cTn dur="750" fill="hold"/>
                        <p:tgtEl>
                          <p:spTgt spid="17"/>
                        </p:tgtEl>
                        <p:attrNameLst>
                          <p:attrName>ppt_h</p:attrName>
                        </p:attrNameLst>
                      </p:cBhvr>
                      <p:tavLst>
                        <p:tav tm="0">
                          <p:val>
                            <p:fltVal val="0"/>
                          </p:val>
                        </p:tav>
                        <p:tav tm="100000">
                          <p:val>
                            <p:strVal val="#ppt_h"/>
                          </p:val>
                        </p:tav>
                      </p:tavLst>
                    </p:anim>
                    <p:animEffect transition="in" filter="fade">
                      <p:cBhvr>
                        <p:cTn dur="750"/>
                        <p:tgtEl>
                          <p:spTgt spid="17"/>
                        </p:tgtEl>
                      </p:cBhvr>
                    </p:animEffect>
                  </p:childTnLst>
                </p:cTn>
              </p:par>
            </p:tnLst>
          </p:tmpl>
        </p:tmplLst>
      </p:bldP>
      <p:bldP spid="18" grpId="0" build="p">
        <p:tmplLst>
          <p:tmpl lvl="1">
            <p:tnLst>
              <p:par>
                <p:cTn presetID="53" presetClass="entr" presetSubtype="16" fill="hold" nodeType="withEffect">
                  <p:stCondLst>
                    <p:cond delay="500"/>
                  </p:stCondLst>
                  <p:childTnLst>
                    <p:set>
                      <p:cBhvr>
                        <p:cTn dur="1" fill="hold">
                          <p:stCondLst>
                            <p:cond delay="0"/>
                          </p:stCondLst>
                        </p:cTn>
                        <p:tgtEl>
                          <p:spTgt spid="18"/>
                        </p:tgtEl>
                        <p:attrNameLst>
                          <p:attrName>style.visibility</p:attrName>
                        </p:attrNameLst>
                      </p:cBhvr>
                      <p:to>
                        <p:strVal val="visible"/>
                      </p:to>
                    </p:set>
                    <p:anim calcmode="lin" valueType="num">
                      <p:cBhvr>
                        <p:cTn dur="750" fill="hold"/>
                        <p:tgtEl>
                          <p:spTgt spid="18"/>
                        </p:tgtEl>
                        <p:attrNameLst>
                          <p:attrName>ppt_w</p:attrName>
                        </p:attrNameLst>
                      </p:cBhvr>
                      <p:tavLst>
                        <p:tav tm="0">
                          <p:val>
                            <p:fltVal val="0"/>
                          </p:val>
                        </p:tav>
                        <p:tav tm="100000">
                          <p:val>
                            <p:strVal val="#ppt_w"/>
                          </p:val>
                        </p:tav>
                      </p:tavLst>
                    </p:anim>
                    <p:anim calcmode="lin" valueType="num">
                      <p:cBhvr>
                        <p:cTn dur="750" fill="hold"/>
                        <p:tgtEl>
                          <p:spTgt spid="18"/>
                        </p:tgtEl>
                        <p:attrNameLst>
                          <p:attrName>ppt_h</p:attrName>
                        </p:attrNameLst>
                      </p:cBhvr>
                      <p:tavLst>
                        <p:tav tm="0">
                          <p:val>
                            <p:fltVal val="0"/>
                          </p:val>
                        </p:tav>
                        <p:tav tm="100000">
                          <p:val>
                            <p:strVal val="#ppt_h"/>
                          </p:val>
                        </p:tav>
                      </p:tavLst>
                    </p:anim>
                    <p:animEffect transition="in" filter="fade">
                      <p:cBhvr>
                        <p:cTn dur="750"/>
                        <p:tgtEl>
                          <p:spTgt spid="18"/>
                        </p:tgtEl>
                      </p:cBhvr>
                    </p:animEffect>
                  </p:childTnLst>
                </p:cTn>
              </p:par>
            </p:tnLst>
          </p:tmpl>
        </p:tmplLst>
      </p:bldP>
      <p:bldP spid="16" grpId="0" animBg="1"/>
      <p:bldP spid="9" grpId="0" build="p">
        <p:tmplLst>
          <p:tmpl lvl="1">
            <p:tnLst>
              <p:par>
                <p:cTn presetID="53" presetClass="entr" presetSubtype="16"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 calcmode="lin" valueType="num">
                      <p:cBhvr>
                        <p:cTn dur="750" fill="hold"/>
                        <p:tgtEl>
                          <p:spTgt spid="9"/>
                        </p:tgtEl>
                        <p:attrNameLst>
                          <p:attrName>ppt_w</p:attrName>
                        </p:attrNameLst>
                      </p:cBhvr>
                      <p:tavLst>
                        <p:tav tm="0">
                          <p:val>
                            <p:fltVal val="0"/>
                          </p:val>
                        </p:tav>
                        <p:tav tm="100000">
                          <p:val>
                            <p:strVal val="#ppt_w"/>
                          </p:val>
                        </p:tav>
                      </p:tavLst>
                    </p:anim>
                    <p:anim calcmode="lin" valueType="num">
                      <p:cBhvr>
                        <p:cTn dur="750" fill="hold"/>
                        <p:tgtEl>
                          <p:spTgt spid="9"/>
                        </p:tgtEl>
                        <p:attrNameLst>
                          <p:attrName>ppt_h</p:attrName>
                        </p:attrNameLst>
                      </p:cBhvr>
                      <p:tavLst>
                        <p:tav tm="0">
                          <p:val>
                            <p:fltVal val="0"/>
                          </p:val>
                        </p:tav>
                        <p:tav tm="100000">
                          <p:val>
                            <p:strVal val="#ppt_h"/>
                          </p:val>
                        </p:tav>
                      </p:tavLst>
                    </p:anim>
                    <p:animEffect transition="in" filter="fade">
                      <p:cBhvr>
                        <p:cTn dur="750"/>
                        <p:tgtEl>
                          <p:spTgt spid="9"/>
                        </p:tgtEl>
                      </p:cBhvr>
                    </p:animEffect>
                  </p:childTnLst>
                </p:cTn>
              </p:par>
            </p:tnLst>
          </p:tmpl>
        </p:tmplLst>
      </p:bldP>
      <p:bldP spid="10" grpId="0" build="p">
        <p:tmplLst>
          <p:tmpl lvl="1">
            <p:tnLst>
              <p:par>
                <p:cTn presetID="53" presetClass="entr" presetSubtype="16"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p:cTn dur="750" fill="hold"/>
                        <p:tgtEl>
                          <p:spTgt spid="10"/>
                        </p:tgtEl>
                        <p:attrNameLst>
                          <p:attrName>ppt_w</p:attrName>
                        </p:attrNameLst>
                      </p:cBhvr>
                      <p:tavLst>
                        <p:tav tm="0">
                          <p:val>
                            <p:fltVal val="0"/>
                          </p:val>
                        </p:tav>
                        <p:tav tm="100000">
                          <p:val>
                            <p:strVal val="#ppt_w"/>
                          </p:val>
                        </p:tav>
                      </p:tavLst>
                    </p:anim>
                    <p:anim calcmode="lin" valueType="num">
                      <p:cBhvr>
                        <p:cTn dur="750" fill="hold"/>
                        <p:tgtEl>
                          <p:spTgt spid="10"/>
                        </p:tgtEl>
                        <p:attrNameLst>
                          <p:attrName>ppt_h</p:attrName>
                        </p:attrNameLst>
                      </p:cBhvr>
                      <p:tavLst>
                        <p:tav tm="0">
                          <p:val>
                            <p:fltVal val="0"/>
                          </p:val>
                        </p:tav>
                        <p:tav tm="100000">
                          <p:val>
                            <p:strVal val="#ppt_h"/>
                          </p:val>
                        </p:tav>
                      </p:tavLst>
                    </p:anim>
                    <p:animEffect transition="in" filter="fade">
                      <p:cBhvr>
                        <p:cTn dur="750"/>
                        <p:tgtEl>
                          <p:spTgt spid="10"/>
                        </p:tgtEl>
                      </p:cBhvr>
                    </p:animEffect>
                  </p:childTnLst>
                </p:cTn>
              </p:par>
            </p:tnLst>
          </p:tmpl>
        </p:tmplLst>
      </p:bldP>
      <p:bldP spid="4" grpId="0" animBg="1"/>
      <p:bldP spid="7" grpId="0" build="p">
        <p:tmplLst>
          <p:tmpl lvl="1">
            <p:tnLst>
              <p:par>
                <p:cTn presetID="53" presetClass="entr" presetSubtype="16" fill="hold" nodeType="withEffect">
                  <p:stCondLst>
                    <p:cond delay="500"/>
                  </p:stCondLst>
                  <p:childTnLst>
                    <p:set>
                      <p:cBhvr>
                        <p:cTn dur="1" fill="hold">
                          <p:stCondLst>
                            <p:cond delay="0"/>
                          </p:stCondLst>
                        </p:cTn>
                        <p:tgtEl>
                          <p:spTgt spid="7"/>
                        </p:tgtEl>
                        <p:attrNameLst>
                          <p:attrName>style.visibility</p:attrName>
                        </p:attrNameLst>
                      </p:cBhvr>
                      <p:to>
                        <p:strVal val="visible"/>
                      </p:to>
                    </p:set>
                    <p:anim calcmode="lin" valueType="num">
                      <p:cBhvr>
                        <p:cTn dur="750" fill="hold"/>
                        <p:tgtEl>
                          <p:spTgt spid="7"/>
                        </p:tgtEl>
                        <p:attrNameLst>
                          <p:attrName>ppt_w</p:attrName>
                        </p:attrNameLst>
                      </p:cBhvr>
                      <p:tavLst>
                        <p:tav tm="0">
                          <p:val>
                            <p:fltVal val="0"/>
                          </p:val>
                        </p:tav>
                        <p:tav tm="100000">
                          <p:val>
                            <p:strVal val="#ppt_w"/>
                          </p:val>
                        </p:tav>
                      </p:tavLst>
                    </p:anim>
                    <p:anim calcmode="lin" valueType="num">
                      <p:cBhvr>
                        <p:cTn dur="750" fill="hold"/>
                        <p:tgtEl>
                          <p:spTgt spid="7"/>
                        </p:tgtEl>
                        <p:attrNameLst>
                          <p:attrName>ppt_h</p:attrName>
                        </p:attrNameLst>
                      </p:cBhvr>
                      <p:tavLst>
                        <p:tav tm="0">
                          <p:val>
                            <p:fltVal val="0"/>
                          </p:val>
                        </p:tav>
                        <p:tav tm="100000">
                          <p:val>
                            <p:strVal val="#ppt_h"/>
                          </p:val>
                        </p:tav>
                      </p:tavLst>
                    </p:anim>
                    <p:animEffect transition="in" filter="fade">
                      <p:cBhvr>
                        <p:cTn dur="750"/>
                        <p:tgtEl>
                          <p:spTgt spid="7"/>
                        </p:tgtEl>
                      </p:cBhvr>
                    </p:animEffect>
                  </p:childTnLst>
                </p:cTn>
              </p:par>
            </p:tnLst>
          </p:tmpl>
        </p:tmplLst>
      </p:bldP>
      <p:bldP spid="8" grpId="0" build="p">
        <p:tmplLst>
          <p:tmpl lvl="1">
            <p:tnLst>
              <p:par>
                <p:cTn presetID="53" presetClass="entr" presetSubtype="16"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 calcmode="lin" valueType="num">
                      <p:cBhvr>
                        <p:cTn dur="750" fill="hold"/>
                        <p:tgtEl>
                          <p:spTgt spid="8"/>
                        </p:tgtEl>
                        <p:attrNameLst>
                          <p:attrName>ppt_w</p:attrName>
                        </p:attrNameLst>
                      </p:cBhvr>
                      <p:tavLst>
                        <p:tav tm="0">
                          <p:val>
                            <p:fltVal val="0"/>
                          </p:val>
                        </p:tav>
                        <p:tav tm="100000">
                          <p:val>
                            <p:strVal val="#ppt_w"/>
                          </p:val>
                        </p:tav>
                      </p:tavLst>
                    </p:anim>
                    <p:anim calcmode="lin" valueType="num">
                      <p:cBhvr>
                        <p:cTn dur="750" fill="hold"/>
                        <p:tgtEl>
                          <p:spTgt spid="8"/>
                        </p:tgtEl>
                        <p:attrNameLst>
                          <p:attrName>ppt_h</p:attrName>
                        </p:attrNameLst>
                      </p:cBhvr>
                      <p:tavLst>
                        <p:tav tm="0">
                          <p:val>
                            <p:fltVal val="0"/>
                          </p:val>
                        </p:tav>
                        <p:tav tm="100000">
                          <p:val>
                            <p:strVal val="#ppt_h"/>
                          </p:val>
                        </p:tav>
                      </p:tavLst>
                    </p:anim>
                    <p:animEffect transition="in" filter="fade">
                      <p:cBhvr>
                        <p:cTn dur="750"/>
                        <p:tgtEl>
                          <p:spTgt spid="8"/>
                        </p:tgtEl>
                      </p:cBhvr>
                    </p:animEffect>
                  </p:childTnLst>
                </p:cTn>
              </p:par>
            </p:tnLst>
          </p:tmpl>
        </p:tmplLst>
      </p:bldP>
      <p:bldP spid="3" grpId="0" animBg="1"/>
      <p:bldP spid="20" grpId="0" build="p">
        <p:tmplLst>
          <p:tmpl lvl="1">
            <p:tnLst>
              <p:par>
                <p:cTn presetID="53" presetClass="entr" presetSubtype="16" fill="hold" nodeType="withEffect">
                  <p:stCondLst>
                    <p:cond delay="750"/>
                  </p:stCondLst>
                  <p:childTnLst>
                    <p:set>
                      <p:cBhvr>
                        <p:cTn dur="1" fill="hold">
                          <p:stCondLst>
                            <p:cond delay="0"/>
                          </p:stCondLst>
                        </p:cTn>
                        <p:tgtEl>
                          <p:spTgt spid="20"/>
                        </p:tgtEl>
                        <p:attrNameLst>
                          <p:attrName>style.visibility</p:attrName>
                        </p:attrNameLst>
                      </p:cBhvr>
                      <p:to>
                        <p:strVal val="visible"/>
                      </p:to>
                    </p:set>
                    <p:anim calcmode="lin" valueType="num">
                      <p:cBhvr>
                        <p:cTn dur="750" fill="hold"/>
                        <p:tgtEl>
                          <p:spTgt spid="20"/>
                        </p:tgtEl>
                        <p:attrNameLst>
                          <p:attrName>ppt_w</p:attrName>
                        </p:attrNameLst>
                      </p:cBhvr>
                      <p:tavLst>
                        <p:tav tm="0">
                          <p:val>
                            <p:fltVal val="0"/>
                          </p:val>
                        </p:tav>
                        <p:tav tm="100000">
                          <p:val>
                            <p:strVal val="#ppt_w"/>
                          </p:val>
                        </p:tav>
                      </p:tavLst>
                    </p:anim>
                    <p:anim calcmode="lin" valueType="num">
                      <p:cBhvr>
                        <p:cTn dur="750" fill="hold"/>
                        <p:tgtEl>
                          <p:spTgt spid="20"/>
                        </p:tgtEl>
                        <p:attrNameLst>
                          <p:attrName>ppt_h</p:attrName>
                        </p:attrNameLst>
                      </p:cBhvr>
                      <p:tavLst>
                        <p:tav tm="0">
                          <p:val>
                            <p:fltVal val="0"/>
                          </p:val>
                        </p:tav>
                        <p:tav tm="100000">
                          <p:val>
                            <p:strVal val="#ppt_h"/>
                          </p:val>
                        </p:tav>
                      </p:tavLst>
                    </p:anim>
                    <p:animEffect transition="in" filter="fade">
                      <p:cBhvr>
                        <p:cTn dur="750"/>
                        <p:tgtEl>
                          <p:spTgt spid="20"/>
                        </p:tgtEl>
                      </p:cBhvr>
                    </p:animEffect>
                  </p:childTnLst>
                </p:cTn>
              </p:par>
            </p:tnLst>
          </p:tmpl>
        </p:tmplLst>
      </p:bldP>
      <p:bldP spid="21" grpId="0" build="p">
        <p:tmplLst>
          <p:tmpl lvl="1">
            <p:tnLst>
              <p:par>
                <p:cTn presetID="53" presetClass="entr" presetSubtype="16"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750" fill="hold"/>
                        <p:tgtEl>
                          <p:spTgt spid="21"/>
                        </p:tgtEl>
                        <p:attrNameLst>
                          <p:attrName>ppt_w</p:attrName>
                        </p:attrNameLst>
                      </p:cBhvr>
                      <p:tavLst>
                        <p:tav tm="0">
                          <p:val>
                            <p:fltVal val="0"/>
                          </p:val>
                        </p:tav>
                        <p:tav tm="100000">
                          <p:val>
                            <p:strVal val="#ppt_w"/>
                          </p:val>
                        </p:tav>
                      </p:tavLst>
                    </p:anim>
                    <p:anim calcmode="lin" valueType="num">
                      <p:cBhvr>
                        <p:cTn dur="750" fill="hold"/>
                        <p:tgtEl>
                          <p:spTgt spid="21"/>
                        </p:tgtEl>
                        <p:attrNameLst>
                          <p:attrName>ppt_h</p:attrName>
                        </p:attrNameLst>
                      </p:cBhvr>
                      <p:tavLst>
                        <p:tav tm="0">
                          <p:val>
                            <p:fltVal val="0"/>
                          </p:val>
                        </p:tav>
                        <p:tav tm="100000">
                          <p:val>
                            <p:strVal val="#ppt_h"/>
                          </p:val>
                        </p:tav>
                      </p:tavLst>
                    </p:anim>
                    <p:animEffect transition="in" filter="fade">
                      <p:cBhvr>
                        <p:cTn dur="750"/>
                        <p:tgtEl>
                          <p:spTgt spid="21"/>
                        </p:tgtEl>
                      </p:cBhvr>
                    </p:animEffect>
                  </p:childTnLst>
                </p:cTn>
              </p:par>
            </p:tnLst>
          </p:tmpl>
        </p:tmplLst>
      </p:bldP>
      <p:bldP spid="19" grpId="0" animBg="1"/>
      <p:bldP spid="15"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üzen_04">
    <p:spTree>
      <p:nvGrpSpPr>
        <p:cNvPr id="1" name=""/>
        <p:cNvGrpSpPr/>
        <p:nvPr/>
      </p:nvGrpSpPr>
      <p:grpSpPr>
        <a:xfrm>
          <a:off x="0" y="0"/>
          <a:ext cx="0" cy="0"/>
          <a:chOff x="0" y="0"/>
          <a:chExt cx="0" cy="0"/>
        </a:xfrm>
      </p:grpSpPr>
      <p:sp>
        <p:nvSpPr>
          <p:cNvPr id="3" name="Arka Plan">
            <a:extLst>
              <a:ext uri="{FF2B5EF4-FFF2-40B4-BE49-F238E27FC236}">
                <a16:creationId xmlns:a16="http://schemas.microsoft.com/office/drawing/2014/main" id="{0D3C15D6-2629-42D5-AE8C-C01EEEA71D41}"/>
              </a:ext>
            </a:extLst>
          </p:cNvPr>
          <p:cNvSpPr>
            <a:spLocks noGrp="1"/>
          </p:cNvSpPr>
          <p:nvPr>
            <p:ph type="pic" sz="quarter" idx="20"/>
          </p:nvPr>
        </p:nvSpPr>
        <p:spPr>
          <a:xfrm>
            <a:off x="0" y="0"/>
            <a:ext cx="12192000" cy="6858000"/>
          </a:xfrm>
          <a:prstGeom prst="rect">
            <a:avLst/>
          </a:prstGeom>
          <a:pattFill prst="pct5">
            <a:fgClr>
              <a:schemeClr val="accent1"/>
            </a:fgClr>
            <a:bgClr>
              <a:schemeClr val="bg1"/>
            </a:bgClr>
          </a:pattFill>
          <a:ln>
            <a:noFill/>
          </a:ln>
        </p:spPr>
        <p:txBody>
          <a:bodyPr/>
          <a:lstStyle>
            <a:lvl1pPr>
              <a:defRPr sz="1600"/>
            </a:lvl1pPr>
          </a:lstStyle>
          <a:p>
            <a:endParaRPr lang="tr-TR" dirty="0"/>
          </a:p>
        </p:txBody>
      </p:sp>
      <p:sp>
        <p:nvSpPr>
          <p:cNvPr id="11" name="Alt Başlık">
            <a:extLst>
              <a:ext uri="{FF2B5EF4-FFF2-40B4-BE49-F238E27FC236}">
                <a16:creationId xmlns:a16="http://schemas.microsoft.com/office/drawing/2014/main" id="{1D17BB93-38CB-4074-AE7C-18E3E889DFBB}"/>
              </a:ext>
            </a:extLst>
          </p:cNvPr>
          <p:cNvSpPr>
            <a:spLocks noGrp="1"/>
          </p:cNvSpPr>
          <p:nvPr>
            <p:ph type="body" sz="quarter" idx="19" hasCustomPrompt="1"/>
          </p:nvPr>
        </p:nvSpPr>
        <p:spPr>
          <a:xfrm>
            <a:off x="766763" y="4950775"/>
            <a:ext cx="3856514" cy="540000"/>
          </a:xfrm>
          <a:prstGeom prst="rect">
            <a:avLst/>
          </a:prstGeom>
          <a:solidFill>
            <a:schemeClr val="tx1">
              <a:alpha val="90000"/>
            </a:schemeClr>
          </a:solidFill>
          <a:ln w="25400">
            <a:noFill/>
          </a:ln>
        </p:spPr>
        <p:txBody>
          <a:bodyPr tIns="108000" anchor="ctr" anchorCtr="0"/>
          <a:lstStyle>
            <a:lvl1pPr marL="0" indent="0" algn="l">
              <a:buFontTx/>
              <a:buNone/>
              <a:defRPr sz="2800">
                <a:solidFill>
                  <a:schemeClr val="bg1"/>
                </a:solidFill>
                <a:latin typeface="+mn-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Sunum Şablonu</a:t>
            </a:r>
          </a:p>
        </p:txBody>
      </p:sp>
      <p:sp>
        <p:nvSpPr>
          <p:cNvPr id="10" name="Başlık">
            <a:extLst>
              <a:ext uri="{FF2B5EF4-FFF2-40B4-BE49-F238E27FC236}">
                <a16:creationId xmlns:a16="http://schemas.microsoft.com/office/drawing/2014/main" id="{5271C215-5356-4C4B-BA09-BF21ACE86868}"/>
              </a:ext>
            </a:extLst>
          </p:cNvPr>
          <p:cNvSpPr>
            <a:spLocks noGrp="1"/>
          </p:cNvSpPr>
          <p:nvPr>
            <p:ph type="body" sz="quarter" idx="18" hasCustomPrompt="1"/>
          </p:nvPr>
        </p:nvSpPr>
        <p:spPr>
          <a:xfrm>
            <a:off x="766764" y="3973219"/>
            <a:ext cx="5329236" cy="978535"/>
          </a:xfrm>
          <a:prstGeom prst="rect">
            <a:avLst/>
          </a:prstGeom>
          <a:solidFill>
            <a:schemeClr val="bg1">
              <a:alpha val="90000"/>
            </a:schemeClr>
          </a:solidFill>
          <a:ln w="38100">
            <a:noFill/>
          </a:ln>
        </p:spPr>
        <p:txBody>
          <a:bodyPr bIns="0" anchor="b" anchorCtr="0"/>
          <a:lstStyle>
            <a:lvl1pPr marL="0" indent="0" algn="l">
              <a:buFontTx/>
              <a:buNone/>
              <a:defRPr sz="6000">
                <a:solidFill>
                  <a:schemeClr val="tx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MINIMA</a:t>
            </a:r>
          </a:p>
        </p:txBody>
      </p:sp>
      <p:sp>
        <p:nvSpPr>
          <p:cNvPr id="5" name="Numara">
            <a:extLst>
              <a:ext uri="{FF2B5EF4-FFF2-40B4-BE49-F238E27FC236}">
                <a16:creationId xmlns:a16="http://schemas.microsoft.com/office/drawing/2014/main" id="{5CCF1DD1-A66A-46FD-B405-C8F4A39BB323}"/>
              </a:ext>
            </a:extLst>
          </p:cNvPr>
          <p:cNvSpPr>
            <a:spLocks noGrp="1"/>
          </p:cNvSpPr>
          <p:nvPr>
            <p:ph type="title" hasCustomPrompt="1"/>
          </p:nvPr>
        </p:nvSpPr>
        <p:spPr>
          <a:xfrm>
            <a:off x="766763" y="2276475"/>
            <a:ext cx="1512887" cy="1547813"/>
          </a:xfrm>
          <a:prstGeom prst="rect">
            <a:avLst/>
          </a:prstGeom>
          <a:solidFill>
            <a:schemeClr val="bg1">
              <a:alpha val="90000"/>
            </a:schemeClr>
          </a:solidFill>
          <a:ln w="31750">
            <a:solidFill>
              <a:schemeClr val="tx1"/>
            </a:solidFill>
          </a:ln>
        </p:spPr>
        <p:txBody>
          <a:bodyPr lIns="180000" tIns="180000" rIns="180000" bIns="72000" anchor="ctr" anchorCtr="0"/>
          <a:lstStyle>
            <a:lvl1pPr algn="ctr">
              <a:defRPr sz="7200">
                <a:solidFill>
                  <a:schemeClr val="tx1"/>
                </a:solidFill>
                <a:latin typeface="Raleway Light" panose="020B0403030101060003" pitchFamily="34" charset="-94"/>
              </a:defRPr>
            </a:lvl1pPr>
          </a:lstStyle>
          <a:p>
            <a:r>
              <a:rPr lang="tr-TR" dirty="0"/>
              <a:t>01</a:t>
            </a:r>
          </a:p>
        </p:txBody>
      </p:sp>
    </p:spTree>
    <p:extLst>
      <p:ext uri="{BB962C8B-B14F-4D97-AF65-F5344CB8AC3E}">
        <p14:creationId xmlns:p14="http://schemas.microsoft.com/office/powerpoint/2010/main" val="176413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8" decel="100000" fill="hold" grpId="0" nodeType="withEffect">
                                  <p:stCondLst>
                                    <p:cond delay="250"/>
                                  </p:stCondLst>
                                  <p:childTnLst>
                                    <p:set>
                                      <p:cBhvr>
                                        <p:cTn id="11" dur="1" fill="hold">
                                          <p:stCondLst>
                                            <p:cond delay="0"/>
                                          </p:stCondLst>
                                        </p:cTn>
                                        <p:tgtEl>
                                          <p:spTgt spid="10">
                                            <p:bg/>
                                          </p:spTgt>
                                        </p:tgtEl>
                                        <p:attrNameLst>
                                          <p:attrName>style.visibility</p:attrName>
                                        </p:attrNameLst>
                                      </p:cBhvr>
                                      <p:to>
                                        <p:strVal val="visible"/>
                                      </p:to>
                                    </p:set>
                                    <p:anim calcmode="lin" valueType="num">
                                      <p:cBhvr additive="base">
                                        <p:cTn id="12" dur="750" fill="hold"/>
                                        <p:tgtEl>
                                          <p:spTgt spid="10">
                                            <p:bg/>
                                          </p:spTgt>
                                        </p:tgtEl>
                                        <p:attrNameLst>
                                          <p:attrName>ppt_x</p:attrName>
                                        </p:attrNameLst>
                                      </p:cBhvr>
                                      <p:tavLst>
                                        <p:tav tm="0">
                                          <p:val>
                                            <p:strVal val="0-#ppt_w/2"/>
                                          </p:val>
                                        </p:tav>
                                        <p:tav tm="100000">
                                          <p:val>
                                            <p:strVal val="#ppt_x"/>
                                          </p:val>
                                        </p:tav>
                                      </p:tavLst>
                                    </p:anim>
                                    <p:anim calcmode="lin" valueType="num">
                                      <p:cBhvr additive="base">
                                        <p:cTn id="13" dur="750" fill="hold"/>
                                        <p:tgtEl>
                                          <p:spTgt spid="10">
                                            <p:bg/>
                                          </p:spTgt>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250"/>
                                  </p:stCondLst>
                                  <p:childTnLst>
                                    <p:set>
                                      <p:cBhvr>
                                        <p:cTn id="15" dur="1" fill="hold">
                                          <p:stCondLst>
                                            <p:cond delay="0"/>
                                          </p:stCondLst>
                                        </p:cTn>
                                        <p:tgtEl>
                                          <p:spTgt spid="10">
                                            <p:txEl>
                                              <p:pRg st="0" end="0"/>
                                            </p:txEl>
                                          </p:spTgt>
                                        </p:tgtEl>
                                        <p:attrNameLst>
                                          <p:attrName>style.visibility</p:attrName>
                                        </p:attrNameLst>
                                      </p:cBhvr>
                                      <p:to>
                                        <p:strVal val="visible"/>
                                      </p:to>
                                    </p:set>
                                    <p:anim calcmode="lin" valueType="num">
                                      <p:cBhvr additive="base">
                                        <p:cTn id="16" dur="75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7" dur="750" fill="hold"/>
                                        <p:tgtEl>
                                          <p:spTgt spid="10">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500"/>
                                  </p:stCondLst>
                                  <p:childTnLst>
                                    <p:set>
                                      <p:cBhvr>
                                        <p:cTn id="19" dur="1" fill="hold">
                                          <p:stCondLst>
                                            <p:cond delay="0"/>
                                          </p:stCondLst>
                                        </p:cTn>
                                        <p:tgtEl>
                                          <p:spTgt spid="11">
                                            <p:bg/>
                                          </p:spTgt>
                                        </p:tgtEl>
                                        <p:attrNameLst>
                                          <p:attrName>style.visibility</p:attrName>
                                        </p:attrNameLst>
                                      </p:cBhvr>
                                      <p:to>
                                        <p:strVal val="visible"/>
                                      </p:to>
                                    </p:set>
                                    <p:anim calcmode="lin" valueType="num">
                                      <p:cBhvr additive="base">
                                        <p:cTn id="20" dur="750" fill="hold"/>
                                        <p:tgtEl>
                                          <p:spTgt spid="11">
                                            <p:bg/>
                                          </p:spTgt>
                                        </p:tgtEl>
                                        <p:attrNameLst>
                                          <p:attrName>ppt_x</p:attrName>
                                        </p:attrNameLst>
                                      </p:cBhvr>
                                      <p:tavLst>
                                        <p:tav tm="0">
                                          <p:val>
                                            <p:strVal val="0-#ppt_w/2"/>
                                          </p:val>
                                        </p:tav>
                                        <p:tav tm="100000">
                                          <p:val>
                                            <p:strVal val="#ppt_x"/>
                                          </p:val>
                                        </p:tav>
                                      </p:tavLst>
                                    </p:anim>
                                    <p:anim calcmode="lin" valueType="num">
                                      <p:cBhvr additive="base">
                                        <p:cTn id="21" dur="750" fill="hold"/>
                                        <p:tgtEl>
                                          <p:spTgt spid="11">
                                            <p:bg/>
                                          </p:spTgt>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500"/>
                                  </p:stCondLst>
                                  <p:childTnLst>
                                    <p:set>
                                      <p:cBhvr>
                                        <p:cTn id="23" dur="1" fill="hold">
                                          <p:stCondLst>
                                            <p:cond delay="0"/>
                                          </p:stCondLst>
                                        </p:cTn>
                                        <p:tgtEl>
                                          <p:spTgt spid="11">
                                            <p:txEl>
                                              <p:pRg st="0" end="0"/>
                                            </p:txEl>
                                          </p:spTgt>
                                        </p:tgtEl>
                                        <p:attrNameLst>
                                          <p:attrName>style.visibility</p:attrName>
                                        </p:attrNameLst>
                                      </p:cBhvr>
                                      <p:to>
                                        <p:strVal val="visible"/>
                                      </p:to>
                                    </p:set>
                                    <p:anim calcmode="lin" valueType="num">
                                      <p:cBhvr additive="base">
                                        <p:cTn id="24" dur="75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25" dur="75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tmplLst>
          <p:tmpl>
            <p:tnLst>
              <p:par>
                <p:cTn presetID="2" presetClass="entr" presetSubtype="8" decel="10000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0-#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0-#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Lst>
      </p:bldP>
      <p:bldP spid="10" grpId="0" build="p" animBg="1">
        <p:tmplLst>
          <p:tmpl>
            <p:tnLst>
              <p:par>
                <p:cTn presetID="2" presetClass="entr" presetSubtype="8" decel="10000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0-#ppt_w/2"/>
                          </p:val>
                        </p:tav>
                        <p:tav tm="100000">
                          <p:val>
                            <p:strVal val="#ppt_x"/>
                          </p:val>
                        </p:tav>
                      </p:tavLst>
                    </p:anim>
                    <p:anim calcmode="lin" valueType="num">
                      <p:cBhvr additive="base">
                        <p:cTn dur="750" fill="hold"/>
                        <p:tgtEl>
                          <p:spTgt spid="10"/>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0-#ppt_w/2"/>
                          </p:val>
                        </p:tav>
                        <p:tav tm="100000">
                          <p:val>
                            <p:strVal val="#ppt_x"/>
                          </p:val>
                        </p:tav>
                      </p:tavLst>
                    </p:anim>
                    <p:anim calcmode="lin" valueType="num">
                      <p:cBhvr additive="base">
                        <p:cTn dur="750" fill="hold"/>
                        <p:tgtEl>
                          <p:spTgt spid="10"/>
                        </p:tgtEl>
                        <p:attrNameLst>
                          <p:attrName>ppt_y</p:attrName>
                        </p:attrNameLst>
                      </p:cBhvr>
                      <p:tavLst>
                        <p:tav tm="0">
                          <p:val>
                            <p:strVal val="#ppt_y"/>
                          </p:val>
                        </p:tav>
                        <p:tav tm="100000">
                          <p:val>
                            <p:strVal val="#ppt_y"/>
                          </p:val>
                        </p:tav>
                      </p:tavLst>
                    </p:anim>
                  </p:childTnLst>
                </p:cTn>
              </p:par>
            </p:tnLst>
          </p:tmpl>
        </p:tmplLst>
      </p:bldP>
      <p:bldP spid="5"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üzen_41">
    <p:spTree>
      <p:nvGrpSpPr>
        <p:cNvPr id="1" name=""/>
        <p:cNvGrpSpPr/>
        <p:nvPr/>
      </p:nvGrpSpPr>
      <p:grpSpPr>
        <a:xfrm>
          <a:off x="0" y="0"/>
          <a:ext cx="0" cy="0"/>
          <a:chOff x="0" y="0"/>
          <a:chExt cx="0" cy="0"/>
        </a:xfrm>
      </p:grpSpPr>
      <p:sp>
        <p:nvSpPr>
          <p:cNvPr id="4" name="Görsel">
            <a:extLst>
              <a:ext uri="{FF2B5EF4-FFF2-40B4-BE49-F238E27FC236}">
                <a16:creationId xmlns:a16="http://schemas.microsoft.com/office/drawing/2014/main" id="{5C1D33D2-3584-49FD-8208-6FB9C5DB4916}"/>
              </a:ext>
            </a:extLst>
          </p:cNvPr>
          <p:cNvSpPr>
            <a:spLocks noGrp="1"/>
          </p:cNvSpPr>
          <p:nvPr>
            <p:ph type="pic" sz="quarter" idx="10"/>
          </p:nvPr>
        </p:nvSpPr>
        <p:spPr>
          <a:xfrm>
            <a:off x="0" y="3429000"/>
            <a:ext cx="12192000" cy="3429000"/>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8" name="Metin">
            <a:extLst>
              <a:ext uri="{FF2B5EF4-FFF2-40B4-BE49-F238E27FC236}">
                <a16:creationId xmlns:a16="http://schemas.microsoft.com/office/drawing/2014/main" id="{B38994CD-0CD7-4692-81A0-1549D9B2A70F}"/>
              </a:ext>
            </a:extLst>
          </p:cNvPr>
          <p:cNvSpPr>
            <a:spLocks noGrp="1"/>
          </p:cNvSpPr>
          <p:nvPr>
            <p:ph type="body" sz="quarter" idx="13" hasCustomPrompt="1"/>
          </p:nvPr>
        </p:nvSpPr>
        <p:spPr>
          <a:xfrm>
            <a:off x="4583113" y="657023"/>
            <a:ext cx="6842125" cy="2268538"/>
          </a:xfrm>
          <a:prstGeom prst="rect">
            <a:avLst/>
          </a:prstGeom>
        </p:spPr>
        <p:txBody>
          <a:bodyPr/>
          <a:lstStyle>
            <a:lvl1pPr marL="0" indent="0" algn="just">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 </a:t>
            </a:r>
            <a:r>
              <a:rPr lang="tr-TR" dirty="0" err="1"/>
              <a:t>Quisque</a:t>
            </a:r>
            <a:r>
              <a:rPr lang="tr-TR" dirty="0"/>
              <a:t> </a:t>
            </a:r>
            <a:r>
              <a:rPr lang="tr-TR" dirty="0" err="1"/>
              <a:t>ultricies</a:t>
            </a:r>
            <a:r>
              <a:rPr lang="tr-TR" dirty="0"/>
              <a:t> </a:t>
            </a:r>
            <a:r>
              <a:rPr lang="tr-TR" dirty="0" err="1"/>
              <a:t>interdum</a:t>
            </a:r>
            <a:r>
              <a:rPr lang="tr-TR" dirty="0"/>
              <a:t> </a:t>
            </a:r>
            <a:r>
              <a:rPr lang="tr-TR" dirty="0" err="1"/>
              <a:t>risus</a:t>
            </a:r>
            <a:r>
              <a:rPr lang="tr-TR" dirty="0"/>
              <a:t> in </a:t>
            </a:r>
            <a:r>
              <a:rPr lang="tr-TR" dirty="0" err="1"/>
              <a:t>vulputate</a:t>
            </a:r>
            <a:r>
              <a:rPr lang="tr-TR" dirty="0"/>
              <a:t>. Nam </a:t>
            </a:r>
            <a:r>
              <a:rPr lang="tr-TR" dirty="0" err="1"/>
              <a:t>blandit</a:t>
            </a:r>
            <a:r>
              <a:rPr lang="tr-TR" dirty="0"/>
              <a:t> elit sit </a:t>
            </a:r>
            <a:r>
              <a:rPr lang="tr-TR" dirty="0" err="1"/>
              <a:t>amet</a:t>
            </a:r>
            <a:r>
              <a:rPr lang="tr-TR" dirty="0"/>
              <a:t> </a:t>
            </a:r>
            <a:r>
              <a:rPr lang="tr-TR" dirty="0" err="1"/>
              <a:t>vehicula</a:t>
            </a:r>
            <a:r>
              <a:rPr lang="tr-TR" dirty="0"/>
              <a:t> </a:t>
            </a:r>
            <a:r>
              <a:rPr lang="tr-TR" dirty="0" err="1"/>
              <a:t>cursus</a:t>
            </a:r>
            <a:r>
              <a:rPr lang="tr-TR" dirty="0"/>
              <a:t>. </a:t>
            </a:r>
            <a:r>
              <a:rPr lang="tr-TR" dirty="0" err="1"/>
              <a:t>Praesent</a:t>
            </a:r>
            <a:r>
              <a:rPr lang="tr-TR" dirty="0"/>
              <a:t> </a:t>
            </a:r>
            <a:r>
              <a:rPr lang="tr-TR" dirty="0" err="1"/>
              <a:t>vulputate</a:t>
            </a:r>
            <a:r>
              <a:rPr lang="tr-TR" dirty="0"/>
              <a:t> sem </a:t>
            </a:r>
            <a:r>
              <a:rPr lang="tr-TR" dirty="0" err="1"/>
              <a:t>sed</a:t>
            </a:r>
            <a:r>
              <a:rPr lang="tr-TR" dirty="0"/>
              <a:t> </a:t>
            </a:r>
            <a:r>
              <a:rPr lang="tr-TR" dirty="0" err="1"/>
              <a:t>mollis</a:t>
            </a:r>
            <a:r>
              <a:rPr lang="tr-TR" dirty="0"/>
              <a:t> </a:t>
            </a:r>
            <a:r>
              <a:rPr lang="tr-TR" dirty="0" err="1"/>
              <a:t>semper</a:t>
            </a:r>
            <a:r>
              <a:rPr lang="tr-TR" dirty="0"/>
              <a:t>. </a:t>
            </a:r>
          </a:p>
        </p:txBody>
      </p:sp>
      <p:sp>
        <p:nvSpPr>
          <p:cNvPr id="5" name="Başlık">
            <a:extLst>
              <a:ext uri="{FF2B5EF4-FFF2-40B4-BE49-F238E27FC236}">
                <a16:creationId xmlns:a16="http://schemas.microsoft.com/office/drawing/2014/main" id="{B9DE2810-1C9F-4AE5-92BD-E3FDA0561465}"/>
              </a:ext>
            </a:extLst>
          </p:cNvPr>
          <p:cNvSpPr>
            <a:spLocks noGrp="1"/>
          </p:cNvSpPr>
          <p:nvPr>
            <p:ph type="title" hasCustomPrompt="1"/>
          </p:nvPr>
        </p:nvSpPr>
        <p:spPr>
          <a:xfrm>
            <a:off x="766763" y="765175"/>
            <a:ext cx="3313112" cy="755650"/>
          </a:xfrm>
          <a:prstGeom prst="rect">
            <a:avLst/>
          </a:prstGeom>
          <a:noFill/>
          <a:ln w="31750">
            <a:solidFill>
              <a:schemeClr val="tx1"/>
            </a:solidFill>
          </a:ln>
        </p:spPr>
        <p:txBody>
          <a:bodyPr lIns="180000" tIns="180000" rIns="180000" bIns="72000" anchor="ctr" anchorCtr="0"/>
          <a:lstStyle>
            <a:lvl1pPr algn="l">
              <a:defRPr sz="4000">
                <a:solidFill>
                  <a:schemeClr val="tx1"/>
                </a:solidFill>
                <a:latin typeface="Raleway ExtraBold" panose="020B0903030101060003" pitchFamily="34" charset="-94"/>
              </a:defRPr>
            </a:lvl1pPr>
          </a:lstStyle>
          <a:p>
            <a:r>
              <a:rPr lang="tr-TR" dirty="0"/>
              <a:t>BAŞLIK</a:t>
            </a:r>
          </a:p>
        </p:txBody>
      </p:sp>
    </p:spTree>
    <p:extLst>
      <p:ext uri="{BB962C8B-B14F-4D97-AF65-F5344CB8AC3E}">
        <p14:creationId xmlns:p14="http://schemas.microsoft.com/office/powerpoint/2010/main" val="366874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10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build="p">
        <p:tmplLst>
          <p:tmpl lvl="1">
            <p:tnLst>
              <p:par>
                <p:cTn presetID="2" presetClass="entr" presetSubtype="2"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1+#ppt_w/2"/>
                          </p:val>
                        </p:tav>
                        <p:tav tm="100000">
                          <p:val>
                            <p:strVal val="#ppt_x"/>
                          </p:val>
                        </p:tav>
                      </p:tavLst>
                    </p:anim>
                    <p:anim calcmode="lin" valueType="num">
                      <p:cBhvr additive="base">
                        <p:cTn dur="1000" fill="hold"/>
                        <p:tgtEl>
                          <p:spTgt spid="8"/>
                        </p:tgtEl>
                        <p:attrNameLst>
                          <p:attrName>ppt_y</p:attrName>
                        </p:attrNameLst>
                      </p:cBhvr>
                      <p:tavLst>
                        <p:tav tm="0">
                          <p:val>
                            <p:strVal val="#ppt_y"/>
                          </p:val>
                        </p:tav>
                        <p:tav tm="100000">
                          <p:val>
                            <p:strVal val="#ppt_y"/>
                          </p:val>
                        </p:tav>
                      </p:tavLst>
                    </p:anim>
                  </p:childTnLst>
                </p:cTn>
              </p:par>
            </p:tnLst>
          </p:tmpl>
        </p:tmplLst>
      </p:bldP>
      <p:bldP spid="5"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üzen_08">
    <p:spTree>
      <p:nvGrpSpPr>
        <p:cNvPr id="1" name=""/>
        <p:cNvGrpSpPr/>
        <p:nvPr/>
      </p:nvGrpSpPr>
      <p:grpSpPr>
        <a:xfrm>
          <a:off x="0" y="0"/>
          <a:ext cx="0" cy="0"/>
          <a:chOff x="0" y="0"/>
          <a:chExt cx="0" cy="0"/>
        </a:xfrm>
      </p:grpSpPr>
      <p:sp>
        <p:nvSpPr>
          <p:cNvPr id="4" name="Görsel">
            <a:extLst>
              <a:ext uri="{FF2B5EF4-FFF2-40B4-BE49-F238E27FC236}">
                <a16:creationId xmlns:a16="http://schemas.microsoft.com/office/drawing/2014/main" id="{5BF5C432-6D9B-4CA5-A1A0-6553AC46A7AD}"/>
              </a:ext>
            </a:extLst>
          </p:cNvPr>
          <p:cNvSpPr>
            <a:spLocks noGrp="1"/>
          </p:cNvSpPr>
          <p:nvPr>
            <p:ph type="pic" sz="quarter" idx="10"/>
          </p:nvPr>
        </p:nvSpPr>
        <p:spPr>
          <a:xfrm>
            <a:off x="0" y="0"/>
            <a:ext cx="6096000" cy="6858000"/>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6" name="Metin">
            <a:extLst>
              <a:ext uri="{FF2B5EF4-FFF2-40B4-BE49-F238E27FC236}">
                <a16:creationId xmlns:a16="http://schemas.microsoft.com/office/drawing/2014/main" id="{54D3942A-F62C-4170-AC5C-2015873E149E}"/>
              </a:ext>
            </a:extLst>
          </p:cNvPr>
          <p:cNvSpPr>
            <a:spLocks noGrp="1"/>
          </p:cNvSpPr>
          <p:nvPr>
            <p:ph type="body" sz="quarter" idx="11" hasCustomPrompt="1"/>
          </p:nvPr>
        </p:nvSpPr>
        <p:spPr>
          <a:xfrm>
            <a:off x="6851650" y="2276475"/>
            <a:ext cx="4573587" cy="3060700"/>
          </a:xfrm>
          <a:prstGeom prst="rect">
            <a:avLst/>
          </a:prstGeom>
        </p:spPr>
        <p:txBody>
          <a:bodyPr/>
          <a:lstStyle>
            <a:lvl1pPr marL="0" indent="0" algn="just">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 </a:t>
            </a:r>
            <a:r>
              <a:rPr lang="tr-TR" dirty="0" err="1"/>
              <a:t>Quisque</a:t>
            </a:r>
            <a:r>
              <a:rPr lang="tr-TR" dirty="0"/>
              <a:t> </a:t>
            </a:r>
            <a:r>
              <a:rPr lang="tr-TR" dirty="0" err="1"/>
              <a:t>ultricies</a:t>
            </a:r>
            <a:r>
              <a:rPr lang="tr-TR" dirty="0"/>
              <a:t> </a:t>
            </a:r>
            <a:r>
              <a:rPr lang="tr-TR" dirty="0" err="1"/>
              <a:t>interdum</a:t>
            </a:r>
            <a:r>
              <a:rPr lang="tr-TR" dirty="0"/>
              <a:t> </a:t>
            </a:r>
            <a:r>
              <a:rPr lang="tr-TR" dirty="0" err="1"/>
              <a:t>risus</a:t>
            </a:r>
            <a:r>
              <a:rPr lang="tr-TR" dirty="0"/>
              <a:t> in </a:t>
            </a:r>
            <a:r>
              <a:rPr lang="tr-TR" dirty="0" err="1"/>
              <a:t>vulputate</a:t>
            </a:r>
            <a:r>
              <a:rPr lang="tr-TR" dirty="0"/>
              <a:t>. Nam </a:t>
            </a:r>
            <a:r>
              <a:rPr lang="tr-TR" dirty="0" err="1"/>
              <a:t>blandit</a:t>
            </a:r>
            <a:r>
              <a:rPr lang="tr-TR" dirty="0"/>
              <a:t> elit sit </a:t>
            </a:r>
            <a:r>
              <a:rPr lang="tr-TR" dirty="0" err="1"/>
              <a:t>amet</a:t>
            </a:r>
            <a:r>
              <a:rPr lang="tr-TR" dirty="0"/>
              <a:t> </a:t>
            </a:r>
            <a:r>
              <a:rPr lang="tr-TR" dirty="0" err="1"/>
              <a:t>vehicula</a:t>
            </a:r>
            <a:r>
              <a:rPr lang="tr-TR" dirty="0"/>
              <a:t> </a:t>
            </a:r>
            <a:r>
              <a:rPr lang="tr-TR" dirty="0" err="1"/>
              <a:t>cursus</a:t>
            </a:r>
            <a:r>
              <a:rPr lang="tr-TR" dirty="0"/>
              <a:t>. </a:t>
            </a:r>
            <a:r>
              <a:rPr lang="tr-TR" dirty="0" err="1"/>
              <a:t>Praesent</a:t>
            </a:r>
            <a:r>
              <a:rPr lang="tr-TR" dirty="0"/>
              <a:t> </a:t>
            </a:r>
            <a:r>
              <a:rPr lang="tr-TR" dirty="0" err="1"/>
              <a:t>vulputate</a:t>
            </a:r>
            <a:r>
              <a:rPr lang="tr-TR" dirty="0"/>
              <a:t> sem </a:t>
            </a:r>
            <a:r>
              <a:rPr lang="tr-TR" dirty="0" err="1"/>
              <a:t>sed</a:t>
            </a:r>
            <a:r>
              <a:rPr lang="tr-TR" dirty="0"/>
              <a:t> </a:t>
            </a:r>
            <a:r>
              <a:rPr lang="tr-TR" dirty="0" err="1"/>
              <a:t>mollis</a:t>
            </a:r>
            <a:r>
              <a:rPr lang="tr-TR" dirty="0"/>
              <a:t> </a:t>
            </a:r>
            <a:r>
              <a:rPr lang="tr-TR" dirty="0" err="1"/>
              <a:t>semper</a:t>
            </a:r>
            <a:r>
              <a:rPr lang="tr-TR" dirty="0"/>
              <a:t>. </a:t>
            </a:r>
          </a:p>
        </p:txBody>
      </p:sp>
      <p:sp>
        <p:nvSpPr>
          <p:cNvPr id="5" name="Başlık">
            <a:extLst>
              <a:ext uri="{FF2B5EF4-FFF2-40B4-BE49-F238E27FC236}">
                <a16:creationId xmlns:a16="http://schemas.microsoft.com/office/drawing/2014/main" id="{FBE6C5F2-A803-476C-B38C-A79D4D817A2C}"/>
              </a:ext>
            </a:extLst>
          </p:cNvPr>
          <p:cNvSpPr>
            <a:spLocks noGrp="1"/>
          </p:cNvSpPr>
          <p:nvPr>
            <p:ph type="title" hasCustomPrompt="1"/>
          </p:nvPr>
        </p:nvSpPr>
        <p:spPr>
          <a:xfrm>
            <a:off x="6869906" y="765175"/>
            <a:ext cx="4573587" cy="755650"/>
          </a:xfrm>
          <a:prstGeom prst="rect">
            <a:avLst/>
          </a:prstGeom>
          <a:noFill/>
          <a:ln w="31750">
            <a:solidFill>
              <a:schemeClr val="tx1"/>
            </a:solidFill>
          </a:ln>
        </p:spPr>
        <p:txBody>
          <a:bodyPr lIns="180000" tIns="180000" rIns="180000" bIns="72000" anchor="ctr" anchorCtr="0"/>
          <a:lstStyle>
            <a:lvl1pPr algn="l">
              <a:defRPr sz="4000">
                <a:solidFill>
                  <a:schemeClr val="tx1"/>
                </a:solidFill>
                <a:latin typeface="Raleway ExtraBold" panose="020B0903030101060003" pitchFamily="34" charset="-94"/>
              </a:defRPr>
            </a:lvl1pPr>
          </a:lstStyle>
          <a:p>
            <a:r>
              <a:rPr lang="tr-TR" dirty="0"/>
              <a:t>BAŞLIK</a:t>
            </a:r>
          </a:p>
        </p:txBody>
      </p:sp>
      <p:sp>
        <p:nvSpPr>
          <p:cNvPr id="7" name="Slayt Numarası Yer Tutucusu 5">
            <a:extLst>
              <a:ext uri="{FF2B5EF4-FFF2-40B4-BE49-F238E27FC236}">
                <a16:creationId xmlns:a16="http://schemas.microsoft.com/office/drawing/2014/main" id="{19DE50B0-CB63-48F8-BBBE-7E91F386DD82}"/>
              </a:ext>
            </a:extLst>
          </p:cNvPr>
          <p:cNvSpPr>
            <a:spLocks noGrp="1"/>
          </p:cNvSpPr>
          <p:nvPr>
            <p:ph type="sldNum" sz="quarter" idx="4"/>
          </p:nvPr>
        </p:nvSpPr>
        <p:spPr>
          <a:xfrm>
            <a:off x="10658475" y="6092825"/>
            <a:ext cx="766763" cy="765175"/>
          </a:xfrm>
          <a:prstGeom prst="rect">
            <a:avLst/>
          </a:prstGeom>
          <a:noFill/>
        </p:spPr>
        <p:txBody>
          <a:bodyPr vert="horz" lIns="91440" tIns="45720" rIns="91440" bIns="45720" rtlCol="0" anchor="ctr"/>
          <a:lstStyle>
            <a:lvl1pPr algn="r">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128812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75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2" dur="75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 presetClass="entr" presetSubtype="2"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Lst>
      </p:bldP>
      <p:bldP spid="5"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E02BDA-0753-41CB-82F4-FFEACAF5F1C8}"/>
              </a:ext>
            </a:extLst>
          </p:cNvPr>
          <p:cNvSpPr>
            <a:spLocks noGrp="1"/>
          </p:cNvSpPr>
          <p:nvPr>
            <p:ph type="title"/>
          </p:nvPr>
        </p:nvSpPr>
        <p:spPr>
          <a:xfrm>
            <a:off x="838200" y="365125"/>
            <a:ext cx="10515600" cy="1325563"/>
          </a:xfrm>
          <a:prstGeom prst="rect">
            <a:avLst/>
          </a:prstGeom>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44AC44E-A928-4AF2-817B-9A7A57103C4F}"/>
              </a:ext>
            </a:extLst>
          </p:cNvPr>
          <p:cNvSpPr>
            <a:spLocks noGrp="1"/>
          </p:cNvSpPr>
          <p:nvPr>
            <p:ph idx="1"/>
          </p:nvPr>
        </p:nvSpPr>
        <p:spPr>
          <a:xfrm>
            <a:off x="838200" y="1825625"/>
            <a:ext cx="10515600" cy="435133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77898E4-FDFF-485C-87C8-B999999EFFED}"/>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Alt Bilgi Yer Tutucusu 4">
            <a:extLst>
              <a:ext uri="{FF2B5EF4-FFF2-40B4-BE49-F238E27FC236}">
                <a16:creationId xmlns:a16="http://schemas.microsoft.com/office/drawing/2014/main" id="{BB830753-F8C1-4D49-935F-4B90E2A8156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ayt Numarası Yer Tutucusu 5">
            <a:extLst>
              <a:ext uri="{FF2B5EF4-FFF2-40B4-BE49-F238E27FC236}">
                <a16:creationId xmlns:a16="http://schemas.microsoft.com/office/drawing/2014/main" id="{7E9D831D-A1B0-4106-9422-8A899C7068F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18355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üzen_50">
    <p:spTree>
      <p:nvGrpSpPr>
        <p:cNvPr id="1" name=""/>
        <p:cNvGrpSpPr/>
        <p:nvPr/>
      </p:nvGrpSpPr>
      <p:grpSpPr>
        <a:xfrm>
          <a:off x="0" y="0"/>
          <a:ext cx="0" cy="0"/>
          <a:chOff x="0" y="0"/>
          <a:chExt cx="0" cy="0"/>
        </a:xfrm>
      </p:grpSpPr>
      <p:sp>
        <p:nvSpPr>
          <p:cNvPr id="7" name="Metin">
            <a:extLst>
              <a:ext uri="{FF2B5EF4-FFF2-40B4-BE49-F238E27FC236}">
                <a16:creationId xmlns:a16="http://schemas.microsoft.com/office/drawing/2014/main" id="{8BBFB46F-E6CC-4749-9A0C-820524A514B1}"/>
              </a:ext>
            </a:extLst>
          </p:cNvPr>
          <p:cNvSpPr>
            <a:spLocks noGrp="1"/>
          </p:cNvSpPr>
          <p:nvPr>
            <p:ph type="body" sz="quarter" idx="15" hasCustomPrompt="1"/>
          </p:nvPr>
        </p:nvSpPr>
        <p:spPr>
          <a:xfrm>
            <a:off x="6851651" y="765175"/>
            <a:ext cx="4573588" cy="2268538"/>
          </a:xfrm>
          <a:prstGeom prst="rect">
            <a:avLst/>
          </a:prstGeom>
        </p:spPr>
        <p:txBody>
          <a:bodyPr anchor="ctr" anchorCtr="0"/>
          <a:lstStyle>
            <a:lvl1pPr marL="0" indent="0" algn="just">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Praesent</a:t>
            </a:r>
            <a:r>
              <a:rPr lang="tr-TR" dirty="0"/>
              <a:t> </a:t>
            </a:r>
            <a:r>
              <a:rPr lang="tr-TR" dirty="0" err="1"/>
              <a:t>vulputate</a:t>
            </a:r>
            <a:r>
              <a:rPr lang="tr-TR" dirty="0"/>
              <a:t> sem </a:t>
            </a:r>
            <a:r>
              <a:rPr lang="tr-TR" dirty="0" err="1"/>
              <a:t>sed</a:t>
            </a:r>
            <a:r>
              <a:rPr lang="tr-TR" dirty="0"/>
              <a:t> </a:t>
            </a:r>
            <a:r>
              <a:rPr lang="tr-TR" dirty="0" err="1"/>
              <a:t>mollis</a:t>
            </a:r>
            <a:r>
              <a:rPr lang="tr-TR" dirty="0"/>
              <a:t> </a:t>
            </a:r>
            <a:r>
              <a:rPr lang="tr-TR" dirty="0" err="1"/>
              <a:t>semper</a:t>
            </a:r>
            <a:r>
              <a:rPr lang="tr-TR" dirty="0"/>
              <a:t>. </a:t>
            </a:r>
          </a:p>
        </p:txBody>
      </p:sp>
      <p:sp>
        <p:nvSpPr>
          <p:cNvPr id="6" name="Görsel 2">
            <a:extLst>
              <a:ext uri="{FF2B5EF4-FFF2-40B4-BE49-F238E27FC236}">
                <a16:creationId xmlns:a16="http://schemas.microsoft.com/office/drawing/2014/main" id="{EA36636A-8296-4E5E-A17C-08D3A73348AA}"/>
              </a:ext>
            </a:extLst>
          </p:cNvPr>
          <p:cNvSpPr>
            <a:spLocks noGrp="1"/>
          </p:cNvSpPr>
          <p:nvPr>
            <p:ph type="pic" sz="quarter" idx="11"/>
          </p:nvPr>
        </p:nvSpPr>
        <p:spPr>
          <a:xfrm>
            <a:off x="6851650" y="3824288"/>
            <a:ext cx="4573588" cy="2268537"/>
          </a:xfrm>
          <a:prstGeom prst="rect">
            <a:avLst/>
          </a:prstGeom>
          <a:pattFill prst="pct5">
            <a:fgClr>
              <a:schemeClr val="accent1"/>
            </a:fgClr>
            <a:bgClr>
              <a:schemeClr val="bg1"/>
            </a:bgClr>
          </a:pattFill>
        </p:spPr>
        <p:txBody>
          <a:bodyPr/>
          <a:lstStyle>
            <a:lvl1pPr>
              <a:defRPr sz="1600"/>
            </a:lvl1pPr>
          </a:lstStyle>
          <a:p>
            <a:endParaRPr lang="tr-TR"/>
          </a:p>
        </p:txBody>
      </p:sp>
      <p:sp>
        <p:nvSpPr>
          <p:cNvPr id="4" name="Görsel 1">
            <a:extLst>
              <a:ext uri="{FF2B5EF4-FFF2-40B4-BE49-F238E27FC236}">
                <a16:creationId xmlns:a16="http://schemas.microsoft.com/office/drawing/2014/main" id="{AE9D8E83-1150-4BAC-B4FF-B3CC1C7EE800}"/>
              </a:ext>
            </a:extLst>
          </p:cNvPr>
          <p:cNvSpPr>
            <a:spLocks noGrp="1"/>
          </p:cNvSpPr>
          <p:nvPr>
            <p:ph type="pic" sz="quarter" idx="10"/>
          </p:nvPr>
        </p:nvSpPr>
        <p:spPr>
          <a:xfrm>
            <a:off x="766763" y="765175"/>
            <a:ext cx="5329237" cy="5327650"/>
          </a:xfrm>
          <a:prstGeom prst="rect">
            <a:avLst/>
          </a:prstGeom>
          <a:pattFill prst="pct5">
            <a:fgClr>
              <a:schemeClr val="accent1"/>
            </a:fgClr>
            <a:bgClr>
              <a:schemeClr val="bg1"/>
            </a:bgClr>
          </a:pattFill>
        </p:spPr>
        <p:txBody>
          <a:bodyPr/>
          <a:lstStyle>
            <a:lvl1pPr>
              <a:defRPr sz="1600"/>
            </a:lvl1pPr>
          </a:lstStyle>
          <a:p>
            <a:endParaRPr lang="tr-TR"/>
          </a:p>
        </p:txBody>
      </p:sp>
    </p:spTree>
    <p:extLst>
      <p:ext uri="{BB962C8B-B14F-4D97-AF65-F5344CB8AC3E}">
        <p14:creationId xmlns:p14="http://schemas.microsoft.com/office/powerpoint/2010/main" val="375048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42" presetClass="entr" presetSubtype="0" fill="hold" grpId="0" nodeType="withEffect">
                                  <p:stCondLst>
                                    <p:cond delay="25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750"/>
                                        <p:tgtEl>
                                          <p:spTgt spid="7">
                                            <p:txEl>
                                              <p:pRg st="0" end="0"/>
                                            </p:txEl>
                                          </p:spTgt>
                                        </p:tgtEl>
                                      </p:cBhvr>
                                    </p:animEffect>
                                    <p:anim calcmode="lin" valueType="num">
                                      <p:cBhvr>
                                        <p:cTn id="16" dur="7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7" dur="7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42"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750"/>
                        <p:tgtEl>
                          <p:spTgt spid="7"/>
                        </p:tgtEl>
                      </p:cBhvr>
                    </p:animEffect>
                    <p:anim calcmode="lin" valueType="num">
                      <p:cBhvr>
                        <p:cTn dur="750" fill="hold"/>
                        <p:tgtEl>
                          <p:spTgt spid="7"/>
                        </p:tgtEl>
                        <p:attrNameLst>
                          <p:attrName>ppt_x</p:attrName>
                        </p:attrNameLst>
                      </p:cBhvr>
                      <p:tavLst>
                        <p:tav tm="0">
                          <p:val>
                            <p:strVal val="#ppt_x"/>
                          </p:val>
                        </p:tav>
                        <p:tav tm="100000">
                          <p:val>
                            <p:strVal val="#ppt_x"/>
                          </p:val>
                        </p:tav>
                      </p:tavLst>
                    </p:anim>
                    <p:anim calcmode="lin" valueType="num">
                      <p:cBhvr>
                        <p:cTn dur="750" fill="hold"/>
                        <p:tgtEl>
                          <p:spTgt spid="7"/>
                        </p:tgtEl>
                        <p:attrNameLst>
                          <p:attrName>ppt_y</p:attrName>
                        </p:attrNameLst>
                      </p:cBhvr>
                      <p:tavLst>
                        <p:tav tm="0">
                          <p:val>
                            <p:strVal val="#ppt_y+.1"/>
                          </p:val>
                        </p:tav>
                        <p:tav tm="100000">
                          <p:val>
                            <p:strVal val="#ppt_y"/>
                          </p:val>
                        </p:tav>
                      </p:tavLst>
                    </p:anim>
                  </p:childTnLst>
                </p:cTn>
              </p:par>
            </p:tnLst>
          </p:tmpl>
        </p:tmplLst>
      </p:bldP>
      <p:bldP spid="6" grpId="0" animBg="1"/>
      <p:bldP spid="4"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Düzen_05">
    <p:spTree>
      <p:nvGrpSpPr>
        <p:cNvPr id="1" name=""/>
        <p:cNvGrpSpPr/>
        <p:nvPr/>
      </p:nvGrpSpPr>
      <p:grpSpPr>
        <a:xfrm>
          <a:off x="0" y="0"/>
          <a:ext cx="0" cy="0"/>
          <a:chOff x="0" y="0"/>
          <a:chExt cx="0" cy="0"/>
        </a:xfrm>
      </p:grpSpPr>
      <p:sp>
        <p:nvSpPr>
          <p:cNvPr id="3" name="Arka Plan">
            <a:extLst>
              <a:ext uri="{FF2B5EF4-FFF2-40B4-BE49-F238E27FC236}">
                <a16:creationId xmlns:a16="http://schemas.microsoft.com/office/drawing/2014/main" id="{0D3C15D6-2629-42D5-AE8C-C01EEEA71D41}"/>
              </a:ext>
            </a:extLst>
          </p:cNvPr>
          <p:cNvSpPr>
            <a:spLocks noGrp="1"/>
          </p:cNvSpPr>
          <p:nvPr>
            <p:ph type="pic" sz="quarter" idx="20"/>
          </p:nvPr>
        </p:nvSpPr>
        <p:spPr>
          <a:xfrm>
            <a:off x="0" y="0"/>
            <a:ext cx="12192000" cy="6858000"/>
          </a:xfrm>
          <a:prstGeom prst="rect">
            <a:avLst/>
          </a:prstGeom>
          <a:pattFill prst="pct5">
            <a:fgClr>
              <a:schemeClr val="accent1"/>
            </a:fgClr>
            <a:bgClr>
              <a:schemeClr val="bg1"/>
            </a:bgClr>
          </a:pattFill>
          <a:ln>
            <a:noFill/>
          </a:ln>
        </p:spPr>
        <p:txBody>
          <a:bodyPr/>
          <a:lstStyle>
            <a:lvl1pPr>
              <a:defRPr sz="1600"/>
            </a:lvl1pPr>
          </a:lstStyle>
          <a:p>
            <a:endParaRPr lang="tr-TR" dirty="0"/>
          </a:p>
        </p:txBody>
      </p:sp>
      <p:sp>
        <p:nvSpPr>
          <p:cNvPr id="13" name="Metin">
            <a:extLst>
              <a:ext uri="{FF2B5EF4-FFF2-40B4-BE49-F238E27FC236}">
                <a16:creationId xmlns:a16="http://schemas.microsoft.com/office/drawing/2014/main" id="{35141299-8CB1-4160-8D6A-5755B27F4465}"/>
              </a:ext>
            </a:extLst>
          </p:cNvPr>
          <p:cNvSpPr>
            <a:spLocks noGrp="1"/>
          </p:cNvSpPr>
          <p:nvPr>
            <p:ph type="body" sz="quarter" idx="11" hasCustomPrompt="1"/>
          </p:nvPr>
        </p:nvSpPr>
        <p:spPr>
          <a:xfrm>
            <a:off x="3036000" y="2276475"/>
            <a:ext cx="6120000" cy="3060700"/>
          </a:xfrm>
          <a:prstGeom prst="rect">
            <a:avLst/>
          </a:prstGeom>
          <a:solidFill>
            <a:schemeClr val="bg1">
              <a:alpha val="90000"/>
            </a:schemeClr>
          </a:solidFill>
        </p:spPr>
        <p:txBody>
          <a:bodyPr lIns="720000" rIns="720000"/>
          <a:lstStyle>
            <a:lvl1pPr marL="0" indent="0" algn="just">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isan</a:t>
            </a:r>
            <a:r>
              <a:rPr lang="tr-TR" dirty="0"/>
              <a:t> </a:t>
            </a:r>
            <a:r>
              <a:rPr lang="tr-TR" dirty="0" err="1"/>
              <a:t>nor</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 </a:t>
            </a:r>
            <a:r>
              <a:rPr lang="tr-TR" dirty="0" err="1"/>
              <a:t>Quisque</a:t>
            </a:r>
            <a:r>
              <a:rPr lang="tr-TR" dirty="0"/>
              <a:t> </a:t>
            </a:r>
            <a:r>
              <a:rPr lang="tr-TR" dirty="0" err="1"/>
              <a:t>ultricies</a:t>
            </a:r>
            <a:r>
              <a:rPr lang="tr-TR" dirty="0"/>
              <a:t> </a:t>
            </a:r>
            <a:r>
              <a:rPr lang="tr-TR" dirty="0" err="1"/>
              <a:t>interdum</a:t>
            </a:r>
            <a:r>
              <a:rPr lang="tr-TR" dirty="0"/>
              <a:t> </a:t>
            </a:r>
            <a:r>
              <a:rPr lang="tr-TR" dirty="0" err="1"/>
              <a:t>risus</a:t>
            </a:r>
            <a:r>
              <a:rPr lang="tr-TR" dirty="0"/>
              <a:t> in </a:t>
            </a:r>
            <a:r>
              <a:rPr lang="tr-TR" dirty="0" err="1"/>
              <a:t>vulputate</a:t>
            </a:r>
            <a:r>
              <a:rPr lang="tr-TR" dirty="0"/>
              <a:t>. Nam </a:t>
            </a:r>
            <a:r>
              <a:rPr lang="tr-TR" dirty="0" err="1"/>
              <a:t>blandit</a:t>
            </a:r>
            <a:r>
              <a:rPr lang="tr-TR" dirty="0"/>
              <a:t> elit sit </a:t>
            </a:r>
            <a:r>
              <a:rPr lang="tr-TR" dirty="0" err="1"/>
              <a:t>amet</a:t>
            </a:r>
            <a:r>
              <a:rPr lang="tr-TR" dirty="0"/>
              <a:t> </a:t>
            </a:r>
            <a:r>
              <a:rPr lang="tr-TR" dirty="0" err="1"/>
              <a:t>vehicula</a:t>
            </a:r>
            <a:r>
              <a:rPr lang="tr-TR" dirty="0"/>
              <a:t> </a:t>
            </a:r>
            <a:r>
              <a:rPr lang="tr-TR" dirty="0" err="1"/>
              <a:t>cursus</a:t>
            </a:r>
            <a:r>
              <a:rPr lang="tr-TR" dirty="0"/>
              <a:t>. </a:t>
            </a:r>
          </a:p>
        </p:txBody>
      </p:sp>
      <p:sp>
        <p:nvSpPr>
          <p:cNvPr id="7" name="Başlık">
            <a:extLst>
              <a:ext uri="{FF2B5EF4-FFF2-40B4-BE49-F238E27FC236}">
                <a16:creationId xmlns:a16="http://schemas.microsoft.com/office/drawing/2014/main" id="{35B9BEE8-9285-4A44-A5B9-97203F6FD333}"/>
              </a:ext>
            </a:extLst>
          </p:cNvPr>
          <p:cNvSpPr>
            <a:spLocks noGrp="1"/>
          </p:cNvSpPr>
          <p:nvPr>
            <p:ph type="body" sz="quarter" idx="21" hasCustomPrompt="1"/>
          </p:nvPr>
        </p:nvSpPr>
        <p:spPr>
          <a:xfrm>
            <a:off x="3035300" y="1"/>
            <a:ext cx="6121400" cy="2276474"/>
          </a:xfrm>
          <a:prstGeom prst="rect">
            <a:avLst/>
          </a:prstGeom>
          <a:solidFill>
            <a:schemeClr val="bg1">
              <a:alpha val="90000"/>
            </a:schemeClr>
          </a:solidFill>
        </p:spPr>
        <p:txBody>
          <a:bodyPr anchor="ctr" anchorCtr="0"/>
          <a:lstStyle>
            <a:lvl1pPr marL="0" indent="0" algn="ctr">
              <a:buNone/>
              <a:defRPr sz="6000">
                <a:solidFill>
                  <a:schemeClr val="tx1"/>
                </a:solidFill>
                <a:latin typeface="+mj-lt"/>
              </a:defRPr>
            </a:lvl1pPr>
          </a:lstStyle>
          <a:p>
            <a:pPr lvl="0"/>
            <a:r>
              <a:rPr lang="tr-TR" dirty="0"/>
              <a:t>MINIMA</a:t>
            </a:r>
          </a:p>
        </p:txBody>
      </p:sp>
    </p:spTree>
    <p:extLst>
      <p:ext uri="{BB962C8B-B14F-4D97-AF65-F5344CB8AC3E}">
        <p14:creationId xmlns:p14="http://schemas.microsoft.com/office/powerpoint/2010/main" val="344605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750" fill="hold"/>
                                        <p:tgtEl>
                                          <p:spTgt spid="7">
                                            <p:bg/>
                                          </p:spTgt>
                                        </p:tgtEl>
                                        <p:attrNameLst>
                                          <p:attrName>ppt_x</p:attrName>
                                        </p:attrNameLst>
                                      </p:cBhvr>
                                      <p:tavLst>
                                        <p:tav tm="0">
                                          <p:val>
                                            <p:strVal val="#ppt_x"/>
                                          </p:val>
                                        </p:tav>
                                        <p:tav tm="100000">
                                          <p:val>
                                            <p:strVal val="#ppt_x"/>
                                          </p:val>
                                        </p:tav>
                                      </p:tavLst>
                                    </p:anim>
                                    <p:anim calcmode="lin" valueType="num">
                                      <p:cBhvr additive="base">
                                        <p:cTn id="8" dur="750" fill="hold"/>
                                        <p:tgtEl>
                                          <p:spTgt spid="7">
                                            <p:bg/>
                                          </p:spTgt>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75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13">
                                            <p:bg/>
                                          </p:spTgt>
                                        </p:tgtEl>
                                        <p:attrNameLst>
                                          <p:attrName>style.visibility</p:attrName>
                                        </p:attrNameLst>
                                      </p:cBhvr>
                                      <p:to>
                                        <p:strVal val="visible"/>
                                      </p:to>
                                    </p:set>
                                    <p:anim calcmode="lin" valueType="num">
                                      <p:cBhvr additive="base">
                                        <p:cTn id="15" dur="1000" fill="hold"/>
                                        <p:tgtEl>
                                          <p:spTgt spid="13">
                                            <p:bg/>
                                          </p:spTgt>
                                        </p:tgtEl>
                                        <p:attrNameLst>
                                          <p:attrName>ppt_x</p:attrName>
                                        </p:attrNameLst>
                                      </p:cBhvr>
                                      <p:tavLst>
                                        <p:tav tm="0">
                                          <p:val>
                                            <p:strVal val="#ppt_x"/>
                                          </p:val>
                                        </p:tav>
                                        <p:tav tm="100000">
                                          <p:val>
                                            <p:strVal val="#ppt_x"/>
                                          </p:val>
                                        </p:tav>
                                      </p:tavLst>
                                    </p:anim>
                                    <p:anim calcmode="lin" valueType="num">
                                      <p:cBhvr additive="base">
                                        <p:cTn id="16" dur="1000" fill="hold"/>
                                        <p:tgtEl>
                                          <p:spTgt spid="13">
                                            <p:bg/>
                                          </p:spTgt>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 calcmode="lin" valueType="num">
                                      <p:cBhvr additive="base">
                                        <p:cTn id="1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1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tmplLst>
          <p:tmpl>
            <p:tnLst>
              <p:par>
                <p:cTn presetID="2" presetClass="entr" presetSubtype="1"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0-#ppt_h/2"/>
                          </p:val>
                        </p:tav>
                        <p:tav tm="100000">
                          <p:val>
                            <p:strVal val="#ppt_y"/>
                          </p:val>
                        </p:tav>
                      </p:tavLst>
                    </p:anim>
                  </p:childTnLst>
                </p:cTn>
              </p:par>
            </p:tnLst>
          </p:tmpl>
        </p:tmplLst>
      </p:bldP>
      <p:bldP spid="7" grpId="0" build="p" animBg="1">
        <p:tmplLst>
          <p:tmpl>
            <p:tnLst>
              <p:par>
                <p:cTn presetID="2" presetClass="entr" presetSubtype="1"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Düzen_51">
    <p:spTree>
      <p:nvGrpSpPr>
        <p:cNvPr id="1" name=""/>
        <p:cNvGrpSpPr/>
        <p:nvPr/>
      </p:nvGrpSpPr>
      <p:grpSpPr>
        <a:xfrm>
          <a:off x="0" y="0"/>
          <a:ext cx="0" cy="0"/>
          <a:chOff x="0" y="0"/>
          <a:chExt cx="0" cy="0"/>
        </a:xfrm>
      </p:grpSpPr>
      <p:sp>
        <p:nvSpPr>
          <p:cNvPr id="4" name="Metin">
            <a:extLst>
              <a:ext uri="{FF2B5EF4-FFF2-40B4-BE49-F238E27FC236}">
                <a16:creationId xmlns:a16="http://schemas.microsoft.com/office/drawing/2014/main" id="{818A7F03-4B89-4C7F-A8FC-5A3C15436630}"/>
              </a:ext>
            </a:extLst>
          </p:cNvPr>
          <p:cNvSpPr>
            <a:spLocks noGrp="1"/>
          </p:cNvSpPr>
          <p:nvPr>
            <p:ph type="body" sz="quarter" idx="13" hasCustomPrompt="1"/>
          </p:nvPr>
        </p:nvSpPr>
        <p:spPr>
          <a:xfrm>
            <a:off x="748508" y="2276475"/>
            <a:ext cx="3834606" cy="3816350"/>
          </a:xfrm>
          <a:prstGeom prst="rect">
            <a:avLst/>
          </a:prstGeom>
        </p:spPr>
        <p:txBody>
          <a:bodyPr/>
          <a:lstStyle>
            <a:lvl1pPr marL="0" indent="0" algn="just">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 </a:t>
            </a:r>
            <a:r>
              <a:rPr lang="tr-TR" dirty="0" err="1"/>
              <a:t>Quisque</a:t>
            </a:r>
            <a:r>
              <a:rPr lang="tr-TR" dirty="0"/>
              <a:t> </a:t>
            </a:r>
            <a:r>
              <a:rPr lang="tr-TR" dirty="0" err="1"/>
              <a:t>ultricies</a:t>
            </a:r>
            <a:r>
              <a:rPr lang="tr-TR" dirty="0"/>
              <a:t> </a:t>
            </a:r>
            <a:r>
              <a:rPr lang="tr-TR" dirty="0" err="1"/>
              <a:t>interdum</a:t>
            </a:r>
            <a:r>
              <a:rPr lang="tr-TR" dirty="0"/>
              <a:t> </a:t>
            </a:r>
            <a:r>
              <a:rPr lang="tr-TR" dirty="0" err="1"/>
              <a:t>risus</a:t>
            </a:r>
            <a:r>
              <a:rPr lang="tr-TR" dirty="0"/>
              <a:t> in </a:t>
            </a:r>
            <a:r>
              <a:rPr lang="tr-TR" dirty="0" err="1"/>
              <a:t>vulputate</a:t>
            </a:r>
            <a:r>
              <a:rPr lang="tr-TR" dirty="0"/>
              <a:t>. Nam </a:t>
            </a:r>
            <a:r>
              <a:rPr lang="tr-TR" dirty="0" err="1"/>
              <a:t>blandit</a:t>
            </a:r>
            <a:r>
              <a:rPr lang="tr-TR" dirty="0"/>
              <a:t> elit sit </a:t>
            </a:r>
            <a:r>
              <a:rPr lang="tr-TR" dirty="0" err="1"/>
              <a:t>amet</a:t>
            </a:r>
            <a:r>
              <a:rPr lang="tr-TR" dirty="0"/>
              <a:t> </a:t>
            </a:r>
            <a:r>
              <a:rPr lang="tr-TR" dirty="0" err="1"/>
              <a:t>vehicula</a:t>
            </a:r>
            <a:r>
              <a:rPr lang="tr-TR" dirty="0"/>
              <a:t> </a:t>
            </a:r>
            <a:r>
              <a:rPr lang="tr-TR" dirty="0" err="1"/>
              <a:t>cursus</a:t>
            </a:r>
            <a:r>
              <a:rPr lang="tr-TR" dirty="0"/>
              <a:t>. </a:t>
            </a:r>
            <a:r>
              <a:rPr lang="tr-TR" dirty="0" err="1"/>
              <a:t>Praesent</a:t>
            </a:r>
            <a:r>
              <a:rPr lang="tr-TR" dirty="0"/>
              <a:t> </a:t>
            </a:r>
            <a:r>
              <a:rPr lang="tr-TR" dirty="0" err="1"/>
              <a:t>vulputate</a:t>
            </a:r>
            <a:r>
              <a:rPr lang="tr-TR" dirty="0"/>
              <a:t> sem </a:t>
            </a:r>
            <a:r>
              <a:rPr lang="tr-TR" dirty="0" err="1"/>
              <a:t>sed</a:t>
            </a:r>
            <a:r>
              <a:rPr lang="tr-TR" dirty="0"/>
              <a:t> </a:t>
            </a:r>
            <a:r>
              <a:rPr lang="tr-TR" dirty="0" err="1"/>
              <a:t>mollis</a:t>
            </a:r>
            <a:r>
              <a:rPr lang="tr-TR" dirty="0"/>
              <a:t> </a:t>
            </a:r>
            <a:r>
              <a:rPr lang="tr-TR" dirty="0" err="1"/>
              <a:t>semper</a:t>
            </a:r>
            <a:r>
              <a:rPr lang="tr-TR" dirty="0"/>
              <a:t>. </a:t>
            </a:r>
          </a:p>
        </p:txBody>
      </p:sp>
      <p:sp>
        <p:nvSpPr>
          <p:cNvPr id="3" name="Başlık">
            <a:extLst>
              <a:ext uri="{FF2B5EF4-FFF2-40B4-BE49-F238E27FC236}">
                <a16:creationId xmlns:a16="http://schemas.microsoft.com/office/drawing/2014/main" id="{9C5516C9-553E-45A3-A608-443B106218AA}"/>
              </a:ext>
            </a:extLst>
          </p:cNvPr>
          <p:cNvSpPr>
            <a:spLocks noGrp="1"/>
          </p:cNvSpPr>
          <p:nvPr>
            <p:ph type="title" hasCustomPrompt="1"/>
          </p:nvPr>
        </p:nvSpPr>
        <p:spPr>
          <a:xfrm>
            <a:off x="766764" y="765175"/>
            <a:ext cx="3816350" cy="755650"/>
          </a:xfrm>
          <a:prstGeom prst="rect">
            <a:avLst/>
          </a:prstGeom>
          <a:noFill/>
          <a:ln w="31750">
            <a:solidFill>
              <a:schemeClr val="tx1"/>
            </a:solidFill>
          </a:ln>
        </p:spPr>
        <p:txBody>
          <a:bodyPr lIns="180000" tIns="180000" rIns="180000" bIns="72000" anchor="ctr" anchorCtr="0"/>
          <a:lstStyle>
            <a:lvl1pPr algn="l">
              <a:defRPr sz="4000">
                <a:solidFill>
                  <a:schemeClr val="tx1"/>
                </a:solidFill>
                <a:latin typeface="Raleway ExtraBold" panose="020B0903030101060003" pitchFamily="34" charset="-94"/>
              </a:defRPr>
            </a:lvl1pPr>
          </a:lstStyle>
          <a:p>
            <a:r>
              <a:rPr lang="tr-TR" dirty="0"/>
              <a:t>BAŞLIK</a:t>
            </a:r>
          </a:p>
        </p:txBody>
      </p:sp>
      <p:sp>
        <p:nvSpPr>
          <p:cNvPr id="6" name="Grafik">
            <a:extLst>
              <a:ext uri="{FF2B5EF4-FFF2-40B4-BE49-F238E27FC236}">
                <a16:creationId xmlns:a16="http://schemas.microsoft.com/office/drawing/2014/main" id="{842FBE2C-60DE-4ED5-86D4-7B16B845C2EE}"/>
              </a:ext>
            </a:extLst>
          </p:cNvPr>
          <p:cNvSpPr>
            <a:spLocks noGrp="1"/>
          </p:cNvSpPr>
          <p:nvPr>
            <p:ph type="chart" sz="quarter" idx="14"/>
          </p:nvPr>
        </p:nvSpPr>
        <p:spPr>
          <a:xfrm>
            <a:off x="5340350" y="1520825"/>
            <a:ext cx="6084888" cy="4572000"/>
          </a:xfrm>
          <a:prstGeom prst="rect">
            <a:avLst/>
          </a:prstGeom>
        </p:spPr>
        <p:txBody>
          <a:bodyPr/>
          <a:lstStyle>
            <a:lvl1pPr>
              <a:defRPr sz="1600"/>
            </a:lvl1pPr>
          </a:lstStyle>
          <a:p>
            <a:endParaRPr lang="tr-TR" dirty="0"/>
          </a:p>
        </p:txBody>
      </p:sp>
      <p:sp>
        <p:nvSpPr>
          <p:cNvPr id="5" name="Slayt Numarası Yer Tutucusu 5">
            <a:extLst>
              <a:ext uri="{FF2B5EF4-FFF2-40B4-BE49-F238E27FC236}">
                <a16:creationId xmlns:a16="http://schemas.microsoft.com/office/drawing/2014/main" id="{A7F55217-B3D0-44AD-BB1B-18BFEA11AC0D}"/>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225698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75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4">
                                            <p:txEl>
                                              <p:pRg st="0" end="0"/>
                                            </p:txEl>
                                          </p:spTgt>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nodePh="1">
                                  <p:stCondLst>
                                    <p:cond delay="25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2" presetClass="entr" presetSubtype="8" decel="10000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750" fill="hold"/>
                        <p:tgtEl>
                          <p:spTgt spid="4"/>
                        </p:tgtEl>
                        <p:attrNameLst>
                          <p:attrName>ppt_x</p:attrName>
                        </p:attrNameLst>
                      </p:cBhvr>
                      <p:tavLst>
                        <p:tav tm="0">
                          <p:val>
                            <p:strVal val="0-#ppt_w/2"/>
                          </p:val>
                        </p:tav>
                        <p:tav tm="100000">
                          <p:val>
                            <p:strVal val="#ppt_x"/>
                          </p:val>
                        </p:tav>
                      </p:tavLst>
                    </p:anim>
                    <p:anim calcmode="lin" valueType="num">
                      <p:cBhvr additive="base">
                        <p:cTn dur="750" fill="hold"/>
                        <p:tgtEl>
                          <p:spTgt spid="4"/>
                        </p:tgtEl>
                        <p:attrNameLst>
                          <p:attrName>ppt_y</p:attrName>
                        </p:attrNameLst>
                      </p:cBhvr>
                      <p:tavLst>
                        <p:tav tm="0">
                          <p:val>
                            <p:strVal val="#ppt_y"/>
                          </p:val>
                        </p:tav>
                        <p:tav tm="100000">
                          <p:val>
                            <p:strVal val="#ppt_y"/>
                          </p:val>
                        </p:tav>
                      </p:tavLst>
                    </p:anim>
                  </p:childTnLst>
                </p:cTn>
              </p:par>
            </p:tnLst>
          </p:tmpl>
        </p:tmplLst>
      </p:bldP>
      <p:bldP spid="3" grpId="0" animBg="1"/>
      <p:bldP spid="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Düzen_43">
    <p:spTree>
      <p:nvGrpSpPr>
        <p:cNvPr id="1" name=""/>
        <p:cNvGrpSpPr/>
        <p:nvPr/>
      </p:nvGrpSpPr>
      <p:grpSpPr>
        <a:xfrm>
          <a:off x="0" y="0"/>
          <a:ext cx="0" cy="0"/>
          <a:chOff x="0" y="0"/>
          <a:chExt cx="0" cy="0"/>
        </a:xfrm>
      </p:grpSpPr>
      <p:sp>
        <p:nvSpPr>
          <p:cNvPr id="4" name="Görsel">
            <a:extLst>
              <a:ext uri="{FF2B5EF4-FFF2-40B4-BE49-F238E27FC236}">
                <a16:creationId xmlns:a16="http://schemas.microsoft.com/office/drawing/2014/main" id="{5C1D33D2-3584-49FD-8208-6FB9C5DB4916}"/>
              </a:ext>
            </a:extLst>
          </p:cNvPr>
          <p:cNvSpPr>
            <a:spLocks noGrp="1"/>
          </p:cNvSpPr>
          <p:nvPr>
            <p:ph type="pic" sz="quarter" idx="10"/>
          </p:nvPr>
        </p:nvSpPr>
        <p:spPr>
          <a:xfrm>
            <a:off x="0" y="-1"/>
            <a:ext cx="12192000" cy="3824289"/>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6" name="Metin 2">
            <a:extLst>
              <a:ext uri="{FF2B5EF4-FFF2-40B4-BE49-F238E27FC236}">
                <a16:creationId xmlns:a16="http://schemas.microsoft.com/office/drawing/2014/main" id="{CE6D45A6-88A5-4B2B-9C27-D0780522086B}"/>
              </a:ext>
            </a:extLst>
          </p:cNvPr>
          <p:cNvSpPr>
            <a:spLocks noGrp="1"/>
          </p:cNvSpPr>
          <p:nvPr>
            <p:ph type="body" sz="quarter" idx="14" hasCustomPrompt="1"/>
          </p:nvPr>
        </p:nvSpPr>
        <p:spPr>
          <a:xfrm>
            <a:off x="6371771" y="4589462"/>
            <a:ext cx="5054259" cy="1503363"/>
          </a:xfrm>
          <a:prstGeom prst="rect">
            <a:avLst/>
          </a:prstGeom>
        </p:spPr>
        <p:txBody>
          <a:bodyPr/>
          <a:lstStyle>
            <a:lvl1pPr marL="0" indent="0" algn="just">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a:t>
            </a:r>
          </a:p>
        </p:txBody>
      </p:sp>
      <p:sp>
        <p:nvSpPr>
          <p:cNvPr id="7" name="Metin 1">
            <a:extLst>
              <a:ext uri="{FF2B5EF4-FFF2-40B4-BE49-F238E27FC236}">
                <a16:creationId xmlns:a16="http://schemas.microsoft.com/office/drawing/2014/main" id="{0A8540FB-A9D5-420B-B1E2-2CBA067FC253}"/>
              </a:ext>
            </a:extLst>
          </p:cNvPr>
          <p:cNvSpPr>
            <a:spLocks noGrp="1"/>
          </p:cNvSpPr>
          <p:nvPr>
            <p:ph type="body" sz="quarter" idx="15" hasCustomPrompt="1"/>
          </p:nvPr>
        </p:nvSpPr>
        <p:spPr>
          <a:xfrm>
            <a:off x="781277" y="4581525"/>
            <a:ext cx="5054259" cy="1511300"/>
          </a:xfrm>
          <a:prstGeom prst="rect">
            <a:avLst/>
          </a:prstGeom>
        </p:spPr>
        <p:txBody>
          <a:bodyPr/>
          <a:lstStyle>
            <a:lvl1pPr marL="0" indent="0" algn="just">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a:t>
            </a:r>
          </a:p>
        </p:txBody>
      </p:sp>
      <p:sp>
        <p:nvSpPr>
          <p:cNvPr id="5" name="Başlık">
            <a:extLst>
              <a:ext uri="{FF2B5EF4-FFF2-40B4-BE49-F238E27FC236}">
                <a16:creationId xmlns:a16="http://schemas.microsoft.com/office/drawing/2014/main" id="{B9DE2810-1C9F-4AE5-92BD-E3FDA0561465}"/>
              </a:ext>
            </a:extLst>
          </p:cNvPr>
          <p:cNvSpPr>
            <a:spLocks noGrp="1"/>
          </p:cNvSpPr>
          <p:nvPr>
            <p:ph type="title" hasCustomPrompt="1"/>
          </p:nvPr>
        </p:nvSpPr>
        <p:spPr>
          <a:xfrm>
            <a:off x="766763" y="2278063"/>
            <a:ext cx="3816350" cy="755650"/>
          </a:xfrm>
          <a:prstGeom prst="rect">
            <a:avLst/>
          </a:prstGeom>
          <a:solidFill>
            <a:schemeClr val="bg1">
              <a:alpha val="80000"/>
            </a:schemeClr>
          </a:solidFill>
          <a:ln w="31750">
            <a:solidFill>
              <a:schemeClr val="tx1"/>
            </a:solidFill>
          </a:ln>
        </p:spPr>
        <p:txBody>
          <a:bodyPr lIns="180000" tIns="180000" rIns="180000" bIns="72000" anchor="ctr" anchorCtr="0"/>
          <a:lstStyle>
            <a:lvl1pPr algn="l">
              <a:defRPr sz="4000">
                <a:solidFill>
                  <a:schemeClr val="tx1"/>
                </a:solidFill>
                <a:latin typeface="Raleway ExtraBold" panose="020B0903030101060003" pitchFamily="34" charset="-94"/>
              </a:defRPr>
            </a:lvl1pPr>
          </a:lstStyle>
          <a:p>
            <a:r>
              <a:rPr lang="tr-TR" dirty="0"/>
              <a:t>BAŞLIK</a:t>
            </a:r>
          </a:p>
        </p:txBody>
      </p:sp>
      <p:sp>
        <p:nvSpPr>
          <p:cNvPr id="8" name="Slayt Numarası Yer Tutucusu 5">
            <a:extLst>
              <a:ext uri="{FF2B5EF4-FFF2-40B4-BE49-F238E27FC236}">
                <a16:creationId xmlns:a16="http://schemas.microsoft.com/office/drawing/2014/main" id="{DDF7D2F4-AD52-4D90-AAD8-12C990A5F4A2}"/>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302534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7">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5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tmplLst>
          <p:tmpl lvl="1">
            <p:tnLst>
              <p:par>
                <p:cTn presetID="2" presetClass="entr" presetSubtype="4"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1+#ppt_h/2"/>
                          </p:val>
                        </p:tav>
                        <p:tav tm="100000">
                          <p:val>
                            <p:strVal val="#ppt_y"/>
                          </p:val>
                        </p:tav>
                      </p:tavLst>
                    </p:anim>
                  </p:childTnLst>
                </p:cTn>
              </p:par>
            </p:tnLst>
          </p:tmpl>
        </p:tmplLst>
      </p:bldP>
      <p:bldP spid="7" grpId="0" build="p">
        <p:tmplLst>
          <p:tmpl lvl="1">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1+#ppt_h/2"/>
                          </p:val>
                        </p:tav>
                        <p:tav tm="100000">
                          <p:val>
                            <p:strVal val="#ppt_y"/>
                          </p:val>
                        </p:tav>
                      </p:tavLst>
                    </p:anim>
                  </p:childTnLst>
                </p:cTn>
              </p:par>
            </p:tnLst>
          </p:tmpl>
        </p:tmplLst>
      </p:bldP>
      <p:bldP spid="5"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üzen_29">
    <p:spTree>
      <p:nvGrpSpPr>
        <p:cNvPr id="1" name=""/>
        <p:cNvGrpSpPr/>
        <p:nvPr/>
      </p:nvGrpSpPr>
      <p:grpSpPr>
        <a:xfrm>
          <a:off x="0" y="0"/>
          <a:ext cx="0" cy="0"/>
          <a:chOff x="0" y="0"/>
          <a:chExt cx="0" cy="0"/>
        </a:xfrm>
      </p:grpSpPr>
      <p:sp>
        <p:nvSpPr>
          <p:cNvPr id="7" name="Metin 2">
            <a:extLst>
              <a:ext uri="{FF2B5EF4-FFF2-40B4-BE49-F238E27FC236}">
                <a16:creationId xmlns:a16="http://schemas.microsoft.com/office/drawing/2014/main" id="{22BADAD1-8BCD-4B04-ACF6-DE358D76045C}"/>
              </a:ext>
            </a:extLst>
          </p:cNvPr>
          <p:cNvSpPr>
            <a:spLocks noGrp="1"/>
          </p:cNvSpPr>
          <p:nvPr>
            <p:ph type="body" sz="quarter" idx="12" hasCustomPrompt="1"/>
          </p:nvPr>
        </p:nvSpPr>
        <p:spPr>
          <a:xfrm>
            <a:off x="4308555" y="2293938"/>
            <a:ext cx="3042444" cy="3060700"/>
          </a:xfrm>
          <a:prstGeom prst="rect">
            <a:avLst/>
          </a:prstGeom>
        </p:spPr>
        <p:txBody>
          <a:bodyPr/>
          <a:lstStyle>
            <a:lvl1pPr marL="0" indent="0" algn="just">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asmin</a:t>
            </a:r>
            <a:r>
              <a:rPr lang="tr-TR" dirty="0"/>
              <a:t> </a:t>
            </a:r>
            <a:r>
              <a:rPr lang="tr-TR" dirty="0" err="1"/>
              <a:t>consectetur</a:t>
            </a:r>
            <a:r>
              <a:rPr lang="tr-TR" dirty="0"/>
              <a:t> </a:t>
            </a:r>
            <a:r>
              <a:rPr lang="tr-TR" dirty="0" err="1"/>
              <a:t>adipiscing</a:t>
            </a:r>
            <a:r>
              <a:rPr lang="tr-TR" dirty="0"/>
              <a:t> asan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 </a:t>
            </a:r>
            <a:r>
              <a:rPr lang="tr-TR" dirty="0" err="1"/>
              <a:t>Quisque</a:t>
            </a:r>
            <a:r>
              <a:rPr lang="tr-TR" dirty="0"/>
              <a:t> </a:t>
            </a:r>
            <a:r>
              <a:rPr lang="tr-TR" dirty="0" err="1"/>
              <a:t>ultricies</a:t>
            </a:r>
            <a:r>
              <a:rPr lang="tr-TR" dirty="0"/>
              <a:t> </a:t>
            </a:r>
            <a:r>
              <a:rPr lang="tr-TR" dirty="0" err="1"/>
              <a:t>interdum</a:t>
            </a:r>
            <a:r>
              <a:rPr lang="tr-TR" dirty="0"/>
              <a:t> </a:t>
            </a:r>
            <a:r>
              <a:rPr lang="tr-TR" dirty="0" err="1"/>
              <a:t>risus</a:t>
            </a:r>
            <a:r>
              <a:rPr lang="tr-TR" dirty="0"/>
              <a:t> in </a:t>
            </a:r>
            <a:r>
              <a:rPr lang="tr-TR" dirty="0" err="1"/>
              <a:t>vulputate</a:t>
            </a:r>
            <a:endParaRPr lang="tr-TR" dirty="0"/>
          </a:p>
        </p:txBody>
      </p:sp>
      <p:sp>
        <p:nvSpPr>
          <p:cNvPr id="6" name="Metin 1">
            <a:extLst>
              <a:ext uri="{FF2B5EF4-FFF2-40B4-BE49-F238E27FC236}">
                <a16:creationId xmlns:a16="http://schemas.microsoft.com/office/drawing/2014/main" id="{BD331AA9-CE05-4678-8933-9826FCC3EC90}"/>
              </a:ext>
            </a:extLst>
          </p:cNvPr>
          <p:cNvSpPr>
            <a:spLocks noGrp="1"/>
          </p:cNvSpPr>
          <p:nvPr>
            <p:ph type="body" sz="quarter" idx="11" hasCustomPrompt="1"/>
          </p:nvPr>
        </p:nvSpPr>
        <p:spPr>
          <a:xfrm>
            <a:off x="735726" y="2276475"/>
            <a:ext cx="3042444" cy="3060700"/>
          </a:xfrm>
          <a:prstGeom prst="rect">
            <a:avLst/>
          </a:prstGeom>
        </p:spPr>
        <p:txBody>
          <a:bodyPr/>
          <a:lstStyle>
            <a:lvl1pPr marL="0" indent="0" algn="just">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asmin</a:t>
            </a:r>
            <a:r>
              <a:rPr lang="tr-TR" dirty="0"/>
              <a:t> </a:t>
            </a:r>
            <a:r>
              <a:rPr lang="tr-TR" dirty="0" err="1"/>
              <a:t>consectetur</a:t>
            </a:r>
            <a:r>
              <a:rPr lang="tr-TR" dirty="0"/>
              <a:t> </a:t>
            </a:r>
            <a:r>
              <a:rPr lang="tr-TR" dirty="0" err="1"/>
              <a:t>adipiscing</a:t>
            </a:r>
            <a:r>
              <a:rPr lang="tr-TR" dirty="0"/>
              <a:t> asan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 </a:t>
            </a:r>
            <a:r>
              <a:rPr lang="tr-TR" dirty="0" err="1"/>
              <a:t>Quisque</a:t>
            </a:r>
            <a:r>
              <a:rPr lang="tr-TR" dirty="0"/>
              <a:t> </a:t>
            </a:r>
            <a:r>
              <a:rPr lang="tr-TR" dirty="0" err="1"/>
              <a:t>ultricies</a:t>
            </a:r>
            <a:r>
              <a:rPr lang="tr-TR" dirty="0"/>
              <a:t> </a:t>
            </a:r>
            <a:r>
              <a:rPr lang="tr-TR" dirty="0" err="1"/>
              <a:t>interdum</a:t>
            </a:r>
            <a:r>
              <a:rPr lang="tr-TR" dirty="0"/>
              <a:t> </a:t>
            </a:r>
            <a:r>
              <a:rPr lang="tr-TR" dirty="0" err="1"/>
              <a:t>risus</a:t>
            </a:r>
            <a:r>
              <a:rPr lang="tr-TR" dirty="0"/>
              <a:t> in </a:t>
            </a:r>
            <a:r>
              <a:rPr lang="tr-TR" dirty="0" err="1"/>
              <a:t>vulputate</a:t>
            </a:r>
            <a:endParaRPr lang="tr-TR" dirty="0"/>
          </a:p>
        </p:txBody>
      </p:sp>
      <p:sp>
        <p:nvSpPr>
          <p:cNvPr id="4" name="Görsel">
            <a:extLst>
              <a:ext uri="{FF2B5EF4-FFF2-40B4-BE49-F238E27FC236}">
                <a16:creationId xmlns:a16="http://schemas.microsoft.com/office/drawing/2014/main" id="{A1EEDF73-1715-47C2-8E9E-EF7FA8D42DDB}"/>
              </a:ext>
            </a:extLst>
          </p:cNvPr>
          <p:cNvSpPr>
            <a:spLocks noGrp="1"/>
          </p:cNvSpPr>
          <p:nvPr>
            <p:ph type="pic" sz="quarter" idx="10"/>
          </p:nvPr>
        </p:nvSpPr>
        <p:spPr>
          <a:xfrm>
            <a:off x="8148638" y="0"/>
            <a:ext cx="4079875" cy="6858000"/>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5" name="Başlık">
            <a:extLst>
              <a:ext uri="{FF2B5EF4-FFF2-40B4-BE49-F238E27FC236}">
                <a16:creationId xmlns:a16="http://schemas.microsoft.com/office/drawing/2014/main" id="{0C7F8B18-4F31-407C-8939-7C750D1F7791}"/>
              </a:ext>
            </a:extLst>
          </p:cNvPr>
          <p:cNvSpPr>
            <a:spLocks noGrp="1"/>
          </p:cNvSpPr>
          <p:nvPr>
            <p:ph type="title" hasCustomPrompt="1"/>
          </p:nvPr>
        </p:nvSpPr>
        <p:spPr>
          <a:xfrm>
            <a:off x="735726" y="765175"/>
            <a:ext cx="6615274" cy="755650"/>
          </a:xfrm>
          <a:prstGeom prst="rect">
            <a:avLst/>
          </a:prstGeom>
          <a:noFill/>
          <a:ln w="31750">
            <a:solidFill>
              <a:schemeClr val="tx1"/>
            </a:solidFill>
          </a:ln>
        </p:spPr>
        <p:txBody>
          <a:bodyPr lIns="180000" tIns="180000" rIns="180000" bIns="72000" anchor="ctr" anchorCtr="0"/>
          <a:lstStyle>
            <a:lvl1pPr algn="l">
              <a:defRPr sz="4000">
                <a:solidFill>
                  <a:schemeClr val="tx1"/>
                </a:solidFill>
                <a:latin typeface="Raleway ExtraBold" panose="020B0903030101060003" pitchFamily="34" charset="-94"/>
              </a:defRPr>
            </a:lvl1pPr>
          </a:lstStyle>
          <a:p>
            <a:r>
              <a:rPr lang="tr-TR" dirty="0"/>
              <a:t>BAŞLIK</a:t>
            </a:r>
          </a:p>
        </p:txBody>
      </p:sp>
      <p:sp>
        <p:nvSpPr>
          <p:cNvPr id="8" name="Slayt Numarası Yer Tutucusu 5">
            <a:extLst>
              <a:ext uri="{FF2B5EF4-FFF2-40B4-BE49-F238E27FC236}">
                <a16:creationId xmlns:a16="http://schemas.microsoft.com/office/drawing/2014/main" id="{1CCF91E6-B609-4695-A101-6F749AAA9164}"/>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277928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6">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5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 presetClass="entr" presetSubtype="4" decel="10000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1+#ppt_h/2"/>
                          </p:val>
                        </p:tav>
                        <p:tav tm="100000">
                          <p:val>
                            <p:strVal val="#ppt_y"/>
                          </p:val>
                        </p:tav>
                      </p:tavLst>
                    </p:anim>
                  </p:childTnLst>
                </p:cTn>
              </p:par>
            </p:tnLst>
          </p:tmpl>
        </p:tmplLst>
      </p:bldP>
      <p:bldP spid="6" grpId="0" build="p">
        <p:tmplLst>
          <p:tmpl lvl="1">
            <p:tnLst>
              <p:par>
                <p:cTn presetID="2" presetClass="entr" presetSubtype="4"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1+#ppt_h/2"/>
                          </p:val>
                        </p:tav>
                        <p:tav tm="100000">
                          <p:val>
                            <p:strVal val="#ppt_y"/>
                          </p:val>
                        </p:tav>
                      </p:tavLst>
                    </p:anim>
                  </p:childTnLst>
                </p:cTn>
              </p:par>
            </p:tnLst>
          </p:tmpl>
        </p:tmplLst>
      </p:bldP>
      <p:bldP spid="4" grpId="0" animBg="1"/>
      <p:bldP spid="5"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Düzen_07">
    <p:spTree>
      <p:nvGrpSpPr>
        <p:cNvPr id="1" name=""/>
        <p:cNvGrpSpPr/>
        <p:nvPr/>
      </p:nvGrpSpPr>
      <p:grpSpPr>
        <a:xfrm>
          <a:off x="0" y="0"/>
          <a:ext cx="0" cy="0"/>
          <a:chOff x="0" y="0"/>
          <a:chExt cx="0" cy="0"/>
        </a:xfrm>
      </p:grpSpPr>
      <p:sp>
        <p:nvSpPr>
          <p:cNvPr id="20" name="Arka Plan">
            <a:extLst>
              <a:ext uri="{FF2B5EF4-FFF2-40B4-BE49-F238E27FC236}">
                <a16:creationId xmlns:a16="http://schemas.microsoft.com/office/drawing/2014/main" id="{72A5E9EC-5711-438C-B755-B7C552CCA9B5}"/>
              </a:ext>
            </a:extLst>
          </p:cNvPr>
          <p:cNvSpPr>
            <a:spLocks noGrp="1"/>
          </p:cNvSpPr>
          <p:nvPr>
            <p:ph type="pic" sz="quarter" idx="10"/>
          </p:nvPr>
        </p:nvSpPr>
        <p:spPr>
          <a:xfrm>
            <a:off x="6096000" y="0"/>
            <a:ext cx="6096000" cy="6858000"/>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23" name="Metin">
            <a:extLst>
              <a:ext uri="{FF2B5EF4-FFF2-40B4-BE49-F238E27FC236}">
                <a16:creationId xmlns:a16="http://schemas.microsoft.com/office/drawing/2014/main" id="{EED57CCD-5799-414C-8813-8874B6BD64CA}"/>
              </a:ext>
            </a:extLst>
          </p:cNvPr>
          <p:cNvSpPr>
            <a:spLocks noGrp="1"/>
          </p:cNvSpPr>
          <p:nvPr>
            <p:ph type="body" sz="quarter" idx="11" hasCustomPrompt="1"/>
          </p:nvPr>
        </p:nvSpPr>
        <p:spPr>
          <a:xfrm>
            <a:off x="766763" y="2276475"/>
            <a:ext cx="4573587" cy="3060700"/>
          </a:xfrm>
          <a:prstGeom prst="rect">
            <a:avLst/>
          </a:prstGeom>
        </p:spPr>
        <p:txBody>
          <a:bodyPr/>
          <a:lstStyle>
            <a:lvl1pPr marL="0" indent="0" algn="just">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 </a:t>
            </a:r>
            <a:r>
              <a:rPr lang="tr-TR" dirty="0" err="1"/>
              <a:t>Quisque</a:t>
            </a:r>
            <a:r>
              <a:rPr lang="tr-TR" dirty="0"/>
              <a:t> </a:t>
            </a:r>
            <a:r>
              <a:rPr lang="tr-TR" dirty="0" err="1"/>
              <a:t>ultricies</a:t>
            </a:r>
            <a:r>
              <a:rPr lang="tr-TR" dirty="0"/>
              <a:t> </a:t>
            </a:r>
            <a:r>
              <a:rPr lang="tr-TR" dirty="0" err="1"/>
              <a:t>interdum</a:t>
            </a:r>
            <a:r>
              <a:rPr lang="tr-TR" dirty="0"/>
              <a:t> </a:t>
            </a:r>
            <a:r>
              <a:rPr lang="tr-TR" dirty="0" err="1"/>
              <a:t>risus</a:t>
            </a:r>
            <a:r>
              <a:rPr lang="tr-TR" dirty="0"/>
              <a:t> in </a:t>
            </a:r>
            <a:r>
              <a:rPr lang="tr-TR" dirty="0" err="1"/>
              <a:t>vulputate</a:t>
            </a:r>
            <a:r>
              <a:rPr lang="tr-TR" dirty="0"/>
              <a:t>. Nam </a:t>
            </a:r>
            <a:r>
              <a:rPr lang="tr-TR" dirty="0" err="1"/>
              <a:t>blandit</a:t>
            </a:r>
            <a:r>
              <a:rPr lang="tr-TR" dirty="0"/>
              <a:t> elit sit </a:t>
            </a:r>
            <a:r>
              <a:rPr lang="tr-TR" dirty="0" err="1"/>
              <a:t>amet</a:t>
            </a:r>
            <a:r>
              <a:rPr lang="tr-TR" dirty="0"/>
              <a:t> </a:t>
            </a:r>
            <a:r>
              <a:rPr lang="tr-TR" dirty="0" err="1"/>
              <a:t>vehicula</a:t>
            </a:r>
            <a:r>
              <a:rPr lang="tr-TR" dirty="0"/>
              <a:t> </a:t>
            </a:r>
            <a:r>
              <a:rPr lang="tr-TR" dirty="0" err="1"/>
              <a:t>cursus</a:t>
            </a:r>
            <a:r>
              <a:rPr lang="tr-TR" dirty="0"/>
              <a:t>. </a:t>
            </a:r>
            <a:r>
              <a:rPr lang="tr-TR" dirty="0" err="1"/>
              <a:t>Praesent</a:t>
            </a:r>
            <a:r>
              <a:rPr lang="tr-TR" dirty="0"/>
              <a:t> </a:t>
            </a:r>
            <a:r>
              <a:rPr lang="tr-TR" dirty="0" err="1"/>
              <a:t>vulputate</a:t>
            </a:r>
            <a:r>
              <a:rPr lang="tr-TR" dirty="0"/>
              <a:t> sem </a:t>
            </a:r>
            <a:r>
              <a:rPr lang="tr-TR" dirty="0" err="1"/>
              <a:t>sed</a:t>
            </a:r>
            <a:r>
              <a:rPr lang="tr-TR" dirty="0"/>
              <a:t> </a:t>
            </a:r>
            <a:r>
              <a:rPr lang="tr-TR" dirty="0" err="1"/>
              <a:t>mollis</a:t>
            </a:r>
            <a:r>
              <a:rPr lang="tr-TR" dirty="0"/>
              <a:t> </a:t>
            </a:r>
            <a:r>
              <a:rPr lang="tr-TR" dirty="0" err="1"/>
              <a:t>semper</a:t>
            </a:r>
            <a:r>
              <a:rPr lang="tr-TR" dirty="0"/>
              <a:t>. </a:t>
            </a:r>
          </a:p>
        </p:txBody>
      </p:sp>
      <p:sp>
        <p:nvSpPr>
          <p:cNvPr id="21" name="Başlık">
            <a:extLst>
              <a:ext uri="{FF2B5EF4-FFF2-40B4-BE49-F238E27FC236}">
                <a16:creationId xmlns:a16="http://schemas.microsoft.com/office/drawing/2014/main" id="{5039F243-D954-4F90-8569-98DF9D0A7CE7}"/>
              </a:ext>
            </a:extLst>
          </p:cNvPr>
          <p:cNvSpPr>
            <a:spLocks noGrp="1"/>
          </p:cNvSpPr>
          <p:nvPr>
            <p:ph type="title" hasCustomPrompt="1"/>
          </p:nvPr>
        </p:nvSpPr>
        <p:spPr>
          <a:xfrm>
            <a:off x="766763" y="765175"/>
            <a:ext cx="4573587" cy="755650"/>
          </a:xfrm>
          <a:prstGeom prst="rect">
            <a:avLst/>
          </a:prstGeom>
          <a:noFill/>
          <a:ln w="31750">
            <a:solidFill>
              <a:schemeClr val="tx1"/>
            </a:solidFill>
          </a:ln>
        </p:spPr>
        <p:txBody>
          <a:bodyPr lIns="180000" tIns="180000" rIns="180000" bIns="72000" anchor="ctr" anchorCtr="0"/>
          <a:lstStyle>
            <a:lvl1pPr algn="l">
              <a:defRPr sz="4000">
                <a:solidFill>
                  <a:schemeClr val="tx1"/>
                </a:solidFill>
                <a:latin typeface="Raleway ExtraBold" panose="020B0903030101060003" pitchFamily="34" charset="-94"/>
              </a:defRPr>
            </a:lvl1pPr>
          </a:lstStyle>
          <a:p>
            <a:r>
              <a:rPr lang="tr-TR" dirty="0"/>
              <a:t>BAŞLIK</a:t>
            </a:r>
          </a:p>
        </p:txBody>
      </p:sp>
      <p:sp>
        <p:nvSpPr>
          <p:cNvPr id="5" name="Slayt Numarası Yer Tutucusu 5">
            <a:extLst>
              <a:ext uri="{FF2B5EF4-FFF2-40B4-BE49-F238E27FC236}">
                <a16:creationId xmlns:a16="http://schemas.microsoft.com/office/drawing/2014/main" id="{8BC9207F-2F53-4784-8771-CA6865FC1F93}"/>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223666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750" fill="hold"/>
                                        <p:tgtEl>
                                          <p:spTgt spid="21"/>
                                        </p:tgtEl>
                                        <p:attrNameLst>
                                          <p:attrName>ppt_x</p:attrName>
                                        </p:attrNameLst>
                                      </p:cBhvr>
                                      <p:tavLst>
                                        <p:tav tm="0">
                                          <p:val>
                                            <p:strVal val="0-#ppt_w/2"/>
                                          </p:val>
                                        </p:tav>
                                        <p:tav tm="100000">
                                          <p:val>
                                            <p:strVal val="#ppt_x"/>
                                          </p:val>
                                        </p:tav>
                                      </p:tavLst>
                                    </p:anim>
                                    <p:anim calcmode="lin" valueType="num">
                                      <p:cBhvr additive="base">
                                        <p:cTn id="12" dur="75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23">
                                            <p:txEl>
                                              <p:pRg st="0" end="0"/>
                                            </p:txEl>
                                          </p:spTgt>
                                        </p:tgtEl>
                                        <p:attrNameLst>
                                          <p:attrName>style.visibility</p:attrName>
                                        </p:attrNameLst>
                                      </p:cBhvr>
                                      <p:to>
                                        <p:strVal val="visible"/>
                                      </p:to>
                                    </p:set>
                                    <p:anim calcmode="lin" valueType="num">
                                      <p:cBhvr additive="base">
                                        <p:cTn id="15" dur="75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16" dur="75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build="p">
        <p:tmplLst>
          <p:tmpl lvl="1">
            <p:tnLst>
              <p:par>
                <p:cTn presetID="2" presetClass="entr" presetSubtype="8" decel="100000" fill="hold" nodeType="withEffect">
                  <p:stCondLst>
                    <p:cond delay="25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750" fill="hold"/>
                        <p:tgtEl>
                          <p:spTgt spid="23"/>
                        </p:tgtEl>
                        <p:attrNameLst>
                          <p:attrName>ppt_x</p:attrName>
                        </p:attrNameLst>
                      </p:cBhvr>
                      <p:tavLst>
                        <p:tav tm="0">
                          <p:val>
                            <p:strVal val="0-#ppt_w/2"/>
                          </p:val>
                        </p:tav>
                        <p:tav tm="100000">
                          <p:val>
                            <p:strVal val="#ppt_x"/>
                          </p:val>
                        </p:tav>
                      </p:tavLst>
                    </p:anim>
                    <p:anim calcmode="lin" valueType="num">
                      <p:cBhvr additive="base">
                        <p:cTn dur="750" fill="hold"/>
                        <p:tgtEl>
                          <p:spTgt spid="23"/>
                        </p:tgtEl>
                        <p:attrNameLst>
                          <p:attrName>ppt_y</p:attrName>
                        </p:attrNameLst>
                      </p:cBhvr>
                      <p:tavLst>
                        <p:tav tm="0">
                          <p:val>
                            <p:strVal val="#ppt_y"/>
                          </p:val>
                        </p:tav>
                        <p:tav tm="100000">
                          <p:val>
                            <p:strVal val="#ppt_y"/>
                          </p:val>
                        </p:tav>
                      </p:tavLst>
                    </p:anim>
                  </p:childTnLst>
                </p:cTn>
              </p:par>
            </p:tnLst>
          </p:tmpl>
        </p:tmplLst>
      </p:bldP>
      <p:bldP spid="21" grpId="0" animBg="1"/>
    </p:bldLst>
  </p:timing>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üzen_02">
    <p:spTree>
      <p:nvGrpSpPr>
        <p:cNvPr id="1" name=""/>
        <p:cNvGrpSpPr/>
        <p:nvPr/>
      </p:nvGrpSpPr>
      <p:grpSpPr>
        <a:xfrm>
          <a:off x="0" y="0"/>
          <a:ext cx="0" cy="0"/>
          <a:chOff x="0" y="0"/>
          <a:chExt cx="0" cy="0"/>
        </a:xfrm>
      </p:grpSpPr>
      <p:sp>
        <p:nvSpPr>
          <p:cNvPr id="4" name="Alt Başlık">
            <a:extLst>
              <a:ext uri="{FF2B5EF4-FFF2-40B4-BE49-F238E27FC236}">
                <a16:creationId xmlns:a16="http://schemas.microsoft.com/office/drawing/2014/main" id="{7EA748EC-BAD4-4A35-AA43-4482CFC23DB1}"/>
              </a:ext>
            </a:extLst>
          </p:cNvPr>
          <p:cNvSpPr>
            <a:spLocks noGrp="1"/>
          </p:cNvSpPr>
          <p:nvPr>
            <p:ph type="body" sz="quarter" idx="10" hasCustomPrompt="1"/>
          </p:nvPr>
        </p:nvSpPr>
        <p:spPr>
          <a:xfrm>
            <a:off x="769151" y="4893445"/>
            <a:ext cx="3998913" cy="610626"/>
          </a:xfrm>
          <a:prstGeom prst="rect">
            <a:avLst/>
          </a:prstGeom>
        </p:spPr>
        <p:txBody>
          <a:bodyPr lIns="216000" anchor="ctr" anchorCtr="0"/>
          <a:lstStyle>
            <a:lvl1pPr marL="0" indent="0" algn="l">
              <a:buNone/>
              <a:defRPr>
                <a:solidFill>
                  <a:schemeClr val="tx1"/>
                </a:solidFill>
                <a:latin typeface="Raleway Light" panose="020B0403030101060003" pitchFamily="34" charset="-94"/>
              </a:defRPr>
            </a:lvl1pPr>
          </a:lstStyle>
          <a:p>
            <a:pPr lvl="0"/>
            <a:r>
              <a:rPr lang="tr-TR" dirty="0"/>
              <a:t>Sunum Şablonu</a:t>
            </a:r>
          </a:p>
        </p:txBody>
      </p:sp>
      <p:sp>
        <p:nvSpPr>
          <p:cNvPr id="2" name="Başlık">
            <a:extLst>
              <a:ext uri="{FF2B5EF4-FFF2-40B4-BE49-F238E27FC236}">
                <a16:creationId xmlns:a16="http://schemas.microsoft.com/office/drawing/2014/main" id="{DEBFF7D1-1C2B-4EED-A864-816DB8A39953}"/>
              </a:ext>
            </a:extLst>
          </p:cNvPr>
          <p:cNvSpPr>
            <a:spLocks noGrp="1"/>
          </p:cNvSpPr>
          <p:nvPr>
            <p:ph type="title" hasCustomPrompt="1"/>
          </p:nvPr>
        </p:nvSpPr>
        <p:spPr>
          <a:xfrm>
            <a:off x="766763" y="3824288"/>
            <a:ext cx="3992579" cy="1071512"/>
          </a:xfrm>
          <a:prstGeom prst="rect">
            <a:avLst/>
          </a:prstGeom>
          <a:noFill/>
          <a:ln w="38100">
            <a:solidFill>
              <a:schemeClr val="tx1"/>
            </a:solidFill>
          </a:ln>
        </p:spPr>
        <p:txBody>
          <a:bodyPr lIns="180000" tIns="180000" rIns="180000" bIns="144000" anchor="ctr" anchorCtr="0"/>
          <a:lstStyle>
            <a:lvl1pPr algn="l">
              <a:defRPr sz="6000">
                <a:solidFill>
                  <a:schemeClr val="tx1"/>
                </a:solidFill>
                <a:latin typeface="Raleway ExtraBold" panose="020B0903030101060003" pitchFamily="34" charset="-94"/>
              </a:defRPr>
            </a:lvl1pPr>
          </a:lstStyle>
          <a:p>
            <a:r>
              <a:rPr lang="tr-TR" dirty="0"/>
              <a:t>MINIMA</a:t>
            </a:r>
          </a:p>
        </p:txBody>
      </p:sp>
    </p:spTree>
    <p:extLst>
      <p:ext uri="{BB962C8B-B14F-4D97-AF65-F5344CB8AC3E}">
        <p14:creationId xmlns:p14="http://schemas.microsoft.com/office/powerpoint/2010/main" val="83388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75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2" presetClass="entr" presetSubtype="8" decel="10000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750" fill="hold"/>
                        <p:tgtEl>
                          <p:spTgt spid="4"/>
                        </p:tgtEl>
                        <p:attrNameLst>
                          <p:attrName>ppt_x</p:attrName>
                        </p:attrNameLst>
                      </p:cBhvr>
                      <p:tavLst>
                        <p:tav tm="0">
                          <p:val>
                            <p:strVal val="0-#ppt_w/2"/>
                          </p:val>
                        </p:tav>
                        <p:tav tm="100000">
                          <p:val>
                            <p:strVal val="#ppt_x"/>
                          </p:val>
                        </p:tav>
                      </p:tavLst>
                    </p:anim>
                    <p:anim calcmode="lin" valueType="num">
                      <p:cBhvr additive="base">
                        <p:cTn dur="750" fill="hold"/>
                        <p:tgtEl>
                          <p:spTgt spid="4"/>
                        </p:tgtEl>
                        <p:attrNameLst>
                          <p:attrName>ppt_y</p:attrName>
                        </p:attrNameLst>
                      </p:cBhvr>
                      <p:tavLst>
                        <p:tav tm="0">
                          <p:val>
                            <p:strVal val="#ppt_y"/>
                          </p:val>
                        </p:tav>
                        <p:tav tm="100000">
                          <p:val>
                            <p:strVal val="#ppt_y"/>
                          </p:val>
                        </p:tav>
                      </p:tavLst>
                    </p:anim>
                  </p:childTnLst>
                </p:cTn>
              </p:par>
            </p:tnLst>
          </p:tmpl>
        </p:tmplLst>
      </p:bldP>
      <p:bldP spid="2"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üzen_03">
    <p:spTree>
      <p:nvGrpSpPr>
        <p:cNvPr id="1" name=""/>
        <p:cNvGrpSpPr/>
        <p:nvPr/>
      </p:nvGrpSpPr>
      <p:grpSpPr>
        <a:xfrm>
          <a:off x="0" y="0"/>
          <a:ext cx="0" cy="0"/>
          <a:chOff x="0" y="0"/>
          <a:chExt cx="0" cy="0"/>
        </a:xfrm>
      </p:grpSpPr>
      <p:sp>
        <p:nvSpPr>
          <p:cNvPr id="5" name="Arka Plan">
            <a:extLst>
              <a:ext uri="{FF2B5EF4-FFF2-40B4-BE49-F238E27FC236}">
                <a16:creationId xmlns:a16="http://schemas.microsoft.com/office/drawing/2014/main" id="{83EBED00-EDFE-4886-B16B-2DF7D21DA09F}"/>
              </a:ext>
            </a:extLst>
          </p:cNvPr>
          <p:cNvSpPr>
            <a:spLocks noGrp="1"/>
          </p:cNvSpPr>
          <p:nvPr>
            <p:ph type="pic" sz="quarter" idx="11"/>
          </p:nvPr>
        </p:nvSpPr>
        <p:spPr>
          <a:xfrm>
            <a:off x="0" y="0"/>
            <a:ext cx="12192000" cy="6858000"/>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4" name="Alt Başlık">
            <a:extLst>
              <a:ext uri="{FF2B5EF4-FFF2-40B4-BE49-F238E27FC236}">
                <a16:creationId xmlns:a16="http://schemas.microsoft.com/office/drawing/2014/main" id="{7EA748EC-BAD4-4A35-AA43-4482CFC23DB1}"/>
              </a:ext>
            </a:extLst>
          </p:cNvPr>
          <p:cNvSpPr>
            <a:spLocks noGrp="1"/>
          </p:cNvSpPr>
          <p:nvPr>
            <p:ph type="body" sz="quarter" idx="10" hasCustomPrompt="1"/>
          </p:nvPr>
        </p:nvSpPr>
        <p:spPr>
          <a:xfrm>
            <a:off x="769151" y="4893445"/>
            <a:ext cx="3998913" cy="610626"/>
          </a:xfrm>
          <a:prstGeom prst="rect">
            <a:avLst/>
          </a:prstGeom>
          <a:solidFill>
            <a:schemeClr val="bg1">
              <a:alpha val="90000"/>
            </a:schemeClr>
          </a:solidFill>
        </p:spPr>
        <p:txBody>
          <a:bodyPr lIns="216000" anchor="ctr" anchorCtr="0"/>
          <a:lstStyle>
            <a:lvl1pPr marL="0" indent="0" algn="l">
              <a:buNone/>
              <a:defRPr>
                <a:solidFill>
                  <a:schemeClr val="tx1"/>
                </a:solidFill>
                <a:latin typeface="Raleway Light" panose="020B0403030101060003" pitchFamily="34" charset="-94"/>
              </a:defRPr>
            </a:lvl1pPr>
          </a:lstStyle>
          <a:p>
            <a:pPr lvl="0"/>
            <a:r>
              <a:rPr lang="tr-TR" dirty="0"/>
              <a:t>Sunum Şablonu</a:t>
            </a:r>
          </a:p>
        </p:txBody>
      </p:sp>
      <p:sp>
        <p:nvSpPr>
          <p:cNvPr id="2" name="Başlık">
            <a:extLst>
              <a:ext uri="{FF2B5EF4-FFF2-40B4-BE49-F238E27FC236}">
                <a16:creationId xmlns:a16="http://schemas.microsoft.com/office/drawing/2014/main" id="{DEBFF7D1-1C2B-4EED-A864-816DB8A39953}"/>
              </a:ext>
            </a:extLst>
          </p:cNvPr>
          <p:cNvSpPr>
            <a:spLocks noGrp="1"/>
          </p:cNvSpPr>
          <p:nvPr>
            <p:ph type="title" hasCustomPrompt="1"/>
          </p:nvPr>
        </p:nvSpPr>
        <p:spPr>
          <a:xfrm>
            <a:off x="766763" y="3824288"/>
            <a:ext cx="3992579" cy="1071512"/>
          </a:xfrm>
          <a:prstGeom prst="rect">
            <a:avLst/>
          </a:prstGeom>
          <a:solidFill>
            <a:schemeClr val="bg1">
              <a:alpha val="90000"/>
            </a:schemeClr>
          </a:solidFill>
          <a:ln w="38100">
            <a:solidFill>
              <a:schemeClr val="tx1"/>
            </a:solidFill>
          </a:ln>
        </p:spPr>
        <p:txBody>
          <a:bodyPr lIns="180000" tIns="180000" rIns="180000" bIns="144000" anchor="ctr" anchorCtr="0"/>
          <a:lstStyle>
            <a:lvl1pPr algn="l">
              <a:defRPr sz="6000">
                <a:solidFill>
                  <a:schemeClr val="tx1"/>
                </a:solidFill>
                <a:latin typeface="Raleway ExtraBold" panose="020B0903030101060003" pitchFamily="34" charset="-94"/>
              </a:defRPr>
            </a:lvl1pPr>
          </a:lstStyle>
          <a:p>
            <a:r>
              <a:rPr lang="tr-TR" dirty="0"/>
              <a:t>MINIMA</a:t>
            </a:r>
          </a:p>
        </p:txBody>
      </p:sp>
    </p:spTree>
    <p:extLst>
      <p:ext uri="{BB962C8B-B14F-4D97-AF65-F5344CB8AC3E}">
        <p14:creationId xmlns:p14="http://schemas.microsoft.com/office/powerpoint/2010/main" val="120451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4">
                                            <p:bg/>
                                          </p:spTgt>
                                        </p:tgtEl>
                                        <p:attrNameLst>
                                          <p:attrName>style.visibility</p:attrName>
                                        </p:attrNameLst>
                                      </p:cBhvr>
                                      <p:to>
                                        <p:strVal val="visible"/>
                                      </p:to>
                                    </p:set>
                                    <p:anim calcmode="lin" valueType="num">
                                      <p:cBhvr additive="base">
                                        <p:cTn id="11" dur="750" fill="hold"/>
                                        <p:tgtEl>
                                          <p:spTgt spid="4">
                                            <p:bg/>
                                          </p:spTgt>
                                        </p:tgtEl>
                                        <p:attrNameLst>
                                          <p:attrName>ppt_x</p:attrName>
                                        </p:attrNameLst>
                                      </p:cBhvr>
                                      <p:tavLst>
                                        <p:tav tm="0">
                                          <p:val>
                                            <p:strVal val="0-#ppt_w/2"/>
                                          </p:val>
                                        </p:tav>
                                        <p:tav tm="100000">
                                          <p:val>
                                            <p:strVal val="#ppt_x"/>
                                          </p:val>
                                        </p:tav>
                                      </p:tavLst>
                                    </p:anim>
                                    <p:anim calcmode="lin" valueType="num">
                                      <p:cBhvr additive="base">
                                        <p:cTn id="12" dur="750" fill="hold"/>
                                        <p:tgtEl>
                                          <p:spTgt spid="4">
                                            <p:bg/>
                                          </p:spTgt>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75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6" dur="75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tmplLst>
          <p:tmpl>
            <p:tnLst>
              <p:par>
                <p:cTn presetID="2" presetClass="entr" presetSubtype="8" decel="10000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750" fill="hold"/>
                        <p:tgtEl>
                          <p:spTgt spid="4"/>
                        </p:tgtEl>
                        <p:attrNameLst>
                          <p:attrName>ppt_x</p:attrName>
                        </p:attrNameLst>
                      </p:cBhvr>
                      <p:tavLst>
                        <p:tav tm="0">
                          <p:val>
                            <p:strVal val="0-#ppt_w/2"/>
                          </p:val>
                        </p:tav>
                        <p:tav tm="100000">
                          <p:val>
                            <p:strVal val="#ppt_x"/>
                          </p:val>
                        </p:tav>
                      </p:tavLst>
                    </p:anim>
                    <p:anim calcmode="lin" valueType="num">
                      <p:cBhvr additive="base">
                        <p:cTn dur="750" fill="hold"/>
                        <p:tgtEl>
                          <p:spTgt spid="4"/>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750" fill="hold"/>
                        <p:tgtEl>
                          <p:spTgt spid="4"/>
                        </p:tgtEl>
                        <p:attrNameLst>
                          <p:attrName>ppt_x</p:attrName>
                        </p:attrNameLst>
                      </p:cBhvr>
                      <p:tavLst>
                        <p:tav tm="0">
                          <p:val>
                            <p:strVal val="0-#ppt_w/2"/>
                          </p:val>
                        </p:tav>
                        <p:tav tm="100000">
                          <p:val>
                            <p:strVal val="#ppt_x"/>
                          </p:val>
                        </p:tav>
                      </p:tavLst>
                    </p:anim>
                    <p:anim calcmode="lin" valueType="num">
                      <p:cBhvr additive="base">
                        <p:cTn dur="750" fill="hold"/>
                        <p:tgtEl>
                          <p:spTgt spid="4"/>
                        </p:tgtEl>
                        <p:attrNameLst>
                          <p:attrName>ppt_y</p:attrName>
                        </p:attrNameLst>
                      </p:cBhvr>
                      <p:tavLst>
                        <p:tav tm="0">
                          <p:val>
                            <p:strVal val="#ppt_y"/>
                          </p:val>
                        </p:tav>
                        <p:tav tm="100000">
                          <p:val>
                            <p:strVal val="#ppt_y"/>
                          </p:val>
                        </p:tav>
                      </p:tavLst>
                    </p:anim>
                  </p:childTnLst>
                </p:cTn>
              </p:par>
            </p:tnLst>
          </p:tmpl>
        </p:tmplLst>
      </p:bldP>
      <p:bldP spid="2"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üzen_10">
    <p:spTree>
      <p:nvGrpSpPr>
        <p:cNvPr id="1" name=""/>
        <p:cNvGrpSpPr/>
        <p:nvPr/>
      </p:nvGrpSpPr>
      <p:grpSpPr>
        <a:xfrm>
          <a:off x="0" y="0"/>
          <a:ext cx="0" cy="0"/>
          <a:chOff x="0" y="0"/>
          <a:chExt cx="0" cy="0"/>
        </a:xfrm>
      </p:grpSpPr>
      <p:sp>
        <p:nvSpPr>
          <p:cNvPr id="4" name="Görsel 2">
            <a:extLst>
              <a:ext uri="{FF2B5EF4-FFF2-40B4-BE49-F238E27FC236}">
                <a16:creationId xmlns:a16="http://schemas.microsoft.com/office/drawing/2014/main" id="{24E29CF6-2C17-44DE-A192-2E6620BFBBB8}"/>
              </a:ext>
            </a:extLst>
          </p:cNvPr>
          <p:cNvSpPr>
            <a:spLocks noGrp="1"/>
          </p:cNvSpPr>
          <p:nvPr>
            <p:ph type="pic" sz="quarter" idx="10"/>
          </p:nvPr>
        </p:nvSpPr>
        <p:spPr>
          <a:xfrm>
            <a:off x="8401050" y="765175"/>
            <a:ext cx="3024188" cy="6092825"/>
          </a:xfrm>
          <a:prstGeom prst="rect">
            <a:avLst/>
          </a:prstGeom>
          <a:pattFill prst="pct5">
            <a:fgClr>
              <a:schemeClr val="accent1"/>
            </a:fgClr>
            <a:bgClr>
              <a:schemeClr val="bg1"/>
            </a:bgClr>
          </a:pattFill>
        </p:spPr>
        <p:txBody>
          <a:bodyPr/>
          <a:lstStyle>
            <a:lvl1pPr>
              <a:defRPr sz="1600"/>
            </a:lvl1pPr>
          </a:lstStyle>
          <a:p>
            <a:endParaRPr lang="tr-TR"/>
          </a:p>
        </p:txBody>
      </p:sp>
      <p:sp>
        <p:nvSpPr>
          <p:cNvPr id="5" name="Görsel 1">
            <a:extLst>
              <a:ext uri="{FF2B5EF4-FFF2-40B4-BE49-F238E27FC236}">
                <a16:creationId xmlns:a16="http://schemas.microsoft.com/office/drawing/2014/main" id="{72715F14-2160-47CF-BF58-C20DDCCBD7A2}"/>
              </a:ext>
            </a:extLst>
          </p:cNvPr>
          <p:cNvSpPr>
            <a:spLocks noGrp="1"/>
          </p:cNvSpPr>
          <p:nvPr>
            <p:ph type="pic" sz="quarter" idx="11"/>
          </p:nvPr>
        </p:nvSpPr>
        <p:spPr>
          <a:xfrm>
            <a:off x="3792538" y="1"/>
            <a:ext cx="3851275" cy="3824288"/>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7" name="Metin">
            <a:extLst>
              <a:ext uri="{FF2B5EF4-FFF2-40B4-BE49-F238E27FC236}">
                <a16:creationId xmlns:a16="http://schemas.microsoft.com/office/drawing/2014/main" id="{E0754492-F91B-4BA8-B8D8-76DACCBE2A44}"/>
              </a:ext>
            </a:extLst>
          </p:cNvPr>
          <p:cNvSpPr>
            <a:spLocks noGrp="1"/>
          </p:cNvSpPr>
          <p:nvPr>
            <p:ph type="body" sz="quarter" idx="13" hasCustomPrompt="1"/>
          </p:nvPr>
        </p:nvSpPr>
        <p:spPr>
          <a:xfrm>
            <a:off x="766763" y="4608286"/>
            <a:ext cx="6877050" cy="1484539"/>
          </a:xfrm>
          <a:prstGeom prst="rect">
            <a:avLst/>
          </a:prstGeom>
        </p:spPr>
        <p:txBody>
          <a:bodyPr/>
          <a:lstStyle>
            <a:lvl1pPr marL="0" indent="0" algn="just">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 </a:t>
            </a:r>
            <a:r>
              <a:rPr lang="tr-TR" dirty="0" err="1"/>
              <a:t>Quisque</a:t>
            </a:r>
            <a:r>
              <a:rPr lang="tr-TR" dirty="0"/>
              <a:t> </a:t>
            </a:r>
            <a:r>
              <a:rPr lang="tr-TR" dirty="0" err="1"/>
              <a:t>ultricies</a:t>
            </a:r>
            <a:r>
              <a:rPr lang="tr-TR" dirty="0"/>
              <a:t> </a:t>
            </a:r>
            <a:r>
              <a:rPr lang="tr-TR" dirty="0" err="1"/>
              <a:t>interdum</a:t>
            </a:r>
            <a:r>
              <a:rPr lang="tr-TR" dirty="0"/>
              <a:t> </a:t>
            </a:r>
            <a:r>
              <a:rPr lang="tr-TR" dirty="0" err="1"/>
              <a:t>risus</a:t>
            </a:r>
            <a:r>
              <a:rPr lang="tr-TR" dirty="0"/>
              <a:t> in </a:t>
            </a:r>
            <a:r>
              <a:rPr lang="tr-TR" dirty="0" err="1"/>
              <a:t>vulputate</a:t>
            </a:r>
            <a:r>
              <a:rPr lang="tr-TR" dirty="0"/>
              <a:t>. </a:t>
            </a:r>
          </a:p>
        </p:txBody>
      </p:sp>
      <p:sp>
        <p:nvSpPr>
          <p:cNvPr id="6" name="Başlık">
            <a:extLst>
              <a:ext uri="{FF2B5EF4-FFF2-40B4-BE49-F238E27FC236}">
                <a16:creationId xmlns:a16="http://schemas.microsoft.com/office/drawing/2014/main" id="{43F0DC17-497A-40F1-B9FC-900DC63ACEAD}"/>
              </a:ext>
            </a:extLst>
          </p:cNvPr>
          <p:cNvSpPr>
            <a:spLocks noGrp="1"/>
          </p:cNvSpPr>
          <p:nvPr>
            <p:ph type="title" hasCustomPrompt="1"/>
          </p:nvPr>
        </p:nvSpPr>
        <p:spPr>
          <a:xfrm>
            <a:off x="766763" y="2278063"/>
            <a:ext cx="4573587" cy="755650"/>
          </a:xfrm>
          <a:prstGeom prst="rect">
            <a:avLst/>
          </a:prstGeom>
          <a:solidFill>
            <a:schemeClr val="bg1"/>
          </a:solidFill>
          <a:ln w="31750">
            <a:solidFill>
              <a:schemeClr val="tx1"/>
            </a:solidFill>
          </a:ln>
        </p:spPr>
        <p:txBody>
          <a:bodyPr lIns="180000" tIns="180000" rIns="180000" bIns="72000" anchor="ctr" anchorCtr="0"/>
          <a:lstStyle>
            <a:lvl1pPr algn="r">
              <a:defRPr sz="4000">
                <a:solidFill>
                  <a:schemeClr val="tx1"/>
                </a:solidFill>
                <a:latin typeface="Raleway ExtraBold" panose="020B0903030101060003" pitchFamily="34" charset="-94"/>
              </a:defRPr>
            </a:lvl1pPr>
          </a:lstStyle>
          <a:p>
            <a:r>
              <a:rPr lang="tr-TR" dirty="0"/>
              <a:t>BAŞLIK</a:t>
            </a:r>
          </a:p>
        </p:txBody>
      </p:sp>
      <p:sp>
        <p:nvSpPr>
          <p:cNvPr id="8" name="Slayt Numarası Yer Tutucusu 5">
            <a:extLst>
              <a:ext uri="{FF2B5EF4-FFF2-40B4-BE49-F238E27FC236}">
                <a16:creationId xmlns:a16="http://schemas.microsoft.com/office/drawing/2014/main" id="{A9556430-B79A-4869-81C9-2819B8A5C3E9}"/>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414523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10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build="p">
        <p:tmplLst>
          <p:tmpl lvl="1">
            <p:tnLst>
              <p:par>
                <p:cTn presetID="2" presetClass="entr" presetSubtype="8" decel="10000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0-#ppt_w/2"/>
                          </p:val>
                        </p:tav>
                        <p:tav tm="100000">
                          <p:val>
                            <p:strVal val="#ppt_x"/>
                          </p:val>
                        </p:tav>
                      </p:tavLst>
                    </p:anim>
                    <p:anim calcmode="lin" valueType="num">
                      <p:cBhvr additive="base">
                        <p:cTn dur="1000" fill="hold"/>
                        <p:tgtEl>
                          <p:spTgt spid="7"/>
                        </p:tgtEl>
                        <p:attrNameLst>
                          <p:attrName>ppt_y</p:attrName>
                        </p:attrNameLst>
                      </p:cBhvr>
                      <p:tavLst>
                        <p:tav tm="0">
                          <p:val>
                            <p:strVal val="#ppt_y"/>
                          </p:val>
                        </p:tav>
                        <p:tav tm="100000">
                          <p:val>
                            <p:strVal val="#ppt_y"/>
                          </p:val>
                        </p:tav>
                      </p:tavLst>
                    </p:anim>
                  </p:childTnLst>
                </p:cTn>
              </p:par>
            </p:tnLst>
          </p:tmpl>
        </p:tmplLst>
      </p:bldP>
      <p:bldP spid="6"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üzen_11">
    <p:spTree>
      <p:nvGrpSpPr>
        <p:cNvPr id="1" name=""/>
        <p:cNvGrpSpPr/>
        <p:nvPr/>
      </p:nvGrpSpPr>
      <p:grpSpPr>
        <a:xfrm>
          <a:off x="0" y="0"/>
          <a:ext cx="0" cy="0"/>
          <a:chOff x="0" y="0"/>
          <a:chExt cx="0" cy="0"/>
        </a:xfrm>
      </p:grpSpPr>
      <p:sp>
        <p:nvSpPr>
          <p:cNvPr id="4" name="Görsel">
            <a:extLst>
              <a:ext uri="{FF2B5EF4-FFF2-40B4-BE49-F238E27FC236}">
                <a16:creationId xmlns:a16="http://schemas.microsoft.com/office/drawing/2014/main" id="{5BF5C432-6D9B-4CA5-A1A0-6553AC46A7AD}"/>
              </a:ext>
            </a:extLst>
          </p:cNvPr>
          <p:cNvSpPr>
            <a:spLocks noGrp="1"/>
          </p:cNvSpPr>
          <p:nvPr>
            <p:ph type="pic" sz="quarter" idx="10"/>
          </p:nvPr>
        </p:nvSpPr>
        <p:spPr>
          <a:xfrm>
            <a:off x="0" y="0"/>
            <a:ext cx="6096000" cy="6858000"/>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34" name="Metin 1">
            <a:extLst>
              <a:ext uri="{FF2B5EF4-FFF2-40B4-BE49-F238E27FC236}">
                <a16:creationId xmlns:a16="http://schemas.microsoft.com/office/drawing/2014/main" id="{4A774624-97AD-4E13-9650-2F18A0D2EDF5}"/>
              </a:ext>
            </a:extLst>
          </p:cNvPr>
          <p:cNvSpPr>
            <a:spLocks noGrp="1"/>
          </p:cNvSpPr>
          <p:nvPr>
            <p:ph type="body" sz="quarter" idx="25" hasCustomPrompt="1"/>
          </p:nvPr>
        </p:nvSpPr>
        <p:spPr>
          <a:xfrm>
            <a:off x="6851650" y="3448664"/>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6" name="Alt Başlık 1">
            <a:extLst>
              <a:ext uri="{FF2B5EF4-FFF2-40B4-BE49-F238E27FC236}">
                <a16:creationId xmlns:a16="http://schemas.microsoft.com/office/drawing/2014/main" id="{54D3942A-F62C-4170-AC5C-2015873E149E}"/>
              </a:ext>
            </a:extLst>
          </p:cNvPr>
          <p:cNvSpPr>
            <a:spLocks noGrp="1"/>
          </p:cNvSpPr>
          <p:nvPr>
            <p:ph type="body" sz="quarter" idx="11" hasCustomPrompt="1"/>
          </p:nvPr>
        </p:nvSpPr>
        <p:spPr>
          <a:xfrm>
            <a:off x="6851650" y="3114829"/>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20" name="Oval Arka Plan 1">
            <a:extLst>
              <a:ext uri="{FF2B5EF4-FFF2-40B4-BE49-F238E27FC236}">
                <a16:creationId xmlns:a16="http://schemas.microsoft.com/office/drawing/2014/main" id="{92118F7B-A410-4276-AA0F-E2AC4E37CC64}"/>
              </a:ext>
            </a:extLst>
          </p:cNvPr>
          <p:cNvSpPr/>
          <p:nvPr userDrawn="1"/>
        </p:nvSpPr>
        <p:spPr>
          <a:xfrm>
            <a:off x="7515993" y="2038497"/>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İkon 1">
            <a:extLst>
              <a:ext uri="{FF2B5EF4-FFF2-40B4-BE49-F238E27FC236}">
                <a16:creationId xmlns:a16="http://schemas.microsoft.com/office/drawing/2014/main" id="{E96A1688-CDA3-494F-A239-619E376E5B75}"/>
              </a:ext>
            </a:extLst>
          </p:cNvPr>
          <p:cNvSpPr>
            <a:spLocks noGrp="1"/>
          </p:cNvSpPr>
          <p:nvPr>
            <p:ph type="pic" sz="quarter" idx="18"/>
          </p:nvPr>
        </p:nvSpPr>
        <p:spPr>
          <a:xfrm>
            <a:off x="7674384" y="2196094"/>
            <a:ext cx="652462" cy="654050"/>
          </a:xfrm>
          <a:prstGeom prst="rect">
            <a:avLst/>
          </a:prstGeom>
        </p:spPr>
        <p:txBody>
          <a:bodyPr/>
          <a:lstStyle>
            <a:lvl1pPr>
              <a:defRPr sz="1000">
                <a:solidFill>
                  <a:schemeClr val="bg1"/>
                </a:solidFill>
              </a:defRPr>
            </a:lvl1pPr>
          </a:lstStyle>
          <a:p>
            <a:endParaRPr lang="tr-TR"/>
          </a:p>
        </p:txBody>
      </p:sp>
      <p:sp>
        <p:nvSpPr>
          <p:cNvPr id="35" name="Metin 2">
            <a:extLst>
              <a:ext uri="{FF2B5EF4-FFF2-40B4-BE49-F238E27FC236}">
                <a16:creationId xmlns:a16="http://schemas.microsoft.com/office/drawing/2014/main" id="{1C1ABAC7-8F4B-4380-B2DB-A67E48F9BF29}"/>
              </a:ext>
            </a:extLst>
          </p:cNvPr>
          <p:cNvSpPr>
            <a:spLocks noGrp="1"/>
          </p:cNvSpPr>
          <p:nvPr>
            <p:ph type="body" sz="quarter" idx="26" hasCustomPrompt="1"/>
          </p:nvPr>
        </p:nvSpPr>
        <p:spPr>
          <a:xfrm>
            <a:off x="9156700" y="3448664"/>
            <a:ext cx="2268538"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25" name="Alt Başlık 2">
            <a:extLst>
              <a:ext uri="{FF2B5EF4-FFF2-40B4-BE49-F238E27FC236}">
                <a16:creationId xmlns:a16="http://schemas.microsoft.com/office/drawing/2014/main" id="{E889B327-94E1-42D1-AD56-2C1CC94DEEA5}"/>
              </a:ext>
            </a:extLst>
          </p:cNvPr>
          <p:cNvSpPr>
            <a:spLocks noGrp="1"/>
          </p:cNvSpPr>
          <p:nvPr>
            <p:ph type="body" sz="quarter" idx="19" hasCustomPrompt="1"/>
          </p:nvPr>
        </p:nvSpPr>
        <p:spPr>
          <a:xfrm>
            <a:off x="9156700" y="3114826"/>
            <a:ext cx="2268538" cy="323548"/>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26" name="Oval Arka Plan 2">
            <a:extLst>
              <a:ext uri="{FF2B5EF4-FFF2-40B4-BE49-F238E27FC236}">
                <a16:creationId xmlns:a16="http://schemas.microsoft.com/office/drawing/2014/main" id="{CF18C8FA-ED55-4563-8085-75EAA1EA69E0}"/>
              </a:ext>
            </a:extLst>
          </p:cNvPr>
          <p:cNvSpPr/>
          <p:nvPr userDrawn="1"/>
        </p:nvSpPr>
        <p:spPr>
          <a:xfrm>
            <a:off x="9784531" y="2038039"/>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İkon 2">
            <a:extLst>
              <a:ext uri="{FF2B5EF4-FFF2-40B4-BE49-F238E27FC236}">
                <a16:creationId xmlns:a16="http://schemas.microsoft.com/office/drawing/2014/main" id="{4A080E7F-C2AA-4628-ABCA-85519DB02BF5}"/>
              </a:ext>
            </a:extLst>
          </p:cNvPr>
          <p:cNvSpPr>
            <a:spLocks noGrp="1"/>
          </p:cNvSpPr>
          <p:nvPr>
            <p:ph type="pic" sz="quarter" idx="20"/>
          </p:nvPr>
        </p:nvSpPr>
        <p:spPr>
          <a:xfrm>
            <a:off x="9942922" y="2195636"/>
            <a:ext cx="652462" cy="654050"/>
          </a:xfrm>
          <a:prstGeom prst="rect">
            <a:avLst/>
          </a:prstGeom>
        </p:spPr>
        <p:txBody>
          <a:bodyPr/>
          <a:lstStyle>
            <a:lvl1pPr>
              <a:defRPr sz="1000">
                <a:solidFill>
                  <a:schemeClr val="bg1"/>
                </a:solidFill>
              </a:defRPr>
            </a:lvl1pPr>
          </a:lstStyle>
          <a:p>
            <a:endParaRPr lang="tr-TR"/>
          </a:p>
        </p:txBody>
      </p:sp>
      <p:sp>
        <p:nvSpPr>
          <p:cNvPr id="44" name="Metin 3">
            <a:extLst>
              <a:ext uri="{FF2B5EF4-FFF2-40B4-BE49-F238E27FC236}">
                <a16:creationId xmlns:a16="http://schemas.microsoft.com/office/drawing/2014/main" id="{79F1D671-4A51-4493-91F8-4505D19E4B36}"/>
              </a:ext>
            </a:extLst>
          </p:cNvPr>
          <p:cNvSpPr>
            <a:spLocks noGrp="1"/>
          </p:cNvSpPr>
          <p:nvPr>
            <p:ph type="body" sz="quarter" idx="31" hasCustomPrompt="1"/>
          </p:nvPr>
        </p:nvSpPr>
        <p:spPr>
          <a:xfrm>
            <a:off x="6851650" y="5718739"/>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38" name="Alt Başlık 3">
            <a:extLst>
              <a:ext uri="{FF2B5EF4-FFF2-40B4-BE49-F238E27FC236}">
                <a16:creationId xmlns:a16="http://schemas.microsoft.com/office/drawing/2014/main" id="{EB4BB87F-FC8F-4CDD-B661-AF6B50041F6A}"/>
              </a:ext>
            </a:extLst>
          </p:cNvPr>
          <p:cNvSpPr>
            <a:spLocks noGrp="1"/>
          </p:cNvSpPr>
          <p:nvPr>
            <p:ph type="body" sz="quarter" idx="27" hasCustomPrompt="1"/>
          </p:nvPr>
        </p:nvSpPr>
        <p:spPr>
          <a:xfrm>
            <a:off x="6851650" y="5384904"/>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39" name="Oval Arka Plan 3">
            <a:extLst>
              <a:ext uri="{FF2B5EF4-FFF2-40B4-BE49-F238E27FC236}">
                <a16:creationId xmlns:a16="http://schemas.microsoft.com/office/drawing/2014/main" id="{0C86FC3C-F495-4ABE-A109-8F179CA81F3F}"/>
              </a:ext>
            </a:extLst>
          </p:cNvPr>
          <p:cNvSpPr/>
          <p:nvPr userDrawn="1"/>
        </p:nvSpPr>
        <p:spPr>
          <a:xfrm>
            <a:off x="7515993" y="4308572"/>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0" name="İkon 3">
            <a:extLst>
              <a:ext uri="{FF2B5EF4-FFF2-40B4-BE49-F238E27FC236}">
                <a16:creationId xmlns:a16="http://schemas.microsoft.com/office/drawing/2014/main" id="{E3F19DC0-68CD-43B2-AD50-66EEC89FCEFF}"/>
              </a:ext>
            </a:extLst>
          </p:cNvPr>
          <p:cNvSpPr>
            <a:spLocks noGrp="1"/>
          </p:cNvSpPr>
          <p:nvPr>
            <p:ph type="pic" sz="quarter" idx="28"/>
          </p:nvPr>
        </p:nvSpPr>
        <p:spPr>
          <a:xfrm>
            <a:off x="7674384" y="4466169"/>
            <a:ext cx="652462" cy="654050"/>
          </a:xfrm>
          <a:prstGeom prst="rect">
            <a:avLst/>
          </a:prstGeom>
        </p:spPr>
        <p:txBody>
          <a:bodyPr/>
          <a:lstStyle>
            <a:lvl1pPr>
              <a:defRPr sz="1000">
                <a:solidFill>
                  <a:schemeClr val="bg1"/>
                </a:solidFill>
              </a:defRPr>
            </a:lvl1pPr>
          </a:lstStyle>
          <a:p>
            <a:endParaRPr lang="tr-TR"/>
          </a:p>
        </p:txBody>
      </p:sp>
      <p:sp>
        <p:nvSpPr>
          <p:cNvPr id="45" name="Metin 4">
            <a:extLst>
              <a:ext uri="{FF2B5EF4-FFF2-40B4-BE49-F238E27FC236}">
                <a16:creationId xmlns:a16="http://schemas.microsoft.com/office/drawing/2014/main" id="{E8DCE0BD-C0B5-43A3-9619-A35C2F8B0452}"/>
              </a:ext>
            </a:extLst>
          </p:cNvPr>
          <p:cNvSpPr>
            <a:spLocks noGrp="1"/>
          </p:cNvSpPr>
          <p:nvPr>
            <p:ph type="body" sz="quarter" idx="32" hasCustomPrompt="1"/>
          </p:nvPr>
        </p:nvSpPr>
        <p:spPr>
          <a:xfrm>
            <a:off x="9156700" y="5718739"/>
            <a:ext cx="2268538"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41" name="Alt Başlık 4">
            <a:extLst>
              <a:ext uri="{FF2B5EF4-FFF2-40B4-BE49-F238E27FC236}">
                <a16:creationId xmlns:a16="http://schemas.microsoft.com/office/drawing/2014/main" id="{26A37318-39CC-4DB6-BA9A-A35C64EF958B}"/>
              </a:ext>
            </a:extLst>
          </p:cNvPr>
          <p:cNvSpPr>
            <a:spLocks noGrp="1"/>
          </p:cNvSpPr>
          <p:nvPr>
            <p:ph type="body" sz="quarter" idx="29" hasCustomPrompt="1"/>
          </p:nvPr>
        </p:nvSpPr>
        <p:spPr>
          <a:xfrm>
            <a:off x="9156700" y="5384901"/>
            <a:ext cx="2268538" cy="323548"/>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42" name="Oval Arka Plan 4">
            <a:extLst>
              <a:ext uri="{FF2B5EF4-FFF2-40B4-BE49-F238E27FC236}">
                <a16:creationId xmlns:a16="http://schemas.microsoft.com/office/drawing/2014/main" id="{F6072FF7-979D-4604-B6E2-F87BFE98026F}"/>
              </a:ext>
            </a:extLst>
          </p:cNvPr>
          <p:cNvSpPr/>
          <p:nvPr userDrawn="1"/>
        </p:nvSpPr>
        <p:spPr>
          <a:xfrm>
            <a:off x="9784531" y="4308114"/>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İkon 4">
            <a:extLst>
              <a:ext uri="{FF2B5EF4-FFF2-40B4-BE49-F238E27FC236}">
                <a16:creationId xmlns:a16="http://schemas.microsoft.com/office/drawing/2014/main" id="{8FE99AAB-0EB5-4ABD-83C9-300B0FB842F3}"/>
              </a:ext>
            </a:extLst>
          </p:cNvPr>
          <p:cNvSpPr>
            <a:spLocks noGrp="1"/>
          </p:cNvSpPr>
          <p:nvPr>
            <p:ph type="pic" sz="quarter" idx="30"/>
          </p:nvPr>
        </p:nvSpPr>
        <p:spPr>
          <a:xfrm>
            <a:off x="9942922" y="4465711"/>
            <a:ext cx="652462" cy="654050"/>
          </a:xfrm>
          <a:prstGeom prst="rect">
            <a:avLst/>
          </a:prstGeom>
        </p:spPr>
        <p:txBody>
          <a:bodyPr/>
          <a:lstStyle>
            <a:lvl1pPr>
              <a:defRPr sz="1000">
                <a:solidFill>
                  <a:schemeClr val="bg1"/>
                </a:solidFill>
              </a:defRPr>
            </a:lvl1pPr>
          </a:lstStyle>
          <a:p>
            <a:endParaRPr lang="tr-TR"/>
          </a:p>
        </p:txBody>
      </p:sp>
      <p:sp>
        <p:nvSpPr>
          <p:cNvPr id="5" name="Başlık">
            <a:extLst>
              <a:ext uri="{FF2B5EF4-FFF2-40B4-BE49-F238E27FC236}">
                <a16:creationId xmlns:a16="http://schemas.microsoft.com/office/drawing/2014/main" id="{FBE6C5F2-A803-476C-B38C-A79D4D817A2C}"/>
              </a:ext>
            </a:extLst>
          </p:cNvPr>
          <p:cNvSpPr>
            <a:spLocks noGrp="1"/>
          </p:cNvSpPr>
          <p:nvPr>
            <p:ph type="title" hasCustomPrompt="1"/>
          </p:nvPr>
        </p:nvSpPr>
        <p:spPr>
          <a:xfrm>
            <a:off x="6869906" y="765175"/>
            <a:ext cx="4573587" cy="755650"/>
          </a:xfrm>
          <a:prstGeom prst="rect">
            <a:avLst/>
          </a:prstGeom>
          <a:noFill/>
          <a:ln w="31750">
            <a:solidFill>
              <a:schemeClr val="tx1"/>
            </a:solidFill>
          </a:ln>
        </p:spPr>
        <p:txBody>
          <a:bodyPr lIns="180000" tIns="180000" rIns="180000" bIns="72000" anchor="ctr" anchorCtr="0"/>
          <a:lstStyle>
            <a:lvl1pPr algn="ctr">
              <a:defRPr sz="4000">
                <a:solidFill>
                  <a:schemeClr val="tx1"/>
                </a:solidFill>
                <a:latin typeface="Raleway ExtraBold" panose="020B0903030101060003" pitchFamily="34" charset="-94"/>
              </a:defRPr>
            </a:lvl1pPr>
          </a:lstStyle>
          <a:p>
            <a:r>
              <a:rPr lang="tr-TR" dirty="0"/>
              <a:t>BAŞLIK</a:t>
            </a:r>
          </a:p>
        </p:txBody>
      </p:sp>
      <p:sp>
        <p:nvSpPr>
          <p:cNvPr id="21" name="Slayt Numarası Yer Tutucusu 5">
            <a:extLst>
              <a:ext uri="{FF2B5EF4-FFF2-40B4-BE49-F238E27FC236}">
                <a16:creationId xmlns:a16="http://schemas.microsoft.com/office/drawing/2014/main" id="{DA857F71-D141-4190-ABDE-CBDB884A83E7}"/>
              </a:ext>
            </a:extLst>
          </p:cNvPr>
          <p:cNvSpPr>
            <a:spLocks noGrp="1"/>
          </p:cNvSpPr>
          <p:nvPr>
            <p:ph type="sldNum" sz="quarter" idx="4"/>
          </p:nvPr>
        </p:nvSpPr>
        <p:spPr>
          <a:xfrm>
            <a:off x="10658475" y="6092825"/>
            <a:ext cx="766763" cy="765175"/>
          </a:xfrm>
          <a:prstGeom prst="rect">
            <a:avLst/>
          </a:prstGeom>
          <a:noFill/>
        </p:spPr>
        <p:txBody>
          <a:bodyPr vert="horz" lIns="91440" tIns="45720" rIns="91440" bIns="45720" rtlCol="0" anchor="ctr"/>
          <a:lstStyle>
            <a:lvl1pPr algn="r">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118386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ppt_x"/>
                                          </p:val>
                                        </p:tav>
                                        <p:tav tm="100000">
                                          <p:val>
                                            <p:strVal val="#ppt_x"/>
                                          </p:val>
                                        </p:tav>
                                      </p:tavLst>
                                    </p:anim>
                                    <p:anim calcmode="lin" valueType="num">
                                      <p:cBhvr additive="base">
                                        <p:cTn id="12" dur="75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4">
                                            <p:txEl>
                                              <p:pRg st="0" end="0"/>
                                            </p:txEl>
                                          </p:spTgt>
                                        </p:tgtEl>
                                        <p:attrNameLst>
                                          <p:attrName>style.visibility</p:attrName>
                                        </p:attrNameLst>
                                      </p:cBhvr>
                                      <p:to>
                                        <p:strVal val="visible"/>
                                      </p:to>
                                    </p:set>
                                    <p:animEffect transition="in" filter="fade">
                                      <p:cBhvr>
                                        <p:cTn id="17" dur="500"/>
                                        <p:tgtEl>
                                          <p:spTgt spid="34">
                                            <p:txEl>
                                              <p:pRg st="0" end="0"/>
                                            </p:txEl>
                                          </p:spTgt>
                                        </p:tgtEl>
                                      </p:cBhvr>
                                    </p:animEffect>
                                    <p:anim calcmode="lin" valueType="num">
                                      <p:cBhvr>
                                        <p:cTn id="18"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34">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anim calcmode="lin" valueType="num">
                                      <p:cBhvr>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6">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nodePh="1">
                                  <p:stCondLst>
                                    <p:cond delay="0"/>
                                  </p:stCondLst>
                                  <p:endCondLst>
                                    <p:cond evt="begin" delay="0">
                                      <p:tn val="30"/>
                                    </p:cond>
                                  </p:end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anim calcmode="lin" valueType="num">
                                      <p:cBhvr>
                                        <p:cTn id="33" dur="500" fill="hold"/>
                                        <p:tgtEl>
                                          <p:spTgt spid="24"/>
                                        </p:tgtEl>
                                        <p:attrNameLst>
                                          <p:attrName>ppt_x</p:attrName>
                                        </p:attrNameLst>
                                      </p:cBhvr>
                                      <p:tavLst>
                                        <p:tav tm="0">
                                          <p:val>
                                            <p:strVal val="#ppt_x"/>
                                          </p:val>
                                        </p:tav>
                                        <p:tav tm="100000">
                                          <p:val>
                                            <p:strVal val="#ppt_x"/>
                                          </p:val>
                                        </p:tav>
                                      </p:tavLst>
                                    </p:anim>
                                    <p:anim calcmode="lin" valueType="num">
                                      <p:cBhvr>
                                        <p:cTn id="3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5">
                                            <p:txEl>
                                              <p:pRg st="0" end="0"/>
                                            </p:txEl>
                                          </p:spTgt>
                                        </p:tgtEl>
                                        <p:attrNameLst>
                                          <p:attrName>style.visibility</p:attrName>
                                        </p:attrNameLst>
                                      </p:cBhvr>
                                      <p:to>
                                        <p:strVal val="visible"/>
                                      </p:to>
                                    </p:set>
                                    <p:animEffect transition="in" filter="fade">
                                      <p:cBhvr>
                                        <p:cTn id="39" dur="500"/>
                                        <p:tgtEl>
                                          <p:spTgt spid="35">
                                            <p:txEl>
                                              <p:pRg st="0" end="0"/>
                                            </p:txEl>
                                          </p:spTgt>
                                        </p:tgtEl>
                                      </p:cBhvr>
                                    </p:animEffect>
                                    <p:anim calcmode="lin" valueType="num">
                                      <p:cBhvr>
                                        <p:cTn id="40"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41" dur="500" fill="hold"/>
                                        <p:tgtEl>
                                          <p:spTgt spid="35">
                                            <p:txEl>
                                              <p:pRg st="0" end="0"/>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5">
                                            <p:txEl>
                                              <p:pRg st="0" end="0"/>
                                            </p:txEl>
                                          </p:spTgt>
                                        </p:tgtEl>
                                        <p:attrNameLst>
                                          <p:attrName>style.visibility</p:attrName>
                                        </p:attrNameLst>
                                      </p:cBhvr>
                                      <p:to>
                                        <p:strVal val="visible"/>
                                      </p:to>
                                    </p:set>
                                    <p:animEffect transition="in" filter="fade">
                                      <p:cBhvr>
                                        <p:cTn id="44" dur="500"/>
                                        <p:tgtEl>
                                          <p:spTgt spid="25">
                                            <p:txEl>
                                              <p:pRg st="0" end="0"/>
                                            </p:txEl>
                                          </p:spTgt>
                                        </p:tgtEl>
                                      </p:cBhvr>
                                    </p:animEffect>
                                    <p:anim calcmode="lin" valueType="num">
                                      <p:cBhvr>
                                        <p:cTn id="45"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46" dur="500" fill="hold"/>
                                        <p:tgtEl>
                                          <p:spTgt spid="25">
                                            <p:txEl>
                                              <p:pRg st="0" end="0"/>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anim calcmode="lin" valueType="num">
                                      <p:cBhvr>
                                        <p:cTn id="50" dur="500" fill="hold"/>
                                        <p:tgtEl>
                                          <p:spTgt spid="26"/>
                                        </p:tgtEl>
                                        <p:attrNameLst>
                                          <p:attrName>ppt_x</p:attrName>
                                        </p:attrNameLst>
                                      </p:cBhvr>
                                      <p:tavLst>
                                        <p:tav tm="0">
                                          <p:val>
                                            <p:strVal val="#ppt_x"/>
                                          </p:val>
                                        </p:tav>
                                        <p:tav tm="100000">
                                          <p:val>
                                            <p:strVal val="#ppt_x"/>
                                          </p:val>
                                        </p:tav>
                                      </p:tavLst>
                                    </p:anim>
                                    <p:anim calcmode="lin" valueType="num">
                                      <p:cBhvr>
                                        <p:cTn id="51" dur="500" fill="hold"/>
                                        <p:tgtEl>
                                          <p:spTgt spid="26"/>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nodePh="1">
                                  <p:stCondLst>
                                    <p:cond delay="0"/>
                                  </p:stCondLst>
                                  <p:endCondLst>
                                    <p:cond evt="begin" delay="0">
                                      <p:tn val="52"/>
                                    </p:cond>
                                  </p:end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anim calcmode="lin" valueType="num">
                                      <p:cBhvr>
                                        <p:cTn id="55" dur="500" fill="hold"/>
                                        <p:tgtEl>
                                          <p:spTgt spid="27"/>
                                        </p:tgtEl>
                                        <p:attrNameLst>
                                          <p:attrName>ppt_x</p:attrName>
                                        </p:attrNameLst>
                                      </p:cBhvr>
                                      <p:tavLst>
                                        <p:tav tm="0">
                                          <p:val>
                                            <p:strVal val="#ppt_x"/>
                                          </p:val>
                                        </p:tav>
                                        <p:tav tm="100000">
                                          <p:val>
                                            <p:strVal val="#ppt_x"/>
                                          </p:val>
                                        </p:tav>
                                      </p:tavLst>
                                    </p:anim>
                                    <p:anim calcmode="lin" valueType="num">
                                      <p:cBhvr>
                                        <p:cTn id="5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44">
                                            <p:txEl>
                                              <p:pRg st="0" end="0"/>
                                            </p:txEl>
                                          </p:spTgt>
                                        </p:tgtEl>
                                        <p:attrNameLst>
                                          <p:attrName>style.visibility</p:attrName>
                                        </p:attrNameLst>
                                      </p:cBhvr>
                                      <p:to>
                                        <p:strVal val="visible"/>
                                      </p:to>
                                    </p:set>
                                    <p:animEffect transition="in" filter="fade">
                                      <p:cBhvr>
                                        <p:cTn id="61" dur="500"/>
                                        <p:tgtEl>
                                          <p:spTgt spid="44">
                                            <p:txEl>
                                              <p:pRg st="0" end="0"/>
                                            </p:txEl>
                                          </p:spTgt>
                                        </p:tgtEl>
                                      </p:cBhvr>
                                    </p:animEffect>
                                    <p:anim calcmode="lin" valueType="num">
                                      <p:cBhvr>
                                        <p:cTn id="62"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p:cTn id="63" dur="500" fill="hold"/>
                                        <p:tgtEl>
                                          <p:spTgt spid="44">
                                            <p:txEl>
                                              <p:pRg st="0" end="0"/>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8">
                                            <p:txEl>
                                              <p:pRg st="0" end="0"/>
                                            </p:txEl>
                                          </p:spTgt>
                                        </p:tgtEl>
                                        <p:attrNameLst>
                                          <p:attrName>style.visibility</p:attrName>
                                        </p:attrNameLst>
                                      </p:cBhvr>
                                      <p:to>
                                        <p:strVal val="visible"/>
                                      </p:to>
                                    </p:set>
                                    <p:animEffect transition="in" filter="fade">
                                      <p:cBhvr>
                                        <p:cTn id="66" dur="500"/>
                                        <p:tgtEl>
                                          <p:spTgt spid="38">
                                            <p:txEl>
                                              <p:pRg st="0" end="0"/>
                                            </p:txEl>
                                          </p:spTgt>
                                        </p:tgtEl>
                                      </p:cBhvr>
                                    </p:animEffect>
                                    <p:anim calcmode="lin" valueType="num">
                                      <p:cBhvr>
                                        <p:cTn id="67"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68" dur="500" fill="hold"/>
                                        <p:tgtEl>
                                          <p:spTgt spid="38">
                                            <p:txEl>
                                              <p:pRg st="0" end="0"/>
                                            </p:tx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anim calcmode="lin" valueType="num">
                                      <p:cBhvr>
                                        <p:cTn id="72" dur="500" fill="hold"/>
                                        <p:tgtEl>
                                          <p:spTgt spid="39"/>
                                        </p:tgtEl>
                                        <p:attrNameLst>
                                          <p:attrName>ppt_x</p:attrName>
                                        </p:attrNameLst>
                                      </p:cBhvr>
                                      <p:tavLst>
                                        <p:tav tm="0">
                                          <p:val>
                                            <p:strVal val="#ppt_x"/>
                                          </p:val>
                                        </p:tav>
                                        <p:tav tm="100000">
                                          <p:val>
                                            <p:strVal val="#ppt_x"/>
                                          </p:val>
                                        </p:tav>
                                      </p:tavLst>
                                    </p:anim>
                                    <p:anim calcmode="lin" valueType="num">
                                      <p:cBhvr>
                                        <p:cTn id="73" dur="500" fill="hold"/>
                                        <p:tgtEl>
                                          <p:spTgt spid="39"/>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nodePh="1">
                                  <p:stCondLst>
                                    <p:cond delay="0"/>
                                  </p:stCondLst>
                                  <p:endCondLst>
                                    <p:cond evt="begin" delay="0">
                                      <p:tn val="74"/>
                                    </p:cond>
                                  </p:endCondLst>
                                  <p:childTnLst>
                                    <p:set>
                                      <p:cBhvr>
                                        <p:cTn id="75" dur="1" fill="hold">
                                          <p:stCondLst>
                                            <p:cond delay="0"/>
                                          </p:stCondLst>
                                        </p:cTn>
                                        <p:tgtEl>
                                          <p:spTgt spid="40"/>
                                        </p:tgtEl>
                                        <p:attrNameLst>
                                          <p:attrName>style.visibility</p:attrName>
                                        </p:attrNameLst>
                                      </p:cBhvr>
                                      <p:to>
                                        <p:strVal val="visible"/>
                                      </p:to>
                                    </p:set>
                                    <p:animEffect transition="in" filter="fade">
                                      <p:cBhvr>
                                        <p:cTn id="76" dur="500"/>
                                        <p:tgtEl>
                                          <p:spTgt spid="40"/>
                                        </p:tgtEl>
                                      </p:cBhvr>
                                    </p:animEffect>
                                    <p:anim calcmode="lin" valueType="num">
                                      <p:cBhvr>
                                        <p:cTn id="77" dur="500" fill="hold"/>
                                        <p:tgtEl>
                                          <p:spTgt spid="40"/>
                                        </p:tgtEl>
                                        <p:attrNameLst>
                                          <p:attrName>ppt_x</p:attrName>
                                        </p:attrNameLst>
                                      </p:cBhvr>
                                      <p:tavLst>
                                        <p:tav tm="0">
                                          <p:val>
                                            <p:strVal val="#ppt_x"/>
                                          </p:val>
                                        </p:tav>
                                        <p:tav tm="100000">
                                          <p:val>
                                            <p:strVal val="#ppt_x"/>
                                          </p:val>
                                        </p:tav>
                                      </p:tavLst>
                                    </p:anim>
                                    <p:anim calcmode="lin" valueType="num">
                                      <p:cBhvr>
                                        <p:cTn id="78"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45">
                                            <p:txEl>
                                              <p:pRg st="0" end="0"/>
                                            </p:txEl>
                                          </p:spTgt>
                                        </p:tgtEl>
                                        <p:attrNameLst>
                                          <p:attrName>style.visibility</p:attrName>
                                        </p:attrNameLst>
                                      </p:cBhvr>
                                      <p:to>
                                        <p:strVal val="visible"/>
                                      </p:to>
                                    </p:set>
                                    <p:animEffect transition="in" filter="fade">
                                      <p:cBhvr>
                                        <p:cTn id="83" dur="500"/>
                                        <p:tgtEl>
                                          <p:spTgt spid="45">
                                            <p:txEl>
                                              <p:pRg st="0" end="0"/>
                                            </p:txEl>
                                          </p:spTgt>
                                        </p:tgtEl>
                                      </p:cBhvr>
                                    </p:animEffect>
                                    <p:anim calcmode="lin" valueType="num">
                                      <p:cBhvr>
                                        <p:cTn id="84"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85" dur="500" fill="hold"/>
                                        <p:tgtEl>
                                          <p:spTgt spid="45">
                                            <p:txEl>
                                              <p:pRg st="0" end="0"/>
                                            </p:txEl>
                                          </p:spTgt>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anim calcmode="lin" valueType="num">
                                      <p:cBhvr>
                                        <p:cTn id="89"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0" dur="500" fill="hold"/>
                                        <p:tgtEl>
                                          <p:spTgt spid="41">
                                            <p:txEl>
                                              <p:pRg st="0" end="0"/>
                                            </p:txEl>
                                          </p:spTgt>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fade">
                                      <p:cBhvr>
                                        <p:cTn id="93" dur="500"/>
                                        <p:tgtEl>
                                          <p:spTgt spid="42"/>
                                        </p:tgtEl>
                                      </p:cBhvr>
                                    </p:animEffect>
                                    <p:anim calcmode="lin" valueType="num">
                                      <p:cBhvr>
                                        <p:cTn id="94" dur="500" fill="hold"/>
                                        <p:tgtEl>
                                          <p:spTgt spid="42"/>
                                        </p:tgtEl>
                                        <p:attrNameLst>
                                          <p:attrName>ppt_x</p:attrName>
                                        </p:attrNameLst>
                                      </p:cBhvr>
                                      <p:tavLst>
                                        <p:tav tm="0">
                                          <p:val>
                                            <p:strVal val="#ppt_x"/>
                                          </p:val>
                                        </p:tav>
                                        <p:tav tm="100000">
                                          <p:val>
                                            <p:strVal val="#ppt_x"/>
                                          </p:val>
                                        </p:tav>
                                      </p:tavLst>
                                    </p:anim>
                                    <p:anim calcmode="lin" valueType="num">
                                      <p:cBhvr>
                                        <p:cTn id="95" dur="500" fill="hold"/>
                                        <p:tgtEl>
                                          <p:spTgt spid="42"/>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nodePh="1">
                                  <p:stCondLst>
                                    <p:cond delay="0"/>
                                  </p:stCondLst>
                                  <p:endCondLst>
                                    <p:cond evt="begin" delay="0">
                                      <p:tn val="96"/>
                                    </p:cond>
                                  </p:endCondLst>
                                  <p:childTnLst>
                                    <p:set>
                                      <p:cBhvr>
                                        <p:cTn id="97" dur="1" fill="hold">
                                          <p:stCondLst>
                                            <p:cond delay="0"/>
                                          </p:stCondLst>
                                        </p:cTn>
                                        <p:tgtEl>
                                          <p:spTgt spid="43"/>
                                        </p:tgtEl>
                                        <p:attrNameLst>
                                          <p:attrName>style.visibility</p:attrName>
                                        </p:attrNameLst>
                                      </p:cBhvr>
                                      <p:to>
                                        <p:strVal val="visible"/>
                                      </p:to>
                                    </p:set>
                                    <p:animEffect transition="in" filter="fade">
                                      <p:cBhvr>
                                        <p:cTn id="98" dur="500"/>
                                        <p:tgtEl>
                                          <p:spTgt spid="43"/>
                                        </p:tgtEl>
                                      </p:cBhvr>
                                    </p:animEffect>
                                    <p:anim calcmode="lin" valueType="num">
                                      <p:cBhvr>
                                        <p:cTn id="99" dur="500" fill="hold"/>
                                        <p:tgtEl>
                                          <p:spTgt spid="43"/>
                                        </p:tgtEl>
                                        <p:attrNameLst>
                                          <p:attrName>ppt_x</p:attrName>
                                        </p:attrNameLst>
                                      </p:cBhvr>
                                      <p:tavLst>
                                        <p:tav tm="0">
                                          <p:val>
                                            <p:strVal val="#ppt_x"/>
                                          </p:val>
                                        </p:tav>
                                        <p:tav tm="100000">
                                          <p:val>
                                            <p:strVal val="#ppt_x"/>
                                          </p:val>
                                        </p:tav>
                                      </p:tavLst>
                                    </p:anim>
                                    <p:anim calcmode="lin" valueType="num">
                                      <p:cBhvr>
                                        <p:cTn id="100"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4" grpId="0" build="p">
        <p:tmplLst>
          <p:tmpl lvl="1">
            <p:tnLst>
              <p:par>
                <p:cTn presetID="42" presetClass="entr" presetSubtype="0" fill="hold" nodeType="click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anim calcmode="lin" valueType="num">
                      <p:cBhvr>
                        <p:cTn dur="500" fill="hold"/>
                        <p:tgtEl>
                          <p:spTgt spid="34"/>
                        </p:tgtEl>
                        <p:attrNameLst>
                          <p:attrName>ppt_x</p:attrName>
                        </p:attrNameLst>
                      </p:cBhvr>
                      <p:tavLst>
                        <p:tav tm="0">
                          <p:val>
                            <p:strVal val="#ppt_x"/>
                          </p:val>
                        </p:tav>
                        <p:tav tm="100000">
                          <p:val>
                            <p:strVal val="#ppt_x"/>
                          </p:val>
                        </p:tav>
                      </p:tavLst>
                    </p:anim>
                    <p:anim calcmode="lin" valueType="num">
                      <p:cBhvr>
                        <p:cTn dur="500" fill="hold"/>
                        <p:tgtEl>
                          <p:spTgt spid="34"/>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20" grpId="0" animBg="1"/>
      <p:bldP spid="24" grpId="0"/>
      <p:bldP spid="35" grpId="0" build="p">
        <p:tmplLst>
          <p:tmpl lvl="1">
            <p:tnLst>
              <p:par>
                <p:cTn presetID="42" presetClass="entr" presetSubtype="0" fill="hold" nodeType="click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anim calcmode="lin" valueType="num">
                      <p:cBhvr>
                        <p:cTn dur="500" fill="hold"/>
                        <p:tgtEl>
                          <p:spTgt spid="35"/>
                        </p:tgtEl>
                        <p:attrNameLst>
                          <p:attrName>ppt_x</p:attrName>
                        </p:attrNameLst>
                      </p:cBhvr>
                      <p:tavLst>
                        <p:tav tm="0">
                          <p:val>
                            <p:strVal val="#ppt_x"/>
                          </p:val>
                        </p:tav>
                        <p:tav tm="100000">
                          <p:val>
                            <p:strVal val="#ppt_x"/>
                          </p:val>
                        </p:tav>
                      </p:tavLst>
                    </p:anim>
                    <p:anim calcmode="lin" valueType="num">
                      <p:cBhvr>
                        <p:cTn dur="500" fill="hold"/>
                        <p:tgtEl>
                          <p:spTgt spid="35"/>
                        </p:tgtEl>
                        <p:attrNameLst>
                          <p:attrName>ppt_y</p:attrName>
                        </p:attrNameLst>
                      </p:cBhvr>
                      <p:tavLst>
                        <p:tav tm="0">
                          <p:val>
                            <p:strVal val="#ppt_y+.1"/>
                          </p:val>
                        </p:tav>
                        <p:tav tm="100000">
                          <p:val>
                            <p:strVal val="#ppt_y"/>
                          </p:val>
                        </p:tav>
                      </p:tavLst>
                    </p:anim>
                  </p:childTnLst>
                </p:cTn>
              </p:par>
            </p:tnLst>
          </p:tmpl>
        </p:tmplLst>
      </p:bldP>
      <p:bldP spid="25" grpId="0" build="p">
        <p:tmplLst>
          <p:tmpl lvl="1">
            <p:tnLst>
              <p:par>
                <p:cTn presetID="42"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P spid="26" grpId="0" animBg="1"/>
      <p:bldP spid="27" grpId="0"/>
      <p:bldP spid="44" grpId="0" build="p">
        <p:tmplLst>
          <p:tmpl lvl="1">
            <p:tnLst>
              <p:par>
                <p:cTn presetID="42"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anim calcmode="lin" valueType="num">
                      <p:cBhvr>
                        <p:cTn dur="500" fill="hold"/>
                        <p:tgtEl>
                          <p:spTgt spid="44"/>
                        </p:tgtEl>
                        <p:attrNameLst>
                          <p:attrName>ppt_x</p:attrName>
                        </p:attrNameLst>
                      </p:cBhvr>
                      <p:tavLst>
                        <p:tav tm="0">
                          <p:val>
                            <p:strVal val="#ppt_x"/>
                          </p:val>
                        </p:tav>
                        <p:tav tm="100000">
                          <p:val>
                            <p:strVal val="#ppt_x"/>
                          </p:val>
                        </p:tav>
                      </p:tavLst>
                    </p:anim>
                    <p:anim calcmode="lin" valueType="num">
                      <p:cBhvr>
                        <p:cTn dur="500" fill="hold"/>
                        <p:tgtEl>
                          <p:spTgt spid="44"/>
                        </p:tgtEl>
                        <p:attrNameLst>
                          <p:attrName>ppt_y</p:attrName>
                        </p:attrNameLst>
                      </p:cBhvr>
                      <p:tavLst>
                        <p:tav tm="0">
                          <p:val>
                            <p:strVal val="#ppt_y+.1"/>
                          </p:val>
                        </p:tav>
                        <p:tav tm="100000">
                          <p:val>
                            <p:strVal val="#ppt_y"/>
                          </p:val>
                        </p:tav>
                      </p:tavLst>
                    </p:anim>
                  </p:childTnLst>
                </p:cTn>
              </p:par>
            </p:tnLst>
          </p:tmpl>
        </p:tmplLst>
      </p:bldP>
      <p:bldP spid="38" grpId="0" build="p">
        <p:tmplLst>
          <p:tmpl lvl="1">
            <p:tnLst>
              <p:par>
                <p:cTn presetID="42"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anim calcmode="lin" valueType="num">
                      <p:cBhvr>
                        <p:cTn dur="500" fill="hold"/>
                        <p:tgtEl>
                          <p:spTgt spid="38"/>
                        </p:tgtEl>
                        <p:attrNameLst>
                          <p:attrName>ppt_x</p:attrName>
                        </p:attrNameLst>
                      </p:cBhvr>
                      <p:tavLst>
                        <p:tav tm="0">
                          <p:val>
                            <p:strVal val="#ppt_x"/>
                          </p:val>
                        </p:tav>
                        <p:tav tm="100000">
                          <p:val>
                            <p:strVal val="#ppt_x"/>
                          </p:val>
                        </p:tav>
                      </p:tavLst>
                    </p:anim>
                    <p:anim calcmode="lin" valueType="num">
                      <p:cBhvr>
                        <p:cTn dur="500" fill="hold"/>
                        <p:tgtEl>
                          <p:spTgt spid="38"/>
                        </p:tgtEl>
                        <p:attrNameLst>
                          <p:attrName>ppt_y</p:attrName>
                        </p:attrNameLst>
                      </p:cBhvr>
                      <p:tavLst>
                        <p:tav tm="0">
                          <p:val>
                            <p:strVal val="#ppt_y+.1"/>
                          </p:val>
                        </p:tav>
                        <p:tav tm="100000">
                          <p:val>
                            <p:strVal val="#ppt_y"/>
                          </p:val>
                        </p:tav>
                      </p:tavLst>
                    </p:anim>
                  </p:childTnLst>
                </p:cTn>
              </p:par>
            </p:tnLst>
          </p:tmpl>
        </p:tmplLst>
      </p:bldP>
      <p:bldP spid="39" grpId="0" animBg="1"/>
      <p:bldP spid="40" grpId="0"/>
      <p:bldP spid="45" grpId="0" build="p">
        <p:tmplLst>
          <p:tmpl lvl="1">
            <p:tnLst>
              <p:par>
                <p:cTn presetID="42"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anim calcmode="lin" valueType="num">
                      <p:cBhvr>
                        <p:cTn dur="500" fill="hold"/>
                        <p:tgtEl>
                          <p:spTgt spid="45"/>
                        </p:tgtEl>
                        <p:attrNameLst>
                          <p:attrName>ppt_x</p:attrName>
                        </p:attrNameLst>
                      </p:cBhvr>
                      <p:tavLst>
                        <p:tav tm="0">
                          <p:val>
                            <p:strVal val="#ppt_x"/>
                          </p:val>
                        </p:tav>
                        <p:tav tm="100000">
                          <p:val>
                            <p:strVal val="#ppt_x"/>
                          </p:val>
                        </p:tav>
                      </p:tavLst>
                    </p:anim>
                    <p:anim calcmode="lin" valueType="num">
                      <p:cBhvr>
                        <p:cTn dur="500" fill="hold"/>
                        <p:tgtEl>
                          <p:spTgt spid="45"/>
                        </p:tgtEl>
                        <p:attrNameLst>
                          <p:attrName>ppt_y</p:attrName>
                        </p:attrNameLst>
                      </p:cBhvr>
                      <p:tavLst>
                        <p:tav tm="0">
                          <p:val>
                            <p:strVal val="#ppt_y+.1"/>
                          </p:val>
                        </p:tav>
                        <p:tav tm="100000">
                          <p:val>
                            <p:strVal val="#ppt_y"/>
                          </p:val>
                        </p:tav>
                      </p:tavLst>
                    </p:anim>
                  </p:childTnLst>
                </p:cTn>
              </p:par>
            </p:tnLst>
          </p:tmpl>
        </p:tmplLst>
      </p:bldP>
      <p:bldP spid="41" grpId="0" build="p">
        <p:tmplLst>
          <p:tmpl lvl="1">
            <p:tnLst>
              <p:par>
                <p:cTn presetID="42"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anim calcmode="lin" valueType="num">
                      <p:cBhvr>
                        <p:cTn dur="500" fill="hold"/>
                        <p:tgtEl>
                          <p:spTgt spid="41"/>
                        </p:tgtEl>
                        <p:attrNameLst>
                          <p:attrName>ppt_x</p:attrName>
                        </p:attrNameLst>
                      </p:cBhvr>
                      <p:tavLst>
                        <p:tav tm="0">
                          <p:val>
                            <p:strVal val="#ppt_x"/>
                          </p:val>
                        </p:tav>
                        <p:tav tm="100000">
                          <p:val>
                            <p:strVal val="#ppt_x"/>
                          </p:val>
                        </p:tav>
                      </p:tavLst>
                    </p:anim>
                    <p:anim calcmode="lin" valueType="num">
                      <p:cBhvr>
                        <p:cTn dur="500" fill="hold"/>
                        <p:tgtEl>
                          <p:spTgt spid="41"/>
                        </p:tgtEl>
                        <p:attrNameLst>
                          <p:attrName>ppt_y</p:attrName>
                        </p:attrNameLst>
                      </p:cBhvr>
                      <p:tavLst>
                        <p:tav tm="0">
                          <p:val>
                            <p:strVal val="#ppt_y+.1"/>
                          </p:val>
                        </p:tav>
                        <p:tav tm="100000">
                          <p:val>
                            <p:strVal val="#ppt_y"/>
                          </p:val>
                        </p:tav>
                      </p:tavLst>
                    </p:anim>
                  </p:childTnLst>
                </p:cTn>
              </p:par>
            </p:tnLst>
          </p:tmpl>
        </p:tmplLst>
      </p:bldP>
      <p:bldP spid="42" grpId="0" animBg="1"/>
      <p:bldP spid="43" grpId="0"/>
      <p:bldP spid="5"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AD76BC-73AC-4F47-AFF5-265BF12D0D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5C5416F3-B8AB-400A-9A39-C74E6ECA64A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F6F867C9-F8C3-43A0-8003-B3876D24FB4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Alt Bilgi Yer Tutucusu 4">
            <a:extLst>
              <a:ext uri="{FF2B5EF4-FFF2-40B4-BE49-F238E27FC236}">
                <a16:creationId xmlns:a16="http://schemas.microsoft.com/office/drawing/2014/main" id="{D5961D2F-1218-4368-80D8-5A9C5F64540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ayt Numarası Yer Tutucusu 5">
            <a:extLst>
              <a:ext uri="{FF2B5EF4-FFF2-40B4-BE49-F238E27FC236}">
                <a16:creationId xmlns:a16="http://schemas.microsoft.com/office/drawing/2014/main" id="{A0CDFAE5-BED4-41CA-A8A9-1665AA32480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177299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üzen_12">
    <p:spTree>
      <p:nvGrpSpPr>
        <p:cNvPr id="1" name=""/>
        <p:cNvGrpSpPr/>
        <p:nvPr/>
      </p:nvGrpSpPr>
      <p:grpSpPr>
        <a:xfrm>
          <a:off x="0" y="0"/>
          <a:ext cx="0" cy="0"/>
          <a:chOff x="0" y="0"/>
          <a:chExt cx="0" cy="0"/>
        </a:xfrm>
      </p:grpSpPr>
      <p:sp>
        <p:nvSpPr>
          <p:cNvPr id="7" name="Metin 1">
            <a:extLst>
              <a:ext uri="{FF2B5EF4-FFF2-40B4-BE49-F238E27FC236}">
                <a16:creationId xmlns:a16="http://schemas.microsoft.com/office/drawing/2014/main" id="{0A46344B-839A-4F20-8FBC-CE3D9230915F}"/>
              </a:ext>
            </a:extLst>
          </p:cNvPr>
          <p:cNvSpPr>
            <a:spLocks noGrp="1"/>
          </p:cNvSpPr>
          <p:nvPr>
            <p:ph type="body" sz="quarter" idx="25" hasCustomPrompt="1"/>
          </p:nvPr>
        </p:nvSpPr>
        <p:spPr>
          <a:xfrm>
            <a:off x="1842181" y="2936455"/>
            <a:ext cx="2136053" cy="374086"/>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6" name="Alt Başlık 1">
            <a:extLst>
              <a:ext uri="{FF2B5EF4-FFF2-40B4-BE49-F238E27FC236}">
                <a16:creationId xmlns:a16="http://schemas.microsoft.com/office/drawing/2014/main" id="{8B7C868E-1C4A-421F-B38E-D635B9AAD379}"/>
              </a:ext>
            </a:extLst>
          </p:cNvPr>
          <p:cNvSpPr>
            <a:spLocks noGrp="1"/>
          </p:cNvSpPr>
          <p:nvPr>
            <p:ph type="body" sz="quarter" idx="11" hasCustomPrompt="1"/>
          </p:nvPr>
        </p:nvSpPr>
        <p:spPr>
          <a:xfrm>
            <a:off x="1842181" y="2602620"/>
            <a:ext cx="2136053" cy="324003"/>
          </a:xfrm>
          <a:prstGeom prst="rect">
            <a:avLst/>
          </a:prstGeom>
        </p:spPr>
        <p:txBody>
          <a:bodyPr/>
          <a:lstStyle>
            <a:lvl1pPr marL="0" indent="0" algn="l">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4" name="Oval Arka Plan 1">
            <a:extLst>
              <a:ext uri="{FF2B5EF4-FFF2-40B4-BE49-F238E27FC236}">
                <a16:creationId xmlns:a16="http://schemas.microsoft.com/office/drawing/2014/main" id="{0E6930C2-FDC2-477F-987C-B3B9AB6E3D57}"/>
              </a:ext>
            </a:extLst>
          </p:cNvPr>
          <p:cNvSpPr/>
          <p:nvPr userDrawn="1"/>
        </p:nvSpPr>
        <p:spPr>
          <a:xfrm>
            <a:off x="766763" y="2440897"/>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İkon 1">
            <a:extLst>
              <a:ext uri="{FF2B5EF4-FFF2-40B4-BE49-F238E27FC236}">
                <a16:creationId xmlns:a16="http://schemas.microsoft.com/office/drawing/2014/main" id="{CD3FF534-6445-4F00-B976-BAE7D76C7594}"/>
              </a:ext>
            </a:extLst>
          </p:cNvPr>
          <p:cNvSpPr>
            <a:spLocks noGrp="1"/>
          </p:cNvSpPr>
          <p:nvPr>
            <p:ph type="pic" sz="quarter" idx="18"/>
          </p:nvPr>
        </p:nvSpPr>
        <p:spPr>
          <a:xfrm>
            <a:off x="925154" y="2598494"/>
            <a:ext cx="652462" cy="654050"/>
          </a:xfrm>
          <a:prstGeom prst="rect">
            <a:avLst/>
          </a:prstGeom>
        </p:spPr>
        <p:txBody>
          <a:bodyPr/>
          <a:lstStyle>
            <a:lvl1pPr>
              <a:defRPr sz="1000">
                <a:solidFill>
                  <a:schemeClr val="bg1"/>
                </a:solidFill>
              </a:defRPr>
            </a:lvl1pPr>
          </a:lstStyle>
          <a:p>
            <a:endParaRPr lang="tr-TR"/>
          </a:p>
        </p:txBody>
      </p:sp>
      <p:sp>
        <p:nvSpPr>
          <p:cNvPr id="11" name="Metin 2">
            <a:extLst>
              <a:ext uri="{FF2B5EF4-FFF2-40B4-BE49-F238E27FC236}">
                <a16:creationId xmlns:a16="http://schemas.microsoft.com/office/drawing/2014/main" id="{4358309C-05E2-484A-A818-3400D1066A71}"/>
              </a:ext>
            </a:extLst>
          </p:cNvPr>
          <p:cNvSpPr>
            <a:spLocks noGrp="1"/>
          </p:cNvSpPr>
          <p:nvPr>
            <p:ph type="body" sz="quarter" idx="28" hasCustomPrompt="1"/>
          </p:nvPr>
        </p:nvSpPr>
        <p:spPr>
          <a:xfrm>
            <a:off x="5658531" y="2963793"/>
            <a:ext cx="2136053" cy="374086"/>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10" name="Alt Başlık 2">
            <a:extLst>
              <a:ext uri="{FF2B5EF4-FFF2-40B4-BE49-F238E27FC236}">
                <a16:creationId xmlns:a16="http://schemas.microsoft.com/office/drawing/2014/main" id="{7265C3CC-20F8-475C-A960-78C00B1ACC23}"/>
              </a:ext>
            </a:extLst>
          </p:cNvPr>
          <p:cNvSpPr>
            <a:spLocks noGrp="1"/>
          </p:cNvSpPr>
          <p:nvPr>
            <p:ph type="body" sz="quarter" idx="27" hasCustomPrompt="1"/>
          </p:nvPr>
        </p:nvSpPr>
        <p:spPr>
          <a:xfrm>
            <a:off x="5658531" y="2629958"/>
            <a:ext cx="2136053" cy="324003"/>
          </a:xfrm>
          <a:prstGeom prst="rect">
            <a:avLst/>
          </a:prstGeom>
        </p:spPr>
        <p:txBody>
          <a:bodyPr/>
          <a:lstStyle>
            <a:lvl1pPr marL="0" indent="0" algn="l">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8" name="Oval Arka Plan 2">
            <a:extLst>
              <a:ext uri="{FF2B5EF4-FFF2-40B4-BE49-F238E27FC236}">
                <a16:creationId xmlns:a16="http://schemas.microsoft.com/office/drawing/2014/main" id="{8CA09157-7B07-4086-AE1E-095E01659911}"/>
              </a:ext>
            </a:extLst>
          </p:cNvPr>
          <p:cNvSpPr/>
          <p:nvPr userDrawn="1"/>
        </p:nvSpPr>
        <p:spPr>
          <a:xfrm>
            <a:off x="4583113" y="2468235"/>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İkon 2">
            <a:extLst>
              <a:ext uri="{FF2B5EF4-FFF2-40B4-BE49-F238E27FC236}">
                <a16:creationId xmlns:a16="http://schemas.microsoft.com/office/drawing/2014/main" id="{815FE075-00B6-4BFC-A214-6A4FEA30E2E3}"/>
              </a:ext>
            </a:extLst>
          </p:cNvPr>
          <p:cNvSpPr>
            <a:spLocks noGrp="1"/>
          </p:cNvSpPr>
          <p:nvPr>
            <p:ph type="pic" sz="quarter" idx="26"/>
          </p:nvPr>
        </p:nvSpPr>
        <p:spPr>
          <a:xfrm>
            <a:off x="4741504" y="2625832"/>
            <a:ext cx="652462" cy="654050"/>
          </a:xfrm>
          <a:prstGeom prst="rect">
            <a:avLst/>
          </a:prstGeom>
        </p:spPr>
        <p:txBody>
          <a:bodyPr/>
          <a:lstStyle>
            <a:lvl1pPr>
              <a:defRPr sz="1000">
                <a:solidFill>
                  <a:schemeClr val="bg1"/>
                </a:solidFill>
              </a:defRPr>
            </a:lvl1pPr>
          </a:lstStyle>
          <a:p>
            <a:endParaRPr lang="tr-TR"/>
          </a:p>
        </p:txBody>
      </p:sp>
      <p:sp>
        <p:nvSpPr>
          <p:cNvPr id="19" name="Metin 3">
            <a:extLst>
              <a:ext uri="{FF2B5EF4-FFF2-40B4-BE49-F238E27FC236}">
                <a16:creationId xmlns:a16="http://schemas.microsoft.com/office/drawing/2014/main" id="{1B70BF3A-16A4-4CA0-B0EB-65958227E139}"/>
              </a:ext>
            </a:extLst>
          </p:cNvPr>
          <p:cNvSpPr>
            <a:spLocks noGrp="1"/>
          </p:cNvSpPr>
          <p:nvPr>
            <p:ph type="body" sz="quarter" idx="31" hasCustomPrompt="1"/>
          </p:nvPr>
        </p:nvSpPr>
        <p:spPr>
          <a:xfrm>
            <a:off x="9476468" y="2963793"/>
            <a:ext cx="2136053" cy="374086"/>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18" name="Alt Başlık 3">
            <a:extLst>
              <a:ext uri="{FF2B5EF4-FFF2-40B4-BE49-F238E27FC236}">
                <a16:creationId xmlns:a16="http://schemas.microsoft.com/office/drawing/2014/main" id="{C8EB39CF-E92A-4AA4-8C7B-3197AE7D1BDB}"/>
              </a:ext>
            </a:extLst>
          </p:cNvPr>
          <p:cNvSpPr>
            <a:spLocks noGrp="1"/>
          </p:cNvSpPr>
          <p:nvPr>
            <p:ph type="body" sz="quarter" idx="30" hasCustomPrompt="1"/>
          </p:nvPr>
        </p:nvSpPr>
        <p:spPr>
          <a:xfrm>
            <a:off x="9476468" y="2629958"/>
            <a:ext cx="2136053" cy="324003"/>
          </a:xfrm>
          <a:prstGeom prst="rect">
            <a:avLst/>
          </a:prstGeom>
        </p:spPr>
        <p:txBody>
          <a:bodyPr/>
          <a:lstStyle>
            <a:lvl1pPr marL="0" indent="0" algn="l">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16" name="Oval Arka Plan 3">
            <a:extLst>
              <a:ext uri="{FF2B5EF4-FFF2-40B4-BE49-F238E27FC236}">
                <a16:creationId xmlns:a16="http://schemas.microsoft.com/office/drawing/2014/main" id="{FD7D4723-61C0-4AD4-97EF-9034BECC4F79}"/>
              </a:ext>
            </a:extLst>
          </p:cNvPr>
          <p:cNvSpPr/>
          <p:nvPr userDrawn="1"/>
        </p:nvSpPr>
        <p:spPr>
          <a:xfrm>
            <a:off x="8401050" y="2468235"/>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İkon 3">
            <a:extLst>
              <a:ext uri="{FF2B5EF4-FFF2-40B4-BE49-F238E27FC236}">
                <a16:creationId xmlns:a16="http://schemas.microsoft.com/office/drawing/2014/main" id="{F09BE85B-2A13-4CD1-A360-E053F2A53AA6}"/>
              </a:ext>
            </a:extLst>
          </p:cNvPr>
          <p:cNvSpPr>
            <a:spLocks noGrp="1"/>
          </p:cNvSpPr>
          <p:nvPr>
            <p:ph type="pic" sz="quarter" idx="29"/>
          </p:nvPr>
        </p:nvSpPr>
        <p:spPr>
          <a:xfrm>
            <a:off x="8559441" y="2625832"/>
            <a:ext cx="652462" cy="654050"/>
          </a:xfrm>
          <a:prstGeom prst="rect">
            <a:avLst/>
          </a:prstGeom>
        </p:spPr>
        <p:txBody>
          <a:bodyPr/>
          <a:lstStyle>
            <a:lvl1pPr>
              <a:defRPr sz="1000">
                <a:solidFill>
                  <a:schemeClr val="bg1"/>
                </a:solidFill>
              </a:defRPr>
            </a:lvl1pPr>
          </a:lstStyle>
          <a:p>
            <a:endParaRPr lang="tr-TR"/>
          </a:p>
        </p:txBody>
      </p:sp>
      <p:sp>
        <p:nvSpPr>
          <p:cNvPr id="23" name="Metin 4">
            <a:extLst>
              <a:ext uri="{FF2B5EF4-FFF2-40B4-BE49-F238E27FC236}">
                <a16:creationId xmlns:a16="http://schemas.microsoft.com/office/drawing/2014/main" id="{C290A14D-C4DA-4AB7-9B08-1EF603FB4976}"/>
              </a:ext>
            </a:extLst>
          </p:cNvPr>
          <p:cNvSpPr>
            <a:spLocks noGrp="1"/>
          </p:cNvSpPr>
          <p:nvPr>
            <p:ph type="body" sz="quarter" idx="34" hasCustomPrompt="1"/>
          </p:nvPr>
        </p:nvSpPr>
        <p:spPr>
          <a:xfrm>
            <a:off x="1842181" y="4723613"/>
            <a:ext cx="2136053" cy="374086"/>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22" name="Alt Başlık 4">
            <a:extLst>
              <a:ext uri="{FF2B5EF4-FFF2-40B4-BE49-F238E27FC236}">
                <a16:creationId xmlns:a16="http://schemas.microsoft.com/office/drawing/2014/main" id="{813E284F-BF14-4BCC-A930-EC9047F21684}"/>
              </a:ext>
            </a:extLst>
          </p:cNvPr>
          <p:cNvSpPr>
            <a:spLocks noGrp="1"/>
          </p:cNvSpPr>
          <p:nvPr>
            <p:ph type="body" sz="quarter" idx="33" hasCustomPrompt="1"/>
          </p:nvPr>
        </p:nvSpPr>
        <p:spPr>
          <a:xfrm>
            <a:off x="1842181" y="4389778"/>
            <a:ext cx="2136053" cy="324003"/>
          </a:xfrm>
          <a:prstGeom prst="rect">
            <a:avLst/>
          </a:prstGeom>
        </p:spPr>
        <p:txBody>
          <a:bodyPr/>
          <a:lstStyle>
            <a:lvl1pPr marL="0" indent="0" algn="l">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20" name="Oval Arka Plan 4">
            <a:extLst>
              <a:ext uri="{FF2B5EF4-FFF2-40B4-BE49-F238E27FC236}">
                <a16:creationId xmlns:a16="http://schemas.microsoft.com/office/drawing/2014/main" id="{C190703E-A1A2-477A-ADE9-AE0E3627CFB3}"/>
              </a:ext>
            </a:extLst>
          </p:cNvPr>
          <p:cNvSpPr/>
          <p:nvPr userDrawn="1"/>
        </p:nvSpPr>
        <p:spPr>
          <a:xfrm>
            <a:off x="766763" y="4228055"/>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İkon 4">
            <a:extLst>
              <a:ext uri="{FF2B5EF4-FFF2-40B4-BE49-F238E27FC236}">
                <a16:creationId xmlns:a16="http://schemas.microsoft.com/office/drawing/2014/main" id="{A847E376-381C-4946-ADCD-B511C360F3E5}"/>
              </a:ext>
            </a:extLst>
          </p:cNvPr>
          <p:cNvSpPr>
            <a:spLocks noGrp="1"/>
          </p:cNvSpPr>
          <p:nvPr>
            <p:ph type="pic" sz="quarter" idx="32"/>
          </p:nvPr>
        </p:nvSpPr>
        <p:spPr>
          <a:xfrm>
            <a:off x="925154" y="4385652"/>
            <a:ext cx="652462" cy="654050"/>
          </a:xfrm>
          <a:prstGeom prst="rect">
            <a:avLst/>
          </a:prstGeom>
        </p:spPr>
        <p:txBody>
          <a:bodyPr/>
          <a:lstStyle>
            <a:lvl1pPr>
              <a:defRPr sz="1000">
                <a:solidFill>
                  <a:schemeClr val="bg1"/>
                </a:solidFill>
              </a:defRPr>
            </a:lvl1pPr>
          </a:lstStyle>
          <a:p>
            <a:endParaRPr lang="tr-TR"/>
          </a:p>
        </p:txBody>
      </p:sp>
      <p:sp>
        <p:nvSpPr>
          <p:cNvPr id="27" name="Metin 5">
            <a:extLst>
              <a:ext uri="{FF2B5EF4-FFF2-40B4-BE49-F238E27FC236}">
                <a16:creationId xmlns:a16="http://schemas.microsoft.com/office/drawing/2014/main" id="{573D5DCE-5D17-4DF3-9044-40A60857AAF9}"/>
              </a:ext>
            </a:extLst>
          </p:cNvPr>
          <p:cNvSpPr>
            <a:spLocks noGrp="1"/>
          </p:cNvSpPr>
          <p:nvPr>
            <p:ph type="body" sz="quarter" idx="37" hasCustomPrompt="1"/>
          </p:nvPr>
        </p:nvSpPr>
        <p:spPr>
          <a:xfrm>
            <a:off x="5658531" y="4750951"/>
            <a:ext cx="2136053" cy="374086"/>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26" name="Alt Başlık 5">
            <a:extLst>
              <a:ext uri="{FF2B5EF4-FFF2-40B4-BE49-F238E27FC236}">
                <a16:creationId xmlns:a16="http://schemas.microsoft.com/office/drawing/2014/main" id="{558B6FE8-F353-4FAD-89B8-9EF041B8D814}"/>
              </a:ext>
            </a:extLst>
          </p:cNvPr>
          <p:cNvSpPr>
            <a:spLocks noGrp="1"/>
          </p:cNvSpPr>
          <p:nvPr>
            <p:ph type="body" sz="quarter" idx="36" hasCustomPrompt="1"/>
          </p:nvPr>
        </p:nvSpPr>
        <p:spPr>
          <a:xfrm>
            <a:off x="5658531" y="4417116"/>
            <a:ext cx="2136053" cy="324003"/>
          </a:xfrm>
          <a:prstGeom prst="rect">
            <a:avLst/>
          </a:prstGeom>
        </p:spPr>
        <p:txBody>
          <a:bodyPr/>
          <a:lstStyle>
            <a:lvl1pPr marL="0" indent="0" algn="l">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24" name="Oval Arka Plan 5">
            <a:extLst>
              <a:ext uri="{FF2B5EF4-FFF2-40B4-BE49-F238E27FC236}">
                <a16:creationId xmlns:a16="http://schemas.microsoft.com/office/drawing/2014/main" id="{DACA0C58-8A51-4449-9FD7-4AB1EF9F2E89}"/>
              </a:ext>
            </a:extLst>
          </p:cNvPr>
          <p:cNvSpPr/>
          <p:nvPr userDrawn="1"/>
        </p:nvSpPr>
        <p:spPr>
          <a:xfrm>
            <a:off x="4583113" y="4255393"/>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İkon 5">
            <a:extLst>
              <a:ext uri="{FF2B5EF4-FFF2-40B4-BE49-F238E27FC236}">
                <a16:creationId xmlns:a16="http://schemas.microsoft.com/office/drawing/2014/main" id="{00447E7A-8C46-43C7-93D7-728E42AE2336}"/>
              </a:ext>
            </a:extLst>
          </p:cNvPr>
          <p:cNvSpPr>
            <a:spLocks noGrp="1"/>
          </p:cNvSpPr>
          <p:nvPr>
            <p:ph type="pic" sz="quarter" idx="35"/>
          </p:nvPr>
        </p:nvSpPr>
        <p:spPr>
          <a:xfrm>
            <a:off x="4741504" y="4412990"/>
            <a:ext cx="652462" cy="654050"/>
          </a:xfrm>
          <a:prstGeom prst="rect">
            <a:avLst/>
          </a:prstGeom>
        </p:spPr>
        <p:txBody>
          <a:bodyPr/>
          <a:lstStyle>
            <a:lvl1pPr>
              <a:defRPr sz="1000">
                <a:solidFill>
                  <a:schemeClr val="bg1"/>
                </a:solidFill>
              </a:defRPr>
            </a:lvl1pPr>
          </a:lstStyle>
          <a:p>
            <a:endParaRPr lang="tr-TR"/>
          </a:p>
        </p:txBody>
      </p:sp>
      <p:sp>
        <p:nvSpPr>
          <p:cNvPr id="31" name="Metin 6">
            <a:extLst>
              <a:ext uri="{FF2B5EF4-FFF2-40B4-BE49-F238E27FC236}">
                <a16:creationId xmlns:a16="http://schemas.microsoft.com/office/drawing/2014/main" id="{E0840BC4-9671-4F22-A4CF-4EE0048AC0AA}"/>
              </a:ext>
            </a:extLst>
          </p:cNvPr>
          <p:cNvSpPr>
            <a:spLocks noGrp="1"/>
          </p:cNvSpPr>
          <p:nvPr>
            <p:ph type="body" sz="quarter" idx="40" hasCustomPrompt="1"/>
          </p:nvPr>
        </p:nvSpPr>
        <p:spPr>
          <a:xfrm>
            <a:off x="9476468" y="4750951"/>
            <a:ext cx="2136053" cy="374086"/>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30" name="Alt Başlık 6">
            <a:extLst>
              <a:ext uri="{FF2B5EF4-FFF2-40B4-BE49-F238E27FC236}">
                <a16:creationId xmlns:a16="http://schemas.microsoft.com/office/drawing/2014/main" id="{2F4D5E42-697C-4472-9FC0-EC4D53F7079F}"/>
              </a:ext>
            </a:extLst>
          </p:cNvPr>
          <p:cNvSpPr>
            <a:spLocks noGrp="1"/>
          </p:cNvSpPr>
          <p:nvPr>
            <p:ph type="body" sz="quarter" idx="39" hasCustomPrompt="1"/>
          </p:nvPr>
        </p:nvSpPr>
        <p:spPr>
          <a:xfrm>
            <a:off x="9476468" y="4417116"/>
            <a:ext cx="2136053" cy="324003"/>
          </a:xfrm>
          <a:prstGeom prst="rect">
            <a:avLst/>
          </a:prstGeom>
        </p:spPr>
        <p:txBody>
          <a:bodyPr/>
          <a:lstStyle>
            <a:lvl1pPr marL="0" indent="0" algn="l">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28" name="Oval Arka Plan 6">
            <a:extLst>
              <a:ext uri="{FF2B5EF4-FFF2-40B4-BE49-F238E27FC236}">
                <a16:creationId xmlns:a16="http://schemas.microsoft.com/office/drawing/2014/main" id="{20ADC26F-AA24-4EA3-B3A6-0AB8223DA9BD}"/>
              </a:ext>
            </a:extLst>
          </p:cNvPr>
          <p:cNvSpPr/>
          <p:nvPr userDrawn="1"/>
        </p:nvSpPr>
        <p:spPr>
          <a:xfrm>
            <a:off x="8401050" y="4255393"/>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İkon 6">
            <a:extLst>
              <a:ext uri="{FF2B5EF4-FFF2-40B4-BE49-F238E27FC236}">
                <a16:creationId xmlns:a16="http://schemas.microsoft.com/office/drawing/2014/main" id="{EA6EB521-511B-4179-9F9D-8B435D5E2EB5}"/>
              </a:ext>
            </a:extLst>
          </p:cNvPr>
          <p:cNvSpPr>
            <a:spLocks noGrp="1"/>
          </p:cNvSpPr>
          <p:nvPr>
            <p:ph type="pic" sz="quarter" idx="38"/>
          </p:nvPr>
        </p:nvSpPr>
        <p:spPr>
          <a:xfrm>
            <a:off x="8559441" y="4412990"/>
            <a:ext cx="652462" cy="654050"/>
          </a:xfrm>
          <a:prstGeom prst="rect">
            <a:avLst/>
          </a:prstGeom>
        </p:spPr>
        <p:txBody>
          <a:bodyPr/>
          <a:lstStyle>
            <a:lvl1pPr>
              <a:defRPr sz="1000">
                <a:solidFill>
                  <a:schemeClr val="bg1"/>
                </a:solidFill>
              </a:defRPr>
            </a:lvl1pPr>
          </a:lstStyle>
          <a:p>
            <a:endParaRPr lang="tr-TR"/>
          </a:p>
        </p:txBody>
      </p:sp>
      <p:sp>
        <p:nvSpPr>
          <p:cNvPr id="3" name="Başlık">
            <a:extLst>
              <a:ext uri="{FF2B5EF4-FFF2-40B4-BE49-F238E27FC236}">
                <a16:creationId xmlns:a16="http://schemas.microsoft.com/office/drawing/2014/main" id="{6234C465-9055-49C5-A204-B6F0CD623DF0}"/>
              </a:ext>
            </a:extLst>
          </p:cNvPr>
          <p:cNvSpPr>
            <a:spLocks noGrp="1"/>
          </p:cNvSpPr>
          <p:nvPr>
            <p:ph type="title" hasCustomPrompt="1"/>
          </p:nvPr>
        </p:nvSpPr>
        <p:spPr>
          <a:xfrm>
            <a:off x="3792538" y="765175"/>
            <a:ext cx="4573587" cy="755650"/>
          </a:xfrm>
          <a:prstGeom prst="rect">
            <a:avLst/>
          </a:prstGeom>
          <a:noFill/>
          <a:ln w="31750">
            <a:solidFill>
              <a:schemeClr val="tx1"/>
            </a:solidFill>
          </a:ln>
        </p:spPr>
        <p:txBody>
          <a:bodyPr lIns="180000" tIns="180000" rIns="180000" bIns="72000" anchor="ctr" anchorCtr="0"/>
          <a:lstStyle>
            <a:lvl1pPr algn="ctr">
              <a:defRPr sz="4000">
                <a:solidFill>
                  <a:schemeClr val="tx1"/>
                </a:solidFill>
                <a:latin typeface="Raleway ExtraBold" panose="020B0903030101060003" pitchFamily="34" charset="-94"/>
              </a:defRPr>
            </a:lvl1pPr>
          </a:lstStyle>
          <a:p>
            <a:r>
              <a:rPr lang="tr-TR" dirty="0"/>
              <a:t>BAŞLIK</a:t>
            </a:r>
          </a:p>
        </p:txBody>
      </p:sp>
      <p:sp>
        <p:nvSpPr>
          <p:cNvPr id="32" name="Slayt Numarası Yer Tutucusu 5">
            <a:extLst>
              <a:ext uri="{FF2B5EF4-FFF2-40B4-BE49-F238E27FC236}">
                <a16:creationId xmlns:a16="http://schemas.microsoft.com/office/drawing/2014/main" id="{73EE4122-E1FC-4EE7-95E0-CDABC60479D5}"/>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121927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anim calcmode="lin" valueType="num">
                                      <p:cBhvr>
                                        <p:cTn id="1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7">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anim calcmode="lin" valueType="num">
                                      <p:cBhvr>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6">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nodePh="1">
                                  <p:stCondLst>
                                    <p:cond delay="0"/>
                                  </p:stCondLst>
                                  <p:endCondLst>
                                    <p:cond evt="begin" delay="0">
                                      <p:tn val="26"/>
                                    </p:cond>
                                  </p:end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anim calcmode="lin" valueType="num">
                                      <p:cBhvr>
                                        <p:cTn id="29" dur="500" fill="hold"/>
                                        <p:tgtEl>
                                          <p:spTgt spid="5"/>
                                        </p:tgtEl>
                                        <p:attrNameLst>
                                          <p:attrName>ppt_x</p:attrName>
                                        </p:attrNameLst>
                                      </p:cBhvr>
                                      <p:tavLst>
                                        <p:tav tm="0">
                                          <p:val>
                                            <p:strVal val="#ppt_x"/>
                                          </p:val>
                                        </p:tav>
                                        <p:tav tm="100000">
                                          <p:val>
                                            <p:strVal val="#ppt_x"/>
                                          </p:val>
                                        </p:tav>
                                      </p:tavLst>
                                    </p:anim>
                                    <p:anim calcmode="lin" valueType="num">
                                      <p:cBhvr>
                                        <p:cTn id="30"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anim calcmode="lin" valueType="num">
                                      <p:cBhvr>
                                        <p:cTn id="36"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7" dur="500" fill="hold"/>
                                        <p:tgtEl>
                                          <p:spTgt spid="11">
                                            <p:txEl>
                                              <p:pRg st="0" end="0"/>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0">
                                            <p:txEl>
                                              <p:pRg st="0" end="0"/>
                                            </p:txEl>
                                          </p:spTgt>
                                        </p:tgtEl>
                                        <p:attrNameLst>
                                          <p:attrName>style.visibility</p:attrName>
                                        </p:attrNameLst>
                                      </p:cBhvr>
                                      <p:to>
                                        <p:strVal val="visible"/>
                                      </p:to>
                                    </p:set>
                                    <p:animEffect transition="in" filter="fade">
                                      <p:cBhvr>
                                        <p:cTn id="40" dur="500"/>
                                        <p:tgtEl>
                                          <p:spTgt spid="10">
                                            <p:txEl>
                                              <p:pRg st="0" end="0"/>
                                            </p:txEl>
                                          </p:spTgt>
                                        </p:tgtEl>
                                      </p:cBhvr>
                                    </p:animEffect>
                                    <p:anim calcmode="lin" valueType="num">
                                      <p:cBhvr>
                                        <p:cTn id="4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2" dur="500" fill="hold"/>
                                        <p:tgtEl>
                                          <p:spTgt spid="10">
                                            <p:txEl>
                                              <p:pRg st="0" end="0"/>
                                            </p:tx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500" fill="hold"/>
                                        <p:tgtEl>
                                          <p:spTgt spid="8"/>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nodePh="1">
                                  <p:stCondLst>
                                    <p:cond delay="0"/>
                                  </p:stCondLst>
                                  <p:endCondLst>
                                    <p:cond evt="begin" delay="0">
                                      <p:tn val="48"/>
                                    </p:cond>
                                  </p:end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anim calcmode="lin" valueType="num">
                                      <p:cBhvr>
                                        <p:cTn id="51" dur="500" fill="hold"/>
                                        <p:tgtEl>
                                          <p:spTgt spid="9"/>
                                        </p:tgtEl>
                                        <p:attrNameLst>
                                          <p:attrName>ppt_x</p:attrName>
                                        </p:attrNameLst>
                                      </p:cBhvr>
                                      <p:tavLst>
                                        <p:tav tm="0">
                                          <p:val>
                                            <p:strVal val="#ppt_x"/>
                                          </p:val>
                                        </p:tav>
                                        <p:tav tm="100000">
                                          <p:val>
                                            <p:strVal val="#ppt_x"/>
                                          </p:val>
                                        </p:tav>
                                      </p:tavLst>
                                    </p:anim>
                                    <p:anim calcmode="lin" valueType="num">
                                      <p:cBhvr>
                                        <p:cTn id="52"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9">
                                            <p:txEl>
                                              <p:pRg st="0" end="0"/>
                                            </p:txEl>
                                          </p:spTgt>
                                        </p:tgtEl>
                                        <p:attrNameLst>
                                          <p:attrName>style.visibility</p:attrName>
                                        </p:attrNameLst>
                                      </p:cBhvr>
                                      <p:to>
                                        <p:strVal val="visible"/>
                                      </p:to>
                                    </p:set>
                                    <p:animEffect transition="in" filter="fade">
                                      <p:cBhvr>
                                        <p:cTn id="57" dur="500"/>
                                        <p:tgtEl>
                                          <p:spTgt spid="19">
                                            <p:txEl>
                                              <p:pRg st="0" end="0"/>
                                            </p:txEl>
                                          </p:spTgt>
                                        </p:tgtEl>
                                      </p:cBhvr>
                                    </p:animEffect>
                                    <p:anim calcmode="lin" valueType="num">
                                      <p:cBhvr>
                                        <p:cTn id="58"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19">
                                            <p:txEl>
                                              <p:pRg st="0" end="0"/>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8">
                                            <p:txEl>
                                              <p:pRg st="0" end="0"/>
                                            </p:txEl>
                                          </p:spTgt>
                                        </p:tgtEl>
                                        <p:attrNameLst>
                                          <p:attrName>style.visibility</p:attrName>
                                        </p:attrNameLst>
                                      </p:cBhvr>
                                      <p:to>
                                        <p:strVal val="visible"/>
                                      </p:to>
                                    </p:set>
                                    <p:animEffect transition="in" filter="fade">
                                      <p:cBhvr>
                                        <p:cTn id="62" dur="500"/>
                                        <p:tgtEl>
                                          <p:spTgt spid="18">
                                            <p:txEl>
                                              <p:pRg st="0" end="0"/>
                                            </p:txEl>
                                          </p:spTgt>
                                        </p:tgtEl>
                                      </p:cBhvr>
                                    </p:animEffect>
                                    <p:anim calcmode="lin" valueType="num">
                                      <p:cBhvr>
                                        <p:cTn id="6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64" dur="500" fill="hold"/>
                                        <p:tgtEl>
                                          <p:spTgt spid="18">
                                            <p:txEl>
                                              <p:pRg st="0" end="0"/>
                                            </p:tx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anim calcmode="lin" valueType="num">
                                      <p:cBhvr>
                                        <p:cTn id="68" dur="500" fill="hold"/>
                                        <p:tgtEl>
                                          <p:spTgt spid="16"/>
                                        </p:tgtEl>
                                        <p:attrNameLst>
                                          <p:attrName>ppt_x</p:attrName>
                                        </p:attrNameLst>
                                      </p:cBhvr>
                                      <p:tavLst>
                                        <p:tav tm="0">
                                          <p:val>
                                            <p:strVal val="#ppt_x"/>
                                          </p:val>
                                        </p:tav>
                                        <p:tav tm="100000">
                                          <p:val>
                                            <p:strVal val="#ppt_x"/>
                                          </p:val>
                                        </p:tav>
                                      </p:tavLst>
                                    </p:anim>
                                    <p:anim calcmode="lin" valueType="num">
                                      <p:cBhvr>
                                        <p:cTn id="69" dur="500" fill="hold"/>
                                        <p:tgtEl>
                                          <p:spTgt spid="1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nodePh="1">
                                  <p:stCondLst>
                                    <p:cond delay="0"/>
                                  </p:stCondLst>
                                  <p:endCondLst>
                                    <p:cond evt="begin" delay="0">
                                      <p:tn val="70"/>
                                    </p:cond>
                                  </p:end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anim calcmode="lin" valueType="num">
                                      <p:cBhvr>
                                        <p:cTn id="73" dur="500" fill="hold"/>
                                        <p:tgtEl>
                                          <p:spTgt spid="17"/>
                                        </p:tgtEl>
                                        <p:attrNameLst>
                                          <p:attrName>ppt_x</p:attrName>
                                        </p:attrNameLst>
                                      </p:cBhvr>
                                      <p:tavLst>
                                        <p:tav tm="0">
                                          <p:val>
                                            <p:strVal val="#ppt_x"/>
                                          </p:val>
                                        </p:tav>
                                        <p:tav tm="100000">
                                          <p:val>
                                            <p:strVal val="#ppt_x"/>
                                          </p:val>
                                        </p:tav>
                                      </p:tavLst>
                                    </p:anim>
                                    <p:anim calcmode="lin" valueType="num">
                                      <p:cBhvr>
                                        <p:cTn id="7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23">
                                            <p:txEl>
                                              <p:pRg st="0" end="0"/>
                                            </p:txEl>
                                          </p:spTgt>
                                        </p:tgtEl>
                                        <p:attrNameLst>
                                          <p:attrName>style.visibility</p:attrName>
                                        </p:attrNameLst>
                                      </p:cBhvr>
                                      <p:to>
                                        <p:strVal val="visible"/>
                                      </p:to>
                                    </p:set>
                                    <p:animEffect transition="in" filter="fade">
                                      <p:cBhvr>
                                        <p:cTn id="79" dur="500"/>
                                        <p:tgtEl>
                                          <p:spTgt spid="23">
                                            <p:txEl>
                                              <p:pRg st="0" end="0"/>
                                            </p:txEl>
                                          </p:spTgt>
                                        </p:tgtEl>
                                      </p:cBhvr>
                                    </p:animEffect>
                                    <p:anim calcmode="lin" valueType="num">
                                      <p:cBhvr>
                                        <p:cTn id="80"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81" dur="500" fill="hold"/>
                                        <p:tgtEl>
                                          <p:spTgt spid="23">
                                            <p:txEl>
                                              <p:pRg st="0" end="0"/>
                                            </p:txEl>
                                          </p:spTgt>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2">
                                            <p:txEl>
                                              <p:pRg st="0" end="0"/>
                                            </p:txEl>
                                          </p:spTgt>
                                        </p:tgtEl>
                                        <p:attrNameLst>
                                          <p:attrName>style.visibility</p:attrName>
                                        </p:attrNameLst>
                                      </p:cBhvr>
                                      <p:to>
                                        <p:strVal val="visible"/>
                                      </p:to>
                                    </p:set>
                                    <p:animEffect transition="in" filter="fade">
                                      <p:cBhvr>
                                        <p:cTn id="84" dur="500"/>
                                        <p:tgtEl>
                                          <p:spTgt spid="22">
                                            <p:txEl>
                                              <p:pRg st="0" end="0"/>
                                            </p:txEl>
                                          </p:spTgt>
                                        </p:tgtEl>
                                      </p:cBhvr>
                                    </p:animEffect>
                                    <p:anim calcmode="lin" valueType="num">
                                      <p:cBhvr>
                                        <p:cTn id="85"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86" dur="500" fill="hold"/>
                                        <p:tgtEl>
                                          <p:spTgt spid="22">
                                            <p:txEl>
                                              <p:pRg st="0" end="0"/>
                                            </p:txEl>
                                          </p:spTgt>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500"/>
                                        <p:tgtEl>
                                          <p:spTgt spid="20"/>
                                        </p:tgtEl>
                                      </p:cBhvr>
                                    </p:animEffect>
                                    <p:anim calcmode="lin" valueType="num">
                                      <p:cBhvr>
                                        <p:cTn id="90" dur="500" fill="hold"/>
                                        <p:tgtEl>
                                          <p:spTgt spid="20"/>
                                        </p:tgtEl>
                                        <p:attrNameLst>
                                          <p:attrName>ppt_x</p:attrName>
                                        </p:attrNameLst>
                                      </p:cBhvr>
                                      <p:tavLst>
                                        <p:tav tm="0">
                                          <p:val>
                                            <p:strVal val="#ppt_x"/>
                                          </p:val>
                                        </p:tav>
                                        <p:tav tm="100000">
                                          <p:val>
                                            <p:strVal val="#ppt_x"/>
                                          </p:val>
                                        </p:tav>
                                      </p:tavLst>
                                    </p:anim>
                                    <p:anim calcmode="lin" valueType="num">
                                      <p:cBhvr>
                                        <p:cTn id="91" dur="500" fill="hold"/>
                                        <p:tgtEl>
                                          <p:spTgt spid="20"/>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nodePh="1">
                                  <p:stCondLst>
                                    <p:cond delay="0"/>
                                  </p:stCondLst>
                                  <p:endCondLst>
                                    <p:cond evt="begin" delay="0">
                                      <p:tn val="92"/>
                                    </p:cond>
                                  </p:endCondLst>
                                  <p:childTnLst>
                                    <p:set>
                                      <p:cBhvr>
                                        <p:cTn id="93" dur="1" fill="hold">
                                          <p:stCondLst>
                                            <p:cond delay="0"/>
                                          </p:stCondLst>
                                        </p:cTn>
                                        <p:tgtEl>
                                          <p:spTgt spid="21"/>
                                        </p:tgtEl>
                                        <p:attrNameLst>
                                          <p:attrName>style.visibility</p:attrName>
                                        </p:attrNameLst>
                                      </p:cBhvr>
                                      <p:to>
                                        <p:strVal val="visible"/>
                                      </p:to>
                                    </p:set>
                                    <p:animEffect transition="in" filter="fade">
                                      <p:cBhvr>
                                        <p:cTn id="94" dur="500"/>
                                        <p:tgtEl>
                                          <p:spTgt spid="21"/>
                                        </p:tgtEl>
                                      </p:cBhvr>
                                    </p:animEffect>
                                    <p:anim calcmode="lin" valueType="num">
                                      <p:cBhvr>
                                        <p:cTn id="95" dur="500" fill="hold"/>
                                        <p:tgtEl>
                                          <p:spTgt spid="21"/>
                                        </p:tgtEl>
                                        <p:attrNameLst>
                                          <p:attrName>ppt_x</p:attrName>
                                        </p:attrNameLst>
                                      </p:cBhvr>
                                      <p:tavLst>
                                        <p:tav tm="0">
                                          <p:val>
                                            <p:strVal val="#ppt_x"/>
                                          </p:val>
                                        </p:tav>
                                        <p:tav tm="100000">
                                          <p:val>
                                            <p:strVal val="#ppt_x"/>
                                          </p:val>
                                        </p:tav>
                                      </p:tavLst>
                                    </p:anim>
                                    <p:anim calcmode="lin" valueType="num">
                                      <p:cBhvr>
                                        <p:cTn id="9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27">
                                            <p:txEl>
                                              <p:pRg st="0" end="0"/>
                                            </p:txEl>
                                          </p:spTgt>
                                        </p:tgtEl>
                                        <p:attrNameLst>
                                          <p:attrName>style.visibility</p:attrName>
                                        </p:attrNameLst>
                                      </p:cBhvr>
                                      <p:to>
                                        <p:strVal val="visible"/>
                                      </p:to>
                                    </p:set>
                                    <p:animEffect transition="in" filter="fade">
                                      <p:cBhvr>
                                        <p:cTn id="101" dur="500"/>
                                        <p:tgtEl>
                                          <p:spTgt spid="27">
                                            <p:txEl>
                                              <p:pRg st="0" end="0"/>
                                            </p:txEl>
                                          </p:spTgt>
                                        </p:tgtEl>
                                      </p:cBhvr>
                                    </p:animEffect>
                                    <p:anim calcmode="lin" valueType="num">
                                      <p:cBhvr>
                                        <p:cTn id="102"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103" dur="500" fill="hold"/>
                                        <p:tgtEl>
                                          <p:spTgt spid="27">
                                            <p:txEl>
                                              <p:pRg st="0" end="0"/>
                                            </p:txEl>
                                          </p:spTgt>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26">
                                            <p:txEl>
                                              <p:pRg st="0" end="0"/>
                                            </p:txEl>
                                          </p:spTgt>
                                        </p:tgtEl>
                                        <p:attrNameLst>
                                          <p:attrName>style.visibility</p:attrName>
                                        </p:attrNameLst>
                                      </p:cBhvr>
                                      <p:to>
                                        <p:strVal val="visible"/>
                                      </p:to>
                                    </p:set>
                                    <p:animEffect transition="in" filter="fade">
                                      <p:cBhvr>
                                        <p:cTn id="106" dur="500"/>
                                        <p:tgtEl>
                                          <p:spTgt spid="26">
                                            <p:txEl>
                                              <p:pRg st="0" end="0"/>
                                            </p:txEl>
                                          </p:spTgt>
                                        </p:tgtEl>
                                      </p:cBhvr>
                                    </p:animEffect>
                                    <p:anim calcmode="lin" valueType="num">
                                      <p:cBhvr>
                                        <p:cTn id="10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08" dur="500" fill="hold"/>
                                        <p:tgtEl>
                                          <p:spTgt spid="26">
                                            <p:txEl>
                                              <p:pRg st="0" end="0"/>
                                            </p:txEl>
                                          </p:spTgt>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fade">
                                      <p:cBhvr>
                                        <p:cTn id="111" dur="500"/>
                                        <p:tgtEl>
                                          <p:spTgt spid="24"/>
                                        </p:tgtEl>
                                      </p:cBhvr>
                                    </p:animEffect>
                                    <p:anim calcmode="lin" valueType="num">
                                      <p:cBhvr>
                                        <p:cTn id="112" dur="500" fill="hold"/>
                                        <p:tgtEl>
                                          <p:spTgt spid="24"/>
                                        </p:tgtEl>
                                        <p:attrNameLst>
                                          <p:attrName>ppt_x</p:attrName>
                                        </p:attrNameLst>
                                      </p:cBhvr>
                                      <p:tavLst>
                                        <p:tav tm="0">
                                          <p:val>
                                            <p:strVal val="#ppt_x"/>
                                          </p:val>
                                        </p:tav>
                                        <p:tav tm="100000">
                                          <p:val>
                                            <p:strVal val="#ppt_x"/>
                                          </p:val>
                                        </p:tav>
                                      </p:tavLst>
                                    </p:anim>
                                    <p:anim calcmode="lin" valueType="num">
                                      <p:cBhvr>
                                        <p:cTn id="113" dur="500" fill="hold"/>
                                        <p:tgtEl>
                                          <p:spTgt spid="24"/>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nodePh="1">
                                  <p:stCondLst>
                                    <p:cond delay="0"/>
                                  </p:stCondLst>
                                  <p:endCondLst>
                                    <p:cond evt="begin" delay="0">
                                      <p:tn val="114"/>
                                    </p:cond>
                                  </p:endCondLst>
                                  <p:childTnLst>
                                    <p:set>
                                      <p:cBhvr>
                                        <p:cTn id="115" dur="1" fill="hold">
                                          <p:stCondLst>
                                            <p:cond delay="0"/>
                                          </p:stCondLst>
                                        </p:cTn>
                                        <p:tgtEl>
                                          <p:spTgt spid="25"/>
                                        </p:tgtEl>
                                        <p:attrNameLst>
                                          <p:attrName>style.visibility</p:attrName>
                                        </p:attrNameLst>
                                      </p:cBhvr>
                                      <p:to>
                                        <p:strVal val="visible"/>
                                      </p:to>
                                    </p:set>
                                    <p:animEffect transition="in" filter="fade">
                                      <p:cBhvr>
                                        <p:cTn id="116" dur="500"/>
                                        <p:tgtEl>
                                          <p:spTgt spid="25"/>
                                        </p:tgtEl>
                                      </p:cBhvr>
                                    </p:animEffect>
                                    <p:anim calcmode="lin" valueType="num">
                                      <p:cBhvr>
                                        <p:cTn id="117" dur="500" fill="hold"/>
                                        <p:tgtEl>
                                          <p:spTgt spid="25"/>
                                        </p:tgtEl>
                                        <p:attrNameLst>
                                          <p:attrName>ppt_x</p:attrName>
                                        </p:attrNameLst>
                                      </p:cBhvr>
                                      <p:tavLst>
                                        <p:tav tm="0">
                                          <p:val>
                                            <p:strVal val="#ppt_x"/>
                                          </p:val>
                                        </p:tav>
                                        <p:tav tm="100000">
                                          <p:val>
                                            <p:strVal val="#ppt_x"/>
                                          </p:val>
                                        </p:tav>
                                      </p:tavLst>
                                    </p:anim>
                                    <p:anim calcmode="lin" valueType="num">
                                      <p:cBhvr>
                                        <p:cTn id="11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31">
                                            <p:txEl>
                                              <p:pRg st="0" end="0"/>
                                            </p:txEl>
                                          </p:spTgt>
                                        </p:tgtEl>
                                        <p:attrNameLst>
                                          <p:attrName>style.visibility</p:attrName>
                                        </p:attrNameLst>
                                      </p:cBhvr>
                                      <p:to>
                                        <p:strVal val="visible"/>
                                      </p:to>
                                    </p:set>
                                    <p:animEffect transition="in" filter="fade">
                                      <p:cBhvr>
                                        <p:cTn id="123" dur="500"/>
                                        <p:tgtEl>
                                          <p:spTgt spid="31">
                                            <p:txEl>
                                              <p:pRg st="0" end="0"/>
                                            </p:txEl>
                                          </p:spTgt>
                                        </p:tgtEl>
                                      </p:cBhvr>
                                    </p:animEffect>
                                    <p:anim calcmode="lin" valueType="num">
                                      <p:cBhvr>
                                        <p:cTn id="124"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25" dur="500" fill="hold"/>
                                        <p:tgtEl>
                                          <p:spTgt spid="31">
                                            <p:txEl>
                                              <p:pRg st="0" end="0"/>
                                            </p:txEl>
                                          </p:spTgt>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30">
                                            <p:txEl>
                                              <p:pRg st="0" end="0"/>
                                            </p:txEl>
                                          </p:spTgt>
                                        </p:tgtEl>
                                        <p:attrNameLst>
                                          <p:attrName>style.visibility</p:attrName>
                                        </p:attrNameLst>
                                      </p:cBhvr>
                                      <p:to>
                                        <p:strVal val="visible"/>
                                      </p:to>
                                    </p:set>
                                    <p:animEffect transition="in" filter="fade">
                                      <p:cBhvr>
                                        <p:cTn id="128" dur="500"/>
                                        <p:tgtEl>
                                          <p:spTgt spid="30">
                                            <p:txEl>
                                              <p:pRg st="0" end="0"/>
                                            </p:txEl>
                                          </p:spTgt>
                                        </p:tgtEl>
                                      </p:cBhvr>
                                    </p:animEffect>
                                    <p:anim calcmode="lin" valueType="num">
                                      <p:cBhvr>
                                        <p:cTn id="129"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30" dur="500" fill="hold"/>
                                        <p:tgtEl>
                                          <p:spTgt spid="30">
                                            <p:txEl>
                                              <p:pRg st="0" end="0"/>
                                            </p:txEl>
                                          </p:spTgt>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28"/>
                                        </p:tgtEl>
                                        <p:attrNameLst>
                                          <p:attrName>style.visibility</p:attrName>
                                        </p:attrNameLst>
                                      </p:cBhvr>
                                      <p:to>
                                        <p:strVal val="visible"/>
                                      </p:to>
                                    </p:set>
                                    <p:animEffect transition="in" filter="fade">
                                      <p:cBhvr>
                                        <p:cTn id="133" dur="500"/>
                                        <p:tgtEl>
                                          <p:spTgt spid="28"/>
                                        </p:tgtEl>
                                      </p:cBhvr>
                                    </p:animEffect>
                                    <p:anim calcmode="lin" valueType="num">
                                      <p:cBhvr>
                                        <p:cTn id="134" dur="500" fill="hold"/>
                                        <p:tgtEl>
                                          <p:spTgt spid="28"/>
                                        </p:tgtEl>
                                        <p:attrNameLst>
                                          <p:attrName>ppt_x</p:attrName>
                                        </p:attrNameLst>
                                      </p:cBhvr>
                                      <p:tavLst>
                                        <p:tav tm="0">
                                          <p:val>
                                            <p:strVal val="#ppt_x"/>
                                          </p:val>
                                        </p:tav>
                                        <p:tav tm="100000">
                                          <p:val>
                                            <p:strVal val="#ppt_x"/>
                                          </p:val>
                                        </p:tav>
                                      </p:tavLst>
                                    </p:anim>
                                    <p:anim calcmode="lin" valueType="num">
                                      <p:cBhvr>
                                        <p:cTn id="135" dur="500" fill="hold"/>
                                        <p:tgtEl>
                                          <p:spTgt spid="28"/>
                                        </p:tgtEl>
                                        <p:attrNameLst>
                                          <p:attrName>ppt_y</p:attrName>
                                        </p:attrNameLst>
                                      </p:cBhvr>
                                      <p:tavLst>
                                        <p:tav tm="0">
                                          <p:val>
                                            <p:strVal val="#ppt_y+.1"/>
                                          </p:val>
                                        </p:tav>
                                        <p:tav tm="100000">
                                          <p:val>
                                            <p:strVal val="#ppt_y"/>
                                          </p:val>
                                        </p:tav>
                                      </p:tavLst>
                                    </p:anim>
                                  </p:childTnLst>
                                </p:cTn>
                              </p:par>
                              <p:par>
                                <p:cTn id="136" presetID="42" presetClass="entr" presetSubtype="0" fill="hold" grpId="0" nodeType="withEffect" nodePh="1">
                                  <p:stCondLst>
                                    <p:cond delay="0"/>
                                  </p:stCondLst>
                                  <p:endCondLst>
                                    <p:cond evt="begin" delay="0">
                                      <p:tn val="136"/>
                                    </p:cond>
                                  </p:endCondLst>
                                  <p:childTnLst>
                                    <p:set>
                                      <p:cBhvr>
                                        <p:cTn id="137" dur="1" fill="hold">
                                          <p:stCondLst>
                                            <p:cond delay="0"/>
                                          </p:stCondLst>
                                        </p:cTn>
                                        <p:tgtEl>
                                          <p:spTgt spid="29"/>
                                        </p:tgtEl>
                                        <p:attrNameLst>
                                          <p:attrName>style.visibility</p:attrName>
                                        </p:attrNameLst>
                                      </p:cBhvr>
                                      <p:to>
                                        <p:strVal val="visible"/>
                                      </p:to>
                                    </p:set>
                                    <p:animEffect transition="in" filter="fade">
                                      <p:cBhvr>
                                        <p:cTn id="138" dur="500"/>
                                        <p:tgtEl>
                                          <p:spTgt spid="29"/>
                                        </p:tgtEl>
                                      </p:cBhvr>
                                    </p:animEffect>
                                    <p:anim calcmode="lin" valueType="num">
                                      <p:cBhvr>
                                        <p:cTn id="139" dur="500" fill="hold"/>
                                        <p:tgtEl>
                                          <p:spTgt spid="29"/>
                                        </p:tgtEl>
                                        <p:attrNameLst>
                                          <p:attrName>ppt_x</p:attrName>
                                        </p:attrNameLst>
                                      </p:cBhvr>
                                      <p:tavLst>
                                        <p:tav tm="0">
                                          <p:val>
                                            <p:strVal val="#ppt_x"/>
                                          </p:val>
                                        </p:tav>
                                        <p:tav tm="100000">
                                          <p:val>
                                            <p:strVal val="#ppt_x"/>
                                          </p:val>
                                        </p:tav>
                                      </p:tavLst>
                                    </p:anim>
                                    <p:anim calcmode="lin" valueType="num">
                                      <p:cBhvr>
                                        <p:cTn id="140"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42"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anim calcmode="lin" valueType="num">
                      <p:cBhvr>
                        <p:cTn dur="500" fill="hold"/>
                        <p:tgtEl>
                          <p:spTgt spid="7"/>
                        </p:tgtEl>
                        <p:attrNameLst>
                          <p:attrName>ppt_x</p:attrName>
                        </p:attrNameLst>
                      </p:cBhvr>
                      <p:tavLst>
                        <p:tav tm="0">
                          <p:val>
                            <p:strVal val="#ppt_x"/>
                          </p:val>
                        </p:tav>
                        <p:tav tm="100000">
                          <p:val>
                            <p:strVal val="#ppt_x"/>
                          </p:val>
                        </p:tav>
                      </p:tavLst>
                    </p:anim>
                    <p:anim calcmode="lin" valueType="num">
                      <p:cBhvr>
                        <p:cTn dur="500" fill="hold"/>
                        <p:tgtEl>
                          <p:spTgt spid="7"/>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4" grpId="0" animBg="1"/>
      <p:bldP spid="5" grpId="0"/>
      <p:bldP spid="11" grpId="0" build="p">
        <p:tmplLst>
          <p:tmpl lvl="1">
            <p:tnLst>
              <p:par>
                <p:cTn presetID="42"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42"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anim calcmode="lin" valueType="num">
                      <p:cBhvr>
                        <p:cTn dur="500" fill="hold"/>
                        <p:tgtEl>
                          <p:spTgt spid="10"/>
                        </p:tgtEl>
                        <p:attrNameLst>
                          <p:attrName>ppt_x</p:attrName>
                        </p:attrNameLst>
                      </p:cBhvr>
                      <p:tavLst>
                        <p:tav tm="0">
                          <p:val>
                            <p:strVal val="#ppt_x"/>
                          </p:val>
                        </p:tav>
                        <p:tav tm="100000">
                          <p:val>
                            <p:strVal val="#ppt_x"/>
                          </p:val>
                        </p:tav>
                      </p:tavLst>
                    </p:anim>
                    <p:anim calcmode="lin" valueType="num">
                      <p:cBhvr>
                        <p:cTn dur="500" fill="hold"/>
                        <p:tgtEl>
                          <p:spTgt spid="10"/>
                        </p:tgtEl>
                        <p:attrNameLst>
                          <p:attrName>ppt_y</p:attrName>
                        </p:attrNameLst>
                      </p:cBhvr>
                      <p:tavLst>
                        <p:tav tm="0">
                          <p:val>
                            <p:strVal val="#ppt_y+.1"/>
                          </p:val>
                        </p:tav>
                        <p:tav tm="100000">
                          <p:val>
                            <p:strVal val="#ppt_y"/>
                          </p:val>
                        </p:tav>
                      </p:tavLst>
                    </p:anim>
                  </p:childTnLst>
                </p:cTn>
              </p:par>
            </p:tnLst>
          </p:tmpl>
        </p:tmplLst>
      </p:bldP>
      <p:bldP spid="8" grpId="0" animBg="1"/>
      <p:bldP spid="9" grpId="0"/>
      <p:bldP spid="19" grpId="0" build="p">
        <p:tmplLst>
          <p:tmpl lvl="1">
            <p:tnLst>
              <p:par>
                <p:cTn presetID="42" presetClass="entr" presetSubtype="0" fill="hold" nodeType="click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42"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anim calcmode="lin" valueType="num">
                      <p:cBhvr>
                        <p:cTn dur="500" fill="hold"/>
                        <p:tgtEl>
                          <p:spTgt spid="18"/>
                        </p:tgtEl>
                        <p:attrNameLst>
                          <p:attrName>ppt_x</p:attrName>
                        </p:attrNameLst>
                      </p:cBhvr>
                      <p:tavLst>
                        <p:tav tm="0">
                          <p:val>
                            <p:strVal val="#ppt_x"/>
                          </p:val>
                        </p:tav>
                        <p:tav tm="100000">
                          <p:val>
                            <p:strVal val="#ppt_x"/>
                          </p:val>
                        </p:tav>
                      </p:tavLst>
                    </p:anim>
                    <p:anim calcmode="lin" valueType="num">
                      <p:cBhvr>
                        <p:cTn dur="500" fill="hold"/>
                        <p:tgtEl>
                          <p:spTgt spid="18"/>
                        </p:tgtEl>
                        <p:attrNameLst>
                          <p:attrName>ppt_y</p:attrName>
                        </p:attrNameLst>
                      </p:cBhvr>
                      <p:tavLst>
                        <p:tav tm="0">
                          <p:val>
                            <p:strVal val="#ppt_y+.1"/>
                          </p:val>
                        </p:tav>
                        <p:tav tm="100000">
                          <p:val>
                            <p:strVal val="#ppt_y"/>
                          </p:val>
                        </p:tav>
                      </p:tavLst>
                    </p:anim>
                  </p:childTnLst>
                </p:cTn>
              </p:par>
            </p:tnLst>
          </p:tmpl>
        </p:tmplLst>
      </p:bldP>
      <p:bldP spid="16" grpId="0" animBg="1"/>
      <p:bldP spid="17" grpId="0"/>
      <p:bldP spid="23" grpId="0" build="p">
        <p:tmplLst>
          <p:tmpl lvl="1">
            <p:tnLst>
              <p:par>
                <p:cTn presetID="42" presetClass="entr" presetSubtype="0" fill="hold" nodeType="click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anim calcmode="lin" valueType="num">
                      <p:cBhvr>
                        <p:cTn dur="500" fill="hold"/>
                        <p:tgtEl>
                          <p:spTgt spid="23"/>
                        </p:tgtEl>
                        <p:attrNameLst>
                          <p:attrName>ppt_x</p:attrName>
                        </p:attrNameLst>
                      </p:cBhvr>
                      <p:tavLst>
                        <p:tav tm="0">
                          <p:val>
                            <p:strVal val="#ppt_x"/>
                          </p:val>
                        </p:tav>
                        <p:tav tm="100000">
                          <p:val>
                            <p:strVal val="#ppt_x"/>
                          </p:val>
                        </p:tav>
                      </p:tavLst>
                    </p:anim>
                    <p:anim calcmode="lin" valueType="num">
                      <p:cBhvr>
                        <p:cTn dur="500" fill="hold"/>
                        <p:tgtEl>
                          <p:spTgt spid="23"/>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2"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0" grpId="0" animBg="1"/>
      <p:bldP spid="21" grpId="0"/>
      <p:bldP spid="27" grpId="0" build="p">
        <p:tmplLst>
          <p:tmpl lvl="1">
            <p:tnLst>
              <p:par>
                <p:cTn presetID="42" presetClass="entr" presetSubtype="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anim calcmode="lin" valueType="num">
                      <p:cBhvr>
                        <p:cTn dur="500" fill="hold"/>
                        <p:tgtEl>
                          <p:spTgt spid="27"/>
                        </p:tgtEl>
                        <p:attrNameLst>
                          <p:attrName>ppt_x</p:attrName>
                        </p:attrNameLst>
                      </p:cBhvr>
                      <p:tavLst>
                        <p:tav tm="0">
                          <p:val>
                            <p:strVal val="#ppt_x"/>
                          </p:val>
                        </p:tav>
                        <p:tav tm="100000">
                          <p:val>
                            <p:strVal val="#ppt_x"/>
                          </p:val>
                        </p:tav>
                      </p:tavLst>
                    </p:anim>
                    <p:anim calcmode="lin" valueType="num">
                      <p:cBhvr>
                        <p:cTn dur="500" fill="hold"/>
                        <p:tgtEl>
                          <p:spTgt spid="27"/>
                        </p:tgtEl>
                        <p:attrNameLst>
                          <p:attrName>ppt_y</p:attrName>
                        </p:attrNameLst>
                      </p:cBhvr>
                      <p:tavLst>
                        <p:tav tm="0">
                          <p:val>
                            <p:strVal val="#ppt_y+.1"/>
                          </p:val>
                        </p:tav>
                        <p:tav tm="100000">
                          <p:val>
                            <p:strVal val="#ppt_y"/>
                          </p:val>
                        </p:tav>
                      </p:tavLst>
                    </p:anim>
                  </p:childTnLst>
                </p:cTn>
              </p:par>
            </p:tnLst>
          </p:tmpl>
        </p:tmplLst>
      </p:bldP>
      <p:bldP spid="26" grpId="0" build="p">
        <p:tmplLst>
          <p:tmpl lvl="1">
            <p:tnLst>
              <p:par>
                <p:cTn presetID="42"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4" grpId="0" animBg="1"/>
      <p:bldP spid="25" grpId="0"/>
      <p:bldP spid="31" grpId="0" build="p">
        <p:tmplLst>
          <p:tmpl lvl="1">
            <p:tnLst>
              <p:par>
                <p:cTn presetID="42" presetClass="entr" presetSubtype="0"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anim calcmode="lin" valueType="num">
                      <p:cBhvr>
                        <p:cTn dur="500" fill="hold"/>
                        <p:tgtEl>
                          <p:spTgt spid="31"/>
                        </p:tgtEl>
                        <p:attrNameLst>
                          <p:attrName>ppt_x</p:attrName>
                        </p:attrNameLst>
                      </p:cBhvr>
                      <p:tavLst>
                        <p:tav tm="0">
                          <p:val>
                            <p:strVal val="#ppt_x"/>
                          </p:val>
                        </p:tav>
                        <p:tav tm="100000">
                          <p:val>
                            <p:strVal val="#ppt_x"/>
                          </p:val>
                        </p:tav>
                      </p:tavLst>
                    </p:anim>
                    <p:anim calcmode="lin" valueType="num">
                      <p:cBhvr>
                        <p:cTn dur="500" fill="hold"/>
                        <p:tgtEl>
                          <p:spTgt spid="31"/>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anim calcmode="lin" valueType="num">
                      <p:cBhvr>
                        <p:cTn dur="500" fill="hold"/>
                        <p:tgtEl>
                          <p:spTgt spid="30"/>
                        </p:tgtEl>
                        <p:attrNameLst>
                          <p:attrName>ppt_x</p:attrName>
                        </p:attrNameLst>
                      </p:cBhvr>
                      <p:tavLst>
                        <p:tav tm="0">
                          <p:val>
                            <p:strVal val="#ppt_x"/>
                          </p:val>
                        </p:tav>
                        <p:tav tm="100000">
                          <p:val>
                            <p:strVal val="#ppt_x"/>
                          </p:val>
                        </p:tav>
                      </p:tavLst>
                    </p:anim>
                    <p:anim calcmode="lin" valueType="num">
                      <p:cBhvr>
                        <p:cTn dur="500" fill="hold"/>
                        <p:tgtEl>
                          <p:spTgt spid="30"/>
                        </p:tgtEl>
                        <p:attrNameLst>
                          <p:attrName>ppt_y</p:attrName>
                        </p:attrNameLst>
                      </p:cBhvr>
                      <p:tavLst>
                        <p:tav tm="0">
                          <p:val>
                            <p:strVal val="#ppt_y+.1"/>
                          </p:val>
                        </p:tav>
                        <p:tav tm="100000">
                          <p:val>
                            <p:strVal val="#ppt_y"/>
                          </p:val>
                        </p:tav>
                      </p:tavLst>
                    </p:anim>
                  </p:childTnLst>
                </p:cTn>
              </p:par>
            </p:tnLst>
          </p:tmpl>
        </p:tmplLst>
      </p:bldP>
      <p:bldP spid="28" grpId="0" animBg="1"/>
      <p:bldP spid="29" grpId="0"/>
      <p:bldP spid="3"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üzen_13">
    <p:spTree>
      <p:nvGrpSpPr>
        <p:cNvPr id="1" name=""/>
        <p:cNvGrpSpPr/>
        <p:nvPr/>
      </p:nvGrpSpPr>
      <p:grpSpPr>
        <a:xfrm>
          <a:off x="0" y="0"/>
          <a:ext cx="0" cy="0"/>
          <a:chOff x="0" y="0"/>
          <a:chExt cx="0" cy="0"/>
        </a:xfrm>
      </p:grpSpPr>
      <p:sp>
        <p:nvSpPr>
          <p:cNvPr id="7" name="Metin 1">
            <a:extLst>
              <a:ext uri="{FF2B5EF4-FFF2-40B4-BE49-F238E27FC236}">
                <a16:creationId xmlns:a16="http://schemas.microsoft.com/office/drawing/2014/main" id="{0A46344B-839A-4F20-8FBC-CE3D9230915F}"/>
              </a:ext>
            </a:extLst>
          </p:cNvPr>
          <p:cNvSpPr>
            <a:spLocks noGrp="1"/>
          </p:cNvSpPr>
          <p:nvPr>
            <p:ph type="body" sz="quarter" idx="25" hasCustomPrompt="1"/>
          </p:nvPr>
        </p:nvSpPr>
        <p:spPr>
          <a:xfrm>
            <a:off x="1842181" y="2936455"/>
            <a:ext cx="2136053" cy="374086"/>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6" name="Alt Başlık 1">
            <a:extLst>
              <a:ext uri="{FF2B5EF4-FFF2-40B4-BE49-F238E27FC236}">
                <a16:creationId xmlns:a16="http://schemas.microsoft.com/office/drawing/2014/main" id="{8B7C868E-1C4A-421F-B38E-D635B9AAD379}"/>
              </a:ext>
            </a:extLst>
          </p:cNvPr>
          <p:cNvSpPr>
            <a:spLocks noGrp="1"/>
          </p:cNvSpPr>
          <p:nvPr>
            <p:ph type="body" sz="quarter" idx="11" hasCustomPrompt="1"/>
          </p:nvPr>
        </p:nvSpPr>
        <p:spPr>
          <a:xfrm>
            <a:off x="1842181" y="2602620"/>
            <a:ext cx="2136053" cy="324003"/>
          </a:xfrm>
          <a:prstGeom prst="rect">
            <a:avLst/>
          </a:prstGeom>
        </p:spPr>
        <p:txBody>
          <a:bodyPr/>
          <a:lstStyle>
            <a:lvl1pPr marL="0" indent="0" algn="l">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4" name="Kare Arka Plan 1">
            <a:extLst>
              <a:ext uri="{FF2B5EF4-FFF2-40B4-BE49-F238E27FC236}">
                <a16:creationId xmlns:a16="http://schemas.microsoft.com/office/drawing/2014/main" id="{0E6930C2-FDC2-477F-987C-B3B9AB6E3D57}"/>
              </a:ext>
            </a:extLst>
          </p:cNvPr>
          <p:cNvSpPr/>
          <p:nvPr userDrawn="1"/>
        </p:nvSpPr>
        <p:spPr>
          <a:xfrm>
            <a:off x="766763" y="2440897"/>
            <a:ext cx="969245" cy="96924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İkon 1">
            <a:extLst>
              <a:ext uri="{FF2B5EF4-FFF2-40B4-BE49-F238E27FC236}">
                <a16:creationId xmlns:a16="http://schemas.microsoft.com/office/drawing/2014/main" id="{CD3FF534-6445-4F00-B976-BAE7D76C7594}"/>
              </a:ext>
            </a:extLst>
          </p:cNvPr>
          <p:cNvSpPr>
            <a:spLocks noGrp="1"/>
          </p:cNvSpPr>
          <p:nvPr>
            <p:ph type="pic" sz="quarter" idx="18"/>
          </p:nvPr>
        </p:nvSpPr>
        <p:spPr>
          <a:xfrm>
            <a:off x="925154" y="2598494"/>
            <a:ext cx="652462" cy="654050"/>
          </a:xfrm>
          <a:prstGeom prst="rect">
            <a:avLst/>
          </a:prstGeom>
        </p:spPr>
        <p:txBody>
          <a:bodyPr/>
          <a:lstStyle>
            <a:lvl1pPr>
              <a:defRPr sz="1000">
                <a:solidFill>
                  <a:schemeClr val="bg1"/>
                </a:solidFill>
              </a:defRPr>
            </a:lvl1pPr>
          </a:lstStyle>
          <a:p>
            <a:endParaRPr lang="tr-TR"/>
          </a:p>
        </p:txBody>
      </p:sp>
      <p:sp>
        <p:nvSpPr>
          <p:cNvPr id="11" name="Metin 2">
            <a:extLst>
              <a:ext uri="{FF2B5EF4-FFF2-40B4-BE49-F238E27FC236}">
                <a16:creationId xmlns:a16="http://schemas.microsoft.com/office/drawing/2014/main" id="{4358309C-05E2-484A-A818-3400D1066A71}"/>
              </a:ext>
            </a:extLst>
          </p:cNvPr>
          <p:cNvSpPr>
            <a:spLocks noGrp="1"/>
          </p:cNvSpPr>
          <p:nvPr>
            <p:ph type="body" sz="quarter" idx="28" hasCustomPrompt="1"/>
          </p:nvPr>
        </p:nvSpPr>
        <p:spPr>
          <a:xfrm>
            <a:off x="5658531" y="2963793"/>
            <a:ext cx="2136053" cy="374086"/>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10" name="Alt Başlık 2">
            <a:extLst>
              <a:ext uri="{FF2B5EF4-FFF2-40B4-BE49-F238E27FC236}">
                <a16:creationId xmlns:a16="http://schemas.microsoft.com/office/drawing/2014/main" id="{7265C3CC-20F8-475C-A960-78C00B1ACC23}"/>
              </a:ext>
            </a:extLst>
          </p:cNvPr>
          <p:cNvSpPr>
            <a:spLocks noGrp="1"/>
          </p:cNvSpPr>
          <p:nvPr>
            <p:ph type="body" sz="quarter" idx="27" hasCustomPrompt="1"/>
          </p:nvPr>
        </p:nvSpPr>
        <p:spPr>
          <a:xfrm>
            <a:off x="5658531" y="2629958"/>
            <a:ext cx="2136053" cy="324003"/>
          </a:xfrm>
          <a:prstGeom prst="rect">
            <a:avLst/>
          </a:prstGeom>
        </p:spPr>
        <p:txBody>
          <a:bodyPr/>
          <a:lstStyle>
            <a:lvl1pPr marL="0" indent="0" algn="l">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8" name="Kare Arka Plan 2">
            <a:extLst>
              <a:ext uri="{FF2B5EF4-FFF2-40B4-BE49-F238E27FC236}">
                <a16:creationId xmlns:a16="http://schemas.microsoft.com/office/drawing/2014/main" id="{8CA09157-7B07-4086-AE1E-095E01659911}"/>
              </a:ext>
            </a:extLst>
          </p:cNvPr>
          <p:cNvSpPr/>
          <p:nvPr userDrawn="1"/>
        </p:nvSpPr>
        <p:spPr>
          <a:xfrm>
            <a:off x="4583113" y="2468235"/>
            <a:ext cx="969245" cy="96924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İkon 2">
            <a:extLst>
              <a:ext uri="{FF2B5EF4-FFF2-40B4-BE49-F238E27FC236}">
                <a16:creationId xmlns:a16="http://schemas.microsoft.com/office/drawing/2014/main" id="{815FE075-00B6-4BFC-A214-6A4FEA30E2E3}"/>
              </a:ext>
            </a:extLst>
          </p:cNvPr>
          <p:cNvSpPr>
            <a:spLocks noGrp="1"/>
          </p:cNvSpPr>
          <p:nvPr>
            <p:ph type="pic" sz="quarter" idx="26"/>
          </p:nvPr>
        </p:nvSpPr>
        <p:spPr>
          <a:xfrm>
            <a:off x="4741504" y="2625832"/>
            <a:ext cx="652462" cy="654050"/>
          </a:xfrm>
          <a:prstGeom prst="rect">
            <a:avLst/>
          </a:prstGeom>
        </p:spPr>
        <p:txBody>
          <a:bodyPr/>
          <a:lstStyle>
            <a:lvl1pPr>
              <a:defRPr sz="1000">
                <a:solidFill>
                  <a:schemeClr val="bg1"/>
                </a:solidFill>
              </a:defRPr>
            </a:lvl1pPr>
          </a:lstStyle>
          <a:p>
            <a:endParaRPr lang="tr-TR"/>
          </a:p>
        </p:txBody>
      </p:sp>
      <p:sp>
        <p:nvSpPr>
          <p:cNvPr id="19" name="Metin 3">
            <a:extLst>
              <a:ext uri="{FF2B5EF4-FFF2-40B4-BE49-F238E27FC236}">
                <a16:creationId xmlns:a16="http://schemas.microsoft.com/office/drawing/2014/main" id="{1B70BF3A-16A4-4CA0-B0EB-65958227E139}"/>
              </a:ext>
            </a:extLst>
          </p:cNvPr>
          <p:cNvSpPr>
            <a:spLocks noGrp="1"/>
          </p:cNvSpPr>
          <p:nvPr>
            <p:ph type="body" sz="quarter" idx="31" hasCustomPrompt="1"/>
          </p:nvPr>
        </p:nvSpPr>
        <p:spPr>
          <a:xfrm>
            <a:off x="9476468" y="2963793"/>
            <a:ext cx="2136053" cy="374086"/>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18" name="Alt Başlık 3">
            <a:extLst>
              <a:ext uri="{FF2B5EF4-FFF2-40B4-BE49-F238E27FC236}">
                <a16:creationId xmlns:a16="http://schemas.microsoft.com/office/drawing/2014/main" id="{C8EB39CF-E92A-4AA4-8C7B-3197AE7D1BDB}"/>
              </a:ext>
            </a:extLst>
          </p:cNvPr>
          <p:cNvSpPr>
            <a:spLocks noGrp="1"/>
          </p:cNvSpPr>
          <p:nvPr>
            <p:ph type="body" sz="quarter" idx="30" hasCustomPrompt="1"/>
          </p:nvPr>
        </p:nvSpPr>
        <p:spPr>
          <a:xfrm>
            <a:off x="9476468" y="2629958"/>
            <a:ext cx="2136053" cy="324003"/>
          </a:xfrm>
          <a:prstGeom prst="rect">
            <a:avLst/>
          </a:prstGeom>
        </p:spPr>
        <p:txBody>
          <a:bodyPr/>
          <a:lstStyle>
            <a:lvl1pPr marL="0" indent="0" algn="l">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16" name="Kare Arka Plan 3">
            <a:extLst>
              <a:ext uri="{FF2B5EF4-FFF2-40B4-BE49-F238E27FC236}">
                <a16:creationId xmlns:a16="http://schemas.microsoft.com/office/drawing/2014/main" id="{FD7D4723-61C0-4AD4-97EF-9034BECC4F79}"/>
              </a:ext>
            </a:extLst>
          </p:cNvPr>
          <p:cNvSpPr/>
          <p:nvPr userDrawn="1"/>
        </p:nvSpPr>
        <p:spPr>
          <a:xfrm>
            <a:off x="8401050" y="2468235"/>
            <a:ext cx="969245" cy="96924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İkon 3">
            <a:extLst>
              <a:ext uri="{FF2B5EF4-FFF2-40B4-BE49-F238E27FC236}">
                <a16:creationId xmlns:a16="http://schemas.microsoft.com/office/drawing/2014/main" id="{F09BE85B-2A13-4CD1-A360-E053F2A53AA6}"/>
              </a:ext>
            </a:extLst>
          </p:cNvPr>
          <p:cNvSpPr>
            <a:spLocks noGrp="1"/>
          </p:cNvSpPr>
          <p:nvPr>
            <p:ph type="pic" sz="quarter" idx="29"/>
          </p:nvPr>
        </p:nvSpPr>
        <p:spPr>
          <a:xfrm>
            <a:off x="8559441" y="2625832"/>
            <a:ext cx="652462" cy="654050"/>
          </a:xfrm>
          <a:prstGeom prst="rect">
            <a:avLst/>
          </a:prstGeom>
        </p:spPr>
        <p:txBody>
          <a:bodyPr/>
          <a:lstStyle>
            <a:lvl1pPr>
              <a:defRPr sz="1000">
                <a:solidFill>
                  <a:schemeClr val="bg1"/>
                </a:solidFill>
              </a:defRPr>
            </a:lvl1pPr>
          </a:lstStyle>
          <a:p>
            <a:endParaRPr lang="tr-TR"/>
          </a:p>
        </p:txBody>
      </p:sp>
      <p:sp>
        <p:nvSpPr>
          <p:cNvPr id="23" name="Metin 4">
            <a:extLst>
              <a:ext uri="{FF2B5EF4-FFF2-40B4-BE49-F238E27FC236}">
                <a16:creationId xmlns:a16="http://schemas.microsoft.com/office/drawing/2014/main" id="{C290A14D-C4DA-4AB7-9B08-1EF603FB4976}"/>
              </a:ext>
            </a:extLst>
          </p:cNvPr>
          <p:cNvSpPr>
            <a:spLocks noGrp="1"/>
          </p:cNvSpPr>
          <p:nvPr>
            <p:ph type="body" sz="quarter" idx="34" hasCustomPrompt="1"/>
          </p:nvPr>
        </p:nvSpPr>
        <p:spPr>
          <a:xfrm>
            <a:off x="1842181" y="4723613"/>
            <a:ext cx="2136053" cy="374086"/>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22" name="Alt Başlık 4">
            <a:extLst>
              <a:ext uri="{FF2B5EF4-FFF2-40B4-BE49-F238E27FC236}">
                <a16:creationId xmlns:a16="http://schemas.microsoft.com/office/drawing/2014/main" id="{813E284F-BF14-4BCC-A930-EC9047F21684}"/>
              </a:ext>
            </a:extLst>
          </p:cNvPr>
          <p:cNvSpPr>
            <a:spLocks noGrp="1"/>
          </p:cNvSpPr>
          <p:nvPr>
            <p:ph type="body" sz="quarter" idx="33" hasCustomPrompt="1"/>
          </p:nvPr>
        </p:nvSpPr>
        <p:spPr>
          <a:xfrm>
            <a:off x="1842181" y="4389778"/>
            <a:ext cx="2136053" cy="324003"/>
          </a:xfrm>
          <a:prstGeom prst="rect">
            <a:avLst/>
          </a:prstGeom>
        </p:spPr>
        <p:txBody>
          <a:bodyPr/>
          <a:lstStyle>
            <a:lvl1pPr marL="0" indent="0" algn="l">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20" name="Kare Arka Plan 4">
            <a:extLst>
              <a:ext uri="{FF2B5EF4-FFF2-40B4-BE49-F238E27FC236}">
                <a16:creationId xmlns:a16="http://schemas.microsoft.com/office/drawing/2014/main" id="{C190703E-A1A2-477A-ADE9-AE0E3627CFB3}"/>
              </a:ext>
            </a:extLst>
          </p:cNvPr>
          <p:cNvSpPr/>
          <p:nvPr userDrawn="1"/>
        </p:nvSpPr>
        <p:spPr>
          <a:xfrm>
            <a:off x="766763" y="4228055"/>
            <a:ext cx="969245" cy="96924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İkon 4">
            <a:extLst>
              <a:ext uri="{FF2B5EF4-FFF2-40B4-BE49-F238E27FC236}">
                <a16:creationId xmlns:a16="http://schemas.microsoft.com/office/drawing/2014/main" id="{A847E376-381C-4946-ADCD-B511C360F3E5}"/>
              </a:ext>
            </a:extLst>
          </p:cNvPr>
          <p:cNvSpPr>
            <a:spLocks noGrp="1"/>
          </p:cNvSpPr>
          <p:nvPr>
            <p:ph type="pic" sz="quarter" idx="32"/>
          </p:nvPr>
        </p:nvSpPr>
        <p:spPr>
          <a:xfrm>
            <a:off x="925154" y="4385652"/>
            <a:ext cx="652462" cy="654050"/>
          </a:xfrm>
          <a:prstGeom prst="rect">
            <a:avLst/>
          </a:prstGeom>
        </p:spPr>
        <p:txBody>
          <a:bodyPr/>
          <a:lstStyle>
            <a:lvl1pPr>
              <a:defRPr sz="1000">
                <a:solidFill>
                  <a:schemeClr val="bg1"/>
                </a:solidFill>
              </a:defRPr>
            </a:lvl1pPr>
          </a:lstStyle>
          <a:p>
            <a:endParaRPr lang="tr-TR"/>
          </a:p>
        </p:txBody>
      </p:sp>
      <p:sp>
        <p:nvSpPr>
          <p:cNvPr id="27" name="Metin 5">
            <a:extLst>
              <a:ext uri="{FF2B5EF4-FFF2-40B4-BE49-F238E27FC236}">
                <a16:creationId xmlns:a16="http://schemas.microsoft.com/office/drawing/2014/main" id="{573D5DCE-5D17-4DF3-9044-40A60857AAF9}"/>
              </a:ext>
            </a:extLst>
          </p:cNvPr>
          <p:cNvSpPr>
            <a:spLocks noGrp="1"/>
          </p:cNvSpPr>
          <p:nvPr>
            <p:ph type="body" sz="quarter" idx="37" hasCustomPrompt="1"/>
          </p:nvPr>
        </p:nvSpPr>
        <p:spPr>
          <a:xfrm>
            <a:off x="5658531" y="4750951"/>
            <a:ext cx="2136053" cy="374086"/>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26" name="Alt Başlık 5">
            <a:extLst>
              <a:ext uri="{FF2B5EF4-FFF2-40B4-BE49-F238E27FC236}">
                <a16:creationId xmlns:a16="http://schemas.microsoft.com/office/drawing/2014/main" id="{558B6FE8-F353-4FAD-89B8-9EF041B8D814}"/>
              </a:ext>
            </a:extLst>
          </p:cNvPr>
          <p:cNvSpPr>
            <a:spLocks noGrp="1"/>
          </p:cNvSpPr>
          <p:nvPr>
            <p:ph type="body" sz="quarter" idx="36" hasCustomPrompt="1"/>
          </p:nvPr>
        </p:nvSpPr>
        <p:spPr>
          <a:xfrm>
            <a:off x="5658531" y="4417116"/>
            <a:ext cx="2136053" cy="324003"/>
          </a:xfrm>
          <a:prstGeom prst="rect">
            <a:avLst/>
          </a:prstGeom>
        </p:spPr>
        <p:txBody>
          <a:bodyPr/>
          <a:lstStyle>
            <a:lvl1pPr marL="0" indent="0" algn="l">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24" name="Kare Arka Plan 5">
            <a:extLst>
              <a:ext uri="{FF2B5EF4-FFF2-40B4-BE49-F238E27FC236}">
                <a16:creationId xmlns:a16="http://schemas.microsoft.com/office/drawing/2014/main" id="{DACA0C58-8A51-4449-9FD7-4AB1EF9F2E89}"/>
              </a:ext>
            </a:extLst>
          </p:cNvPr>
          <p:cNvSpPr/>
          <p:nvPr userDrawn="1"/>
        </p:nvSpPr>
        <p:spPr>
          <a:xfrm>
            <a:off x="4583113" y="4255393"/>
            <a:ext cx="969245" cy="96924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İkon 5">
            <a:extLst>
              <a:ext uri="{FF2B5EF4-FFF2-40B4-BE49-F238E27FC236}">
                <a16:creationId xmlns:a16="http://schemas.microsoft.com/office/drawing/2014/main" id="{00447E7A-8C46-43C7-93D7-728E42AE2336}"/>
              </a:ext>
            </a:extLst>
          </p:cNvPr>
          <p:cNvSpPr>
            <a:spLocks noGrp="1"/>
          </p:cNvSpPr>
          <p:nvPr>
            <p:ph type="pic" sz="quarter" idx="35"/>
          </p:nvPr>
        </p:nvSpPr>
        <p:spPr>
          <a:xfrm>
            <a:off x="4741504" y="4412990"/>
            <a:ext cx="652462" cy="654050"/>
          </a:xfrm>
          <a:prstGeom prst="rect">
            <a:avLst/>
          </a:prstGeom>
        </p:spPr>
        <p:txBody>
          <a:bodyPr/>
          <a:lstStyle>
            <a:lvl1pPr>
              <a:defRPr sz="1000">
                <a:solidFill>
                  <a:schemeClr val="bg1"/>
                </a:solidFill>
              </a:defRPr>
            </a:lvl1pPr>
          </a:lstStyle>
          <a:p>
            <a:endParaRPr lang="tr-TR"/>
          </a:p>
        </p:txBody>
      </p:sp>
      <p:sp>
        <p:nvSpPr>
          <p:cNvPr id="31" name="Metin 6">
            <a:extLst>
              <a:ext uri="{FF2B5EF4-FFF2-40B4-BE49-F238E27FC236}">
                <a16:creationId xmlns:a16="http://schemas.microsoft.com/office/drawing/2014/main" id="{E0840BC4-9671-4F22-A4CF-4EE0048AC0AA}"/>
              </a:ext>
            </a:extLst>
          </p:cNvPr>
          <p:cNvSpPr>
            <a:spLocks noGrp="1"/>
          </p:cNvSpPr>
          <p:nvPr>
            <p:ph type="body" sz="quarter" idx="40" hasCustomPrompt="1"/>
          </p:nvPr>
        </p:nvSpPr>
        <p:spPr>
          <a:xfrm>
            <a:off x="9476468" y="4750951"/>
            <a:ext cx="2136053" cy="374086"/>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30" name="Alt Başlık 6">
            <a:extLst>
              <a:ext uri="{FF2B5EF4-FFF2-40B4-BE49-F238E27FC236}">
                <a16:creationId xmlns:a16="http://schemas.microsoft.com/office/drawing/2014/main" id="{2F4D5E42-697C-4472-9FC0-EC4D53F7079F}"/>
              </a:ext>
            </a:extLst>
          </p:cNvPr>
          <p:cNvSpPr>
            <a:spLocks noGrp="1"/>
          </p:cNvSpPr>
          <p:nvPr>
            <p:ph type="body" sz="quarter" idx="39" hasCustomPrompt="1"/>
          </p:nvPr>
        </p:nvSpPr>
        <p:spPr>
          <a:xfrm>
            <a:off x="9476468" y="4417116"/>
            <a:ext cx="2136053" cy="324003"/>
          </a:xfrm>
          <a:prstGeom prst="rect">
            <a:avLst/>
          </a:prstGeom>
        </p:spPr>
        <p:txBody>
          <a:bodyPr/>
          <a:lstStyle>
            <a:lvl1pPr marL="0" indent="0" algn="l">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28" name="Kare Arka Plan 6">
            <a:extLst>
              <a:ext uri="{FF2B5EF4-FFF2-40B4-BE49-F238E27FC236}">
                <a16:creationId xmlns:a16="http://schemas.microsoft.com/office/drawing/2014/main" id="{20ADC26F-AA24-4EA3-B3A6-0AB8223DA9BD}"/>
              </a:ext>
            </a:extLst>
          </p:cNvPr>
          <p:cNvSpPr/>
          <p:nvPr userDrawn="1"/>
        </p:nvSpPr>
        <p:spPr>
          <a:xfrm>
            <a:off x="8401050" y="4255393"/>
            <a:ext cx="969245" cy="96924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İkon 6">
            <a:extLst>
              <a:ext uri="{FF2B5EF4-FFF2-40B4-BE49-F238E27FC236}">
                <a16:creationId xmlns:a16="http://schemas.microsoft.com/office/drawing/2014/main" id="{EA6EB521-511B-4179-9F9D-8B435D5E2EB5}"/>
              </a:ext>
            </a:extLst>
          </p:cNvPr>
          <p:cNvSpPr>
            <a:spLocks noGrp="1"/>
          </p:cNvSpPr>
          <p:nvPr>
            <p:ph type="pic" sz="quarter" idx="38"/>
          </p:nvPr>
        </p:nvSpPr>
        <p:spPr>
          <a:xfrm>
            <a:off x="8559441" y="4412990"/>
            <a:ext cx="652462" cy="654050"/>
          </a:xfrm>
          <a:prstGeom prst="rect">
            <a:avLst/>
          </a:prstGeom>
        </p:spPr>
        <p:txBody>
          <a:bodyPr/>
          <a:lstStyle>
            <a:lvl1pPr>
              <a:defRPr sz="1000">
                <a:solidFill>
                  <a:schemeClr val="bg1"/>
                </a:solidFill>
              </a:defRPr>
            </a:lvl1pPr>
          </a:lstStyle>
          <a:p>
            <a:endParaRPr lang="tr-TR"/>
          </a:p>
        </p:txBody>
      </p:sp>
      <p:sp>
        <p:nvSpPr>
          <p:cNvPr id="3" name="Başlık">
            <a:extLst>
              <a:ext uri="{FF2B5EF4-FFF2-40B4-BE49-F238E27FC236}">
                <a16:creationId xmlns:a16="http://schemas.microsoft.com/office/drawing/2014/main" id="{6234C465-9055-49C5-A204-B6F0CD623DF0}"/>
              </a:ext>
            </a:extLst>
          </p:cNvPr>
          <p:cNvSpPr>
            <a:spLocks noGrp="1"/>
          </p:cNvSpPr>
          <p:nvPr>
            <p:ph type="title" hasCustomPrompt="1"/>
          </p:nvPr>
        </p:nvSpPr>
        <p:spPr>
          <a:xfrm>
            <a:off x="3792538" y="765175"/>
            <a:ext cx="4573587" cy="755650"/>
          </a:xfrm>
          <a:prstGeom prst="rect">
            <a:avLst/>
          </a:prstGeom>
          <a:noFill/>
          <a:ln w="31750">
            <a:solidFill>
              <a:schemeClr val="tx1"/>
            </a:solidFill>
          </a:ln>
        </p:spPr>
        <p:txBody>
          <a:bodyPr lIns="180000" tIns="180000" rIns="180000" bIns="72000" anchor="ctr" anchorCtr="0"/>
          <a:lstStyle>
            <a:lvl1pPr algn="ctr">
              <a:defRPr sz="4000">
                <a:solidFill>
                  <a:schemeClr val="tx1"/>
                </a:solidFill>
                <a:latin typeface="Raleway ExtraBold" panose="020B0903030101060003" pitchFamily="34" charset="-94"/>
              </a:defRPr>
            </a:lvl1pPr>
          </a:lstStyle>
          <a:p>
            <a:r>
              <a:rPr lang="tr-TR" dirty="0"/>
              <a:t>BAŞLIK</a:t>
            </a:r>
          </a:p>
        </p:txBody>
      </p:sp>
      <p:sp>
        <p:nvSpPr>
          <p:cNvPr id="32" name="Slayt Numarası Yer Tutucusu 5">
            <a:extLst>
              <a:ext uri="{FF2B5EF4-FFF2-40B4-BE49-F238E27FC236}">
                <a16:creationId xmlns:a16="http://schemas.microsoft.com/office/drawing/2014/main" id="{A85BFFA7-0822-4E50-BB83-76F38EB473B8}"/>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23274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anim calcmode="lin" valueType="num">
                                      <p:cBhvr>
                                        <p:cTn id="1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7">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anim calcmode="lin" valueType="num">
                                      <p:cBhvr>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6">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nodePh="1">
                                  <p:stCondLst>
                                    <p:cond delay="0"/>
                                  </p:stCondLst>
                                  <p:endCondLst>
                                    <p:cond evt="begin" delay="0">
                                      <p:tn val="26"/>
                                    </p:cond>
                                  </p:end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anim calcmode="lin" valueType="num">
                                      <p:cBhvr>
                                        <p:cTn id="29" dur="500" fill="hold"/>
                                        <p:tgtEl>
                                          <p:spTgt spid="5"/>
                                        </p:tgtEl>
                                        <p:attrNameLst>
                                          <p:attrName>ppt_x</p:attrName>
                                        </p:attrNameLst>
                                      </p:cBhvr>
                                      <p:tavLst>
                                        <p:tav tm="0">
                                          <p:val>
                                            <p:strVal val="#ppt_x"/>
                                          </p:val>
                                        </p:tav>
                                        <p:tav tm="100000">
                                          <p:val>
                                            <p:strVal val="#ppt_x"/>
                                          </p:val>
                                        </p:tav>
                                      </p:tavLst>
                                    </p:anim>
                                    <p:anim calcmode="lin" valueType="num">
                                      <p:cBhvr>
                                        <p:cTn id="30"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anim calcmode="lin" valueType="num">
                                      <p:cBhvr>
                                        <p:cTn id="36"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7" dur="500" fill="hold"/>
                                        <p:tgtEl>
                                          <p:spTgt spid="11">
                                            <p:txEl>
                                              <p:pRg st="0" end="0"/>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0">
                                            <p:txEl>
                                              <p:pRg st="0" end="0"/>
                                            </p:txEl>
                                          </p:spTgt>
                                        </p:tgtEl>
                                        <p:attrNameLst>
                                          <p:attrName>style.visibility</p:attrName>
                                        </p:attrNameLst>
                                      </p:cBhvr>
                                      <p:to>
                                        <p:strVal val="visible"/>
                                      </p:to>
                                    </p:set>
                                    <p:animEffect transition="in" filter="fade">
                                      <p:cBhvr>
                                        <p:cTn id="40" dur="500"/>
                                        <p:tgtEl>
                                          <p:spTgt spid="10">
                                            <p:txEl>
                                              <p:pRg st="0" end="0"/>
                                            </p:txEl>
                                          </p:spTgt>
                                        </p:tgtEl>
                                      </p:cBhvr>
                                    </p:animEffect>
                                    <p:anim calcmode="lin" valueType="num">
                                      <p:cBhvr>
                                        <p:cTn id="4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2" dur="500" fill="hold"/>
                                        <p:tgtEl>
                                          <p:spTgt spid="10">
                                            <p:txEl>
                                              <p:pRg st="0" end="0"/>
                                            </p:tx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500" fill="hold"/>
                                        <p:tgtEl>
                                          <p:spTgt spid="8"/>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nodePh="1">
                                  <p:stCondLst>
                                    <p:cond delay="0"/>
                                  </p:stCondLst>
                                  <p:endCondLst>
                                    <p:cond evt="begin" delay="0">
                                      <p:tn val="48"/>
                                    </p:cond>
                                  </p:end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anim calcmode="lin" valueType="num">
                                      <p:cBhvr>
                                        <p:cTn id="51" dur="500" fill="hold"/>
                                        <p:tgtEl>
                                          <p:spTgt spid="9"/>
                                        </p:tgtEl>
                                        <p:attrNameLst>
                                          <p:attrName>ppt_x</p:attrName>
                                        </p:attrNameLst>
                                      </p:cBhvr>
                                      <p:tavLst>
                                        <p:tav tm="0">
                                          <p:val>
                                            <p:strVal val="#ppt_x"/>
                                          </p:val>
                                        </p:tav>
                                        <p:tav tm="100000">
                                          <p:val>
                                            <p:strVal val="#ppt_x"/>
                                          </p:val>
                                        </p:tav>
                                      </p:tavLst>
                                    </p:anim>
                                    <p:anim calcmode="lin" valueType="num">
                                      <p:cBhvr>
                                        <p:cTn id="52"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9">
                                            <p:txEl>
                                              <p:pRg st="0" end="0"/>
                                            </p:txEl>
                                          </p:spTgt>
                                        </p:tgtEl>
                                        <p:attrNameLst>
                                          <p:attrName>style.visibility</p:attrName>
                                        </p:attrNameLst>
                                      </p:cBhvr>
                                      <p:to>
                                        <p:strVal val="visible"/>
                                      </p:to>
                                    </p:set>
                                    <p:animEffect transition="in" filter="fade">
                                      <p:cBhvr>
                                        <p:cTn id="57" dur="500"/>
                                        <p:tgtEl>
                                          <p:spTgt spid="19">
                                            <p:txEl>
                                              <p:pRg st="0" end="0"/>
                                            </p:txEl>
                                          </p:spTgt>
                                        </p:tgtEl>
                                      </p:cBhvr>
                                    </p:animEffect>
                                    <p:anim calcmode="lin" valueType="num">
                                      <p:cBhvr>
                                        <p:cTn id="58"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19">
                                            <p:txEl>
                                              <p:pRg st="0" end="0"/>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8">
                                            <p:txEl>
                                              <p:pRg st="0" end="0"/>
                                            </p:txEl>
                                          </p:spTgt>
                                        </p:tgtEl>
                                        <p:attrNameLst>
                                          <p:attrName>style.visibility</p:attrName>
                                        </p:attrNameLst>
                                      </p:cBhvr>
                                      <p:to>
                                        <p:strVal val="visible"/>
                                      </p:to>
                                    </p:set>
                                    <p:animEffect transition="in" filter="fade">
                                      <p:cBhvr>
                                        <p:cTn id="62" dur="500"/>
                                        <p:tgtEl>
                                          <p:spTgt spid="18">
                                            <p:txEl>
                                              <p:pRg st="0" end="0"/>
                                            </p:txEl>
                                          </p:spTgt>
                                        </p:tgtEl>
                                      </p:cBhvr>
                                    </p:animEffect>
                                    <p:anim calcmode="lin" valueType="num">
                                      <p:cBhvr>
                                        <p:cTn id="6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64" dur="500" fill="hold"/>
                                        <p:tgtEl>
                                          <p:spTgt spid="18">
                                            <p:txEl>
                                              <p:pRg st="0" end="0"/>
                                            </p:tx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anim calcmode="lin" valueType="num">
                                      <p:cBhvr>
                                        <p:cTn id="68" dur="500" fill="hold"/>
                                        <p:tgtEl>
                                          <p:spTgt spid="16"/>
                                        </p:tgtEl>
                                        <p:attrNameLst>
                                          <p:attrName>ppt_x</p:attrName>
                                        </p:attrNameLst>
                                      </p:cBhvr>
                                      <p:tavLst>
                                        <p:tav tm="0">
                                          <p:val>
                                            <p:strVal val="#ppt_x"/>
                                          </p:val>
                                        </p:tav>
                                        <p:tav tm="100000">
                                          <p:val>
                                            <p:strVal val="#ppt_x"/>
                                          </p:val>
                                        </p:tav>
                                      </p:tavLst>
                                    </p:anim>
                                    <p:anim calcmode="lin" valueType="num">
                                      <p:cBhvr>
                                        <p:cTn id="69" dur="500" fill="hold"/>
                                        <p:tgtEl>
                                          <p:spTgt spid="1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nodePh="1">
                                  <p:stCondLst>
                                    <p:cond delay="0"/>
                                  </p:stCondLst>
                                  <p:endCondLst>
                                    <p:cond evt="begin" delay="0">
                                      <p:tn val="70"/>
                                    </p:cond>
                                  </p:end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anim calcmode="lin" valueType="num">
                                      <p:cBhvr>
                                        <p:cTn id="73" dur="500" fill="hold"/>
                                        <p:tgtEl>
                                          <p:spTgt spid="17"/>
                                        </p:tgtEl>
                                        <p:attrNameLst>
                                          <p:attrName>ppt_x</p:attrName>
                                        </p:attrNameLst>
                                      </p:cBhvr>
                                      <p:tavLst>
                                        <p:tav tm="0">
                                          <p:val>
                                            <p:strVal val="#ppt_x"/>
                                          </p:val>
                                        </p:tav>
                                        <p:tav tm="100000">
                                          <p:val>
                                            <p:strVal val="#ppt_x"/>
                                          </p:val>
                                        </p:tav>
                                      </p:tavLst>
                                    </p:anim>
                                    <p:anim calcmode="lin" valueType="num">
                                      <p:cBhvr>
                                        <p:cTn id="7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23">
                                            <p:txEl>
                                              <p:pRg st="0" end="0"/>
                                            </p:txEl>
                                          </p:spTgt>
                                        </p:tgtEl>
                                        <p:attrNameLst>
                                          <p:attrName>style.visibility</p:attrName>
                                        </p:attrNameLst>
                                      </p:cBhvr>
                                      <p:to>
                                        <p:strVal val="visible"/>
                                      </p:to>
                                    </p:set>
                                    <p:animEffect transition="in" filter="fade">
                                      <p:cBhvr>
                                        <p:cTn id="79" dur="500"/>
                                        <p:tgtEl>
                                          <p:spTgt spid="23">
                                            <p:txEl>
                                              <p:pRg st="0" end="0"/>
                                            </p:txEl>
                                          </p:spTgt>
                                        </p:tgtEl>
                                      </p:cBhvr>
                                    </p:animEffect>
                                    <p:anim calcmode="lin" valueType="num">
                                      <p:cBhvr>
                                        <p:cTn id="80"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81" dur="500" fill="hold"/>
                                        <p:tgtEl>
                                          <p:spTgt spid="23">
                                            <p:txEl>
                                              <p:pRg st="0" end="0"/>
                                            </p:txEl>
                                          </p:spTgt>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2">
                                            <p:txEl>
                                              <p:pRg st="0" end="0"/>
                                            </p:txEl>
                                          </p:spTgt>
                                        </p:tgtEl>
                                        <p:attrNameLst>
                                          <p:attrName>style.visibility</p:attrName>
                                        </p:attrNameLst>
                                      </p:cBhvr>
                                      <p:to>
                                        <p:strVal val="visible"/>
                                      </p:to>
                                    </p:set>
                                    <p:animEffect transition="in" filter="fade">
                                      <p:cBhvr>
                                        <p:cTn id="84" dur="500"/>
                                        <p:tgtEl>
                                          <p:spTgt spid="22">
                                            <p:txEl>
                                              <p:pRg st="0" end="0"/>
                                            </p:txEl>
                                          </p:spTgt>
                                        </p:tgtEl>
                                      </p:cBhvr>
                                    </p:animEffect>
                                    <p:anim calcmode="lin" valueType="num">
                                      <p:cBhvr>
                                        <p:cTn id="85"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86" dur="500" fill="hold"/>
                                        <p:tgtEl>
                                          <p:spTgt spid="22">
                                            <p:txEl>
                                              <p:pRg st="0" end="0"/>
                                            </p:txEl>
                                          </p:spTgt>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500"/>
                                        <p:tgtEl>
                                          <p:spTgt spid="20"/>
                                        </p:tgtEl>
                                      </p:cBhvr>
                                    </p:animEffect>
                                    <p:anim calcmode="lin" valueType="num">
                                      <p:cBhvr>
                                        <p:cTn id="90" dur="500" fill="hold"/>
                                        <p:tgtEl>
                                          <p:spTgt spid="20"/>
                                        </p:tgtEl>
                                        <p:attrNameLst>
                                          <p:attrName>ppt_x</p:attrName>
                                        </p:attrNameLst>
                                      </p:cBhvr>
                                      <p:tavLst>
                                        <p:tav tm="0">
                                          <p:val>
                                            <p:strVal val="#ppt_x"/>
                                          </p:val>
                                        </p:tav>
                                        <p:tav tm="100000">
                                          <p:val>
                                            <p:strVal val="#ppt_x"/>
                                          </p:val>
                                        </p:tav>
                                      </p:tavLst>
                                    </p:anim>
                                    <p:anim calcmode="lin" valueType="num">
                                      <p:cBhvr>
                                        <p:cTn id="91" dur="500" fill="hold"/>
                                        <p:tgtEl>
                                          <p:spTgt spid="20"/>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nodePh="1">
                                  <p:stCondLst>
                                    <p:cond delay="0"/>
                                  </p:stCondLst>
                                  <p:endCondLst>
                                    <p:cond evt="begin" delay="0">
                                      <p:tn val="92"/>
                                    </p:cond>
                                  </p:endCondLst>
                                  <p:childTnLst>
                                    <p:set>
                                      <p:cBhvr>
                                        <p:cTn id="93" dur="1" fill="hold">
                                          <p:stCondLst>
                                            <p:cond delay="0"/>
                                          </p:stCondLst>
                                        </p:cTn>
                                        <p:tgtEl>
                                          <p:spTgt spid="21"/>
                                        </p:tgtEl>
                                        <p:attrNameLst>
                                          <p:attrName>style.visibility</p:attrName>
                                        </p:attrNameLst>
                                      </p:cBhvr>
                                      <p:to>
                                        <p:strVal val="visible"/>
                                      </p:to>
                                    </p:set>
                                    <p:animEffect transition="in" filter="fade">
                                      <p:cBhvr>
                                        <p:cTn id="94" dur="500"/>
                                        <p:tgtEl>
                                          <p:spTgt spid="21"/>
                                        </p:tgtEl>
                                      </p:cBhvr>
                                    </p:animEffect>
                                    <p:anim calcmode="lin" valueType="num">
                                      <p:cBhvr>
                                        <p:cTn id="95" dur="500" fill="hold"/>
                                        <p:tgtEl>
                                          <p:spTgt spid="21"/>
                                        </p:tgtEl>
                                        <p:attrNameLst>
                                          <p:attrName>ppt_x</p:attrName>
                                        </p:attrNameLst>
                                      </p:cBhvr>
                                      <p:tavLst>
                                        <p:tav tm="0">
                                          <p:val>
                                            <p:strVal val="#ppt_x"/>
                                          </p:val>
                                        </p:tav>
                                        <p:tav tm="100000">
                                          <p:val>
                                            <p:strVal val="#ppt_x"/>
                                          </p:val>
                                        </p:tav>
                                      </p:tavLst>
                                    </p:anim>
                                    <p:anim calcmode="lin" valueType="num">
                                      <p:cBhvr>
                                        <p:cTn id="9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27">
                                            <p:txEl>
                                              <p:pRg st="0" end="0"/>
                                            </p:txEl>
                                          </p:spTgt>
                                        </p:tgtEl>
                                        <p:attrNameLst>
                                          <p:attrName>style.visibility</p:attrName>
                                        </p:attrNameLst>
                                      </p:cBhvr>
                                      <p:to>
                                        <p:strVal val="visible"/>
                                      </p:to>
                                    </p:set>
                                    <p:animEffect transition="in" filter="fade">
                                      <p:cBhvr>
                                        <p:cTn id="101" dur="500"/>
                                        <p:tgtEl>
                                          <p:spTgt spid="27">
                                            <p:txEl>
                                              <p:pRg st="0" end="0"/>
                                            </p:txEl>
                                          </p:spTgt>
                                        </p:tgtEl>
                                      </p:cBhvr>
                                    </p:animEffect>
                                    <p:anim calcmode="lin" valueType="num">
                                      <p:cBhvr>
                                        <p:cTn id="102"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103" dur="500" fill="hold"/>
                                        <p:tgtEl>
                                          <p:spTgt spid="27">
                                            <p:txEl>
                                              <p:pRg st="0" end="0"/>
                                            </p:txEl>
                                          </p:spTgt>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26">
                                            <p:txEl>
                                              <p:pRg st="0" end="0"/>
                                            </p:txEl>
                                          </p:spTgt>
                                        </p:tgtEl>
                                        <p:attrNameLst>
                                          <p:attrName>style.visibility</p:attrName>
                                        </p:attrNameLst>
                                      </p:cBhvr>
                                      <p:to>
                                        <p:strVal val="visible"/>
                                      </p:to>
                                    </p:set>
                                    <p:animEffect transition="in" filter="fade">
                                      <p:cBhvr>
                                        <p:cTn id="106" dur="500"/>
                                        <p:tgtEl>
                                          <p:spTgt spid="26">
                                            <p:txEl>
                                              <p:pRg st="0" end="0"/>
                                            </p:txEl>
                                          </p:spTgt>
                                        </p:tgtEl>
                                      </p:cBhvr>
                                    </p:animEffect>
                                    <p:anim calcmode="lin" valueType="num">
                                      <p:cBhvr>
                                        <p:cTn id="10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08" dur="500" fill="hold"/>
                                        <p:tgtEl>
                                          <p:spTgt spid="26">
                                            <p:txEl>
                                              <p:pRg st="0" end="0"/>
                                            </p:txEl>
                                          </p:spTgt>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fade">
                                      <p:cBhvr>
                                        <p:cTn id="111" dur="500"/>
                                        <p:tgtEl>
                                          <p:spTgt spid="24"/>
                                        </p:tgtEl>
                                      </p:cBhvr>
                                    </p:animEffect>
                                    <p:anim calcmode="lin" valueType="num">
                                      <p:cBhvr>
                                        <p:cTn id="112" dur="500" fill="hold"/>
                                        <p:tgtEl>
                                          <p:spTgt spid="24"/>
                                        </p:tgtEl>
                                        <p:attrNameLst>
                                          <p:attrName>ppt_x</p:attrName>
                                        </p:attrNameLst>
                                      </p:cBhvr>
                                      <p:tavLst>
                                        <p:tav tm="0">
                                          <p:val>
                                            <p:strVal val="#ppt_x"/>
                                          </p:val>
                                        </p:tav>
                                        <p:tav tm="100000">
                                          <p:val>
                                            <p:strVal val="#ppt_x"/>
                                          </p:val>
                                        </p:tav>
                                      </p:tavLst>
                                    </p:anim>
                                    <p:anim calcmode="lin" valueType="num">
                                      <p:cBhvr>
                                        <p:cTn id="113" dur="500" fill="hold"/>
                                        <p:tgtEl>
                                          <p:spTgt spid="24"/>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nodePh="1">
                                  <p:stCondLst>
                                    <p:cond delay="0"/>
                                  </p:stCondLst>
                                  <p:endCondLst>
                                    <p:cond evt="begin" delay="0">
                                      <p:tn val="114"/>
                                    </p:cond>
                                  </p:endCondLst>
                                  <p:childTnLst>
                                    <p:set>
                                      <p:cBhvr>
                                        <p:cTn id="115" dur="1" fill="hold">
                                          <p:stCondLst>
                                            <p:cond delay="0"/>
                                          </p:stCondLst>
                                        </p:cTn>
                                        <p:tgtEl>
                                          <p:spTgt spid="25"/>
                                        </p:tgtEl>
                                        <p:attrNameLst>
                                          <p:attrName>style.visibility</p:attrName>
                                        </p:attrNameLst>
                                      </p:cBhvr>
                                      <p:to>
                                        <p:strVal val="visible"/>
                                      </p:to>
                                    </p:set>
                                    <p:animEffect transition="in" filter="fade">
                                      <p:cBhvr>
                                        <p:cTn id="116" dur="500"/>
                                        <p:tgtEl>
                                          <p:spTgt spid="25"/>
                                        </p:tgtEl>
                                      </p:cBhvr>
                                    </p:animEffect>
                                    <p:anim calcmode="lin" valueType="num">
                                      <p:cBhvr>
                                        <p:cTn id="117" dur="500" fill="hold"/>
                                        <p:tgtEl>
                                          <p:spTgt spid="25"/>
                                        </p:tgtEl>
                                        <p:attrNameLst>
                                          <p:attrName>ppt_x</p:attrName>
                                        </p:attrNameLst>
                                      </p:cBhvr>
                                      <p:tavLst>
                                        <p:tav tm="0">
                                          <p:val>
                                            <p:strVal val="#ppt_x"/>
                                          </p:val>
                                        </p:tav>
                                        <p:tav tm="100000">
                                          <p:val>
                                            <p:strVal val="#ppt_x"/>
                                          </p:val>
                                        </p:tav>
                                      </p:tavLst>
                                    </p:anim>
                                    <p:anim calcmode="lin" valueType="num">
                                      <p:cBhvr>
                                        <p:cTn id="11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31">
                                            <p:txEl>
                                              <p:pRg st="0" end="0"/>
                                            </p:txEl>
                                          </p:spTgt>
                                        </p:tgtEl>
                                        <p:attrNameLst>
                                          <p:attrName>style.visibility</p:attrName>
                                        </p:attrNameLst>
                                      </p:cBhvr>
                                      <p:to>
                                        <p:strVal val="visible"/>
                                      </p:to>
                                    </p:set>
                                    <p:animEffect transition="in" filter="fade">
                                      <p:cBhvr>
                                        <p:cTn id="123" dur="500"/>
                                        <p:tgtEl>
                                          <p:spTgt spid="31">
                                            <p:txEl>
                                              <p:pRg st="0" end="0"/>
                                            </p:txEl>
                                          </p:spTgt>
                                        </p:tgtEl>
                                      </p:cBhvr>
                                    </p:animEffect>
                                    <p:anim calcmode="lin" valueType="num">
                                      <p:cBhvr>
                                        <p:cTn id="124"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25" dur="500" fill="hold"/>
                                        <p:tgtEl>
                                          <p:spTgt spid="31">
                                            <p:txEl>
                                              <p:pRg st="0" end="0"/>
                                            </p:txEl>
                                          </p:spTgt>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30">
                                            <p:txEl>
                                              <p:pRg st="0" end="0"/>
                                            </p:txEl>
                                          </p:spTgt>
                                        </p:tgtEl>
                                        <p:attrNameLst>
                                          <p:attrName>style.visibility</p:attrName>
                                        </p:attrNameLst>
                                      </p:cBhvr>
                                      <p:to>
                                        <p:strVal val="visible"/>
                                      </p:to>
                                    </p:set>
                                    <p:animEffect transition="in" filter="fade">
                                      <p:cBhvr>
                                        <p:cTn id="128" dur="500"/>
                                        <p:tgtEl>
                                          <p:spTgt spid="30">
                                            <p:txEl>
                                              <p:pRg st="0" end="0"/>
                                            </p:txEl>
                                          </p:spTgt>
                                        </p:tgtEl>
                                      </p:cBhvr>
                                    </p:animEffect>
                                    <p:anim calcmode="lin" valueType="num">
                                      <p:cBhvr>
                                        <p:cTn id="129"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30" dur="500" fill="hold"/>
                                        <p:tgtEl>
                                          <p:spTgt spid="30">
                                            <p:txEl>
                                              <p:pRg st="0" end="0"/>
                                            </p:txEl>
                                          </p:spTgt>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28"/>
                                        </p:tgtEl>
                                        <p:attrNameLst>
                                          <p:attrName>style.visibility</p:attrName>
                                        </p:attrNameLst>
                                      </p:cBhvr>
                                      <p:to>
                                        <p:strVal val="visible"/>
                                      </p:to>
                                    </p:set>
                                    <p:animEffect transition="in" filter="fade">
                                      <p:cBhvr>
                                        <p:cTn id="133" dur="500"/>
                                        <p:tgtEl>
                                          <p:spTgt spid="28"/>
                                        </p:tgtEl>
                                      </p:cBhvr>
                                    </p:animEffect>
                                    <p:anim calcmode="lin" valueType="num">
                                      <p:cBhvr>
                                        <p:cTn id="134" dur="500" fill="hold"/>
                                        <p:tgtEl>
                                          <p:spTgt spid="28"/>
                                        </p:tgtEl>
                                        <p:attrNameLst>
                                          <p:attrName>ppt_x</p:attrName>
                                        </p:attrNameLst>
                                      </p:cBhvr>
                                      <p:tavLst>
                                        <p:tav tm="0">
                                          <p:val>
                                            <p:strVal val="#ppt_x"/>
                                          </p:val>
                                        </p:tav>
                                        <p:tav tm="100000">
                                          <p:val>
                                            <p:strVal val="#ppt_x"/>
                                          </p:val>
                                        </p:tav>
                                      </p:tavLst>
                                    </p:anim>
                                    <p:anim calcmode="lin" valueType="num">
                                      <p:cBhvr>
                                        <p:cTn id="135" dur="500" fill="hold"/>
                                        <p:tgtEl>
                                          <p:spTgt spid="28"/>
                                        </p:tgtEl>
                                        <p:attrNameLst>
                                          <p:attrName>ppt_y</p:attrName>
                                        </p:attrNameLst>
                                      </p:cBhvr>
                                      <p:tavLst>
                                        <p:tav tm="0">
                                          <p:val>
                                            <p:strVal val="#ppt_y+.1"/>
                                          </p:val>
                                        </p:tav>
                                        <p:tav tm="100000">
                                          <p:val>
                                            <p:strVal val="#ppt_y"/>
                                          </p:val>
                                        </p:tav>
                                      </p:tavLst>
                                    </p:anim>
                                  </p:childTnLst>
                                </p:cTn>
                              </p:par>
                              <p:par>
                                <p:cTn id="136" presetID="42" presetClass="entr" presetSubtype="0" fill="hold" grpId="0" nodeType="withEffect" nodePh="1">
                                  <p:stCondLst>
                                    <p:cond delay="0"/>
                                  </p:stCondLst>
                                  <p:endCondLst>
                                    <p:cond evt="begin" delay="0">
                                      <p:tn val="136"/>
                                    </p:cond>
                                  </p:endCondLst>
                                  <p:childTnLst>
                                    <p:set>
                                      <p:cBhvr>
                                        <p:cTn id="137" dur="1" fill="hold">
                                          <p:stCondLst>
                                            <p:cond delay="0"/>
                                          </p:stCondLst>
                                        </p:cTn>
                                        <p:tgtEl>
                                          <p:spTgt spid="29"/>
                                        </p:tgtEl>
                                        <p:attrNameLst>
                                          <p:attrName>style.visibility</p:attrName>
                                        </p:attrNameLst>
                                      </p:cBhvr>
                                      <p:to>
                                        <p:strVal val="visible"/>
                                      </p:to>
                                    </p:set>
                                    <p:animEffect transition="in" filter="fade">
                                      <p:cBhvr>
                                        <p:cTn id="138" dur="500"/>
                                        <p:tgtEl>
                                          <p:spTgt spid="29"/>
                                        </p:tgtEl>
                                      </p:cBhvr>
                                    </p:animEffect>
                                    <p:anim calcmode="lin" valueType="num">
                                      <p:cBhvr>
                                        <p:cTn id="139" dur="500" fill="hold"/>
                                        <p:tgtEl>
                                          <p:spTgt spid="29"/>
                                        </p:tgtEl>
                                        <p:attrNameLst>
                                          <p:attrName>ppt_x</p:attrName>
                                        </p:attrNameLst>
                                      </p:cBhvr>
                                      <p:tavLst>
                                        <p:tav tm="0">
                                          <p:val>
                                            <p:strVal val="#ppt_x"/>
                                          </p:val>
                                        </p:tav>
                                        <p:tav tm="100000">
                                          <p:val>
                                            <p:strVal val="#ppt_x"/>
                                          </p:val>
                                        </p:tav>
                                      </p:tavLst>
                                    </p:anim>
                                    <p:anim calcmode="lin" valueType="num">
                                      <p:cBhvr>
                                        <p:cTn id="140"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42"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anim calcmode="lin" valueType="num">
                      <p:cBhvr>
                        <p:cTn dur="500" fill="hold"/>
                        <p:tgtEl>
                          <p:spTgt spid="7"/>
                        </p:tgtEl>
                        <p:attrNameLst>
                          <p:attrName>ppt_x</p:attrName>
                        </p:attrNameLst>
                      </p:cBhvr>
                      <p:tavLst>
                        <p:tav tm="0">
                          <p:val>
                            <p:strVal val="#ppt_x"/>
                          </p:val>
                        </p:tav>
                        <p:tav tm="100000">
                          <p:val>
                            <p:strVal val="#ppt_x"/>
                          </p:val>
                        </p:tav>
                      </p:tavLst>
                    </p:anim>
                    <p:anim calcmode="lin" valueType="num">
                      <p:cBhvr>
                        <p:cTn dur="500" fill="hold"/>
                        <p:tgtEl>
                          <p:spTgt spid="7"/>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4" grpId="0" animBg="1"/>
      <p:bldP spid="5" grpId="0"/>
      <p:bldP spid="11" grpId="0" build="p">
        <p:tmplLst>
          <p:tmpl lvl="1">
            <p:tnLst>
              <p:par>
                <p:cTn presetID="42"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42"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anim calcmode="lin" valueType="num">
                      <p:cBhvr>
                        <p:cTn dur="500" fill="hold"/>
                        <p:tgtEl>
                          <p:spTgt spid="10"/>
                        </p:tgtEl>
                        <p:attrNameLst>
                          <p:attrName>ppt_x</p:attrName>
                        </p:attrNameLst>
                      </p:cBhvr>
                      <p:tavLst>
                        <p:tav tm="0">
                          <p:val>
                            <p:strVal val="#ppt_x"/>
                          </p:val>
                        </p:tav>
                        <p:tav tm="100000">
                          <p:val>
                            <p:strVal val="#ppt_x"/>
                          </p:val>
                        </p:tav>
                      </p:tavLst>
                    </p:anim>
                    <p:anim calcmode="lin" valueType="num">
                      <p:cBhvr>
                        <p:cTn dur="500" fill="hold"/>
                        <p:tgtEl>
                          <p:spTgt spid="10"/>
                        </p:tgtEl>
                        <p:attrNameLst>
                          <p:attrName>ppt_y</p:attrName>
                        </p:attrNameLst>
                      </p:cBhvr>
                      <p:tavLst>
                        <p:tav tm="0">
                          <p:val>
                            <p:strVal val="#ppt_y+.1"/>
                          </p:val>
                        </p:tav>
                        <p:tav tm="100000">
                          <p:val>
                            <p:strVal val="#ppt_y"/>
                          </p:val>
                        </p:tav>
                      </p:tavLst>
                    </p:anim>
                  </p:childTnLst>
                </p:cTn>
              </p:par>
            </p:tnLst>
          </p:tmpl>
        </p:tmplLst>
      </p:bldP>
      <p:bldP spid="8" grpId="0" animBg="1"/>
      <p:bldP spid="9" grpId="0"/>
      <p:bldP spid="19" grpId="0" build="p">
        <p:tmplLst>
          <p:tmpl lvl="1">
            <p:tnLst>
              <p:par>
                <p:cTn presetID="42" presetClass="entr" presetSubtype="0" fill="hold" nodeType="click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42"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anim calcmode="lin" valueType="num">
                      <p:cBhvr>
                        <p:cTn dur="500" fill="hold"/>
                        <p:tgtEl>
                          <p:spTgt spid="18"/>
                        </p:tgtEl>
                        <p:attrNameLst>
                          <p:attrName>ppt_x</p:attrName>
                        </p:attrNameLst>
                      </p:cBhvr>
                      <p:tavLst>
                        <p:tav tm="0">
                          <p:val>
                            <p:strVal val="#ppt_x"/>
                          </p:val>
                        </p:tav>
                        <p:tav tm="100000">
                          <p:val>
                            <p:strVal val="#ppt_x"/>
                          </p:val>
                        </p:tav>
                      </p:tavLst>
                    </p:anim>
                    <p:anim calcmode="lin" valueType="num">
                      <p:cBhvr>
                        <p:cTn dur="500" fill="hold"/>
                        <p:tgtEl>
                          <p:spTgt spid="18"/>
                        </p:tgtEl>
                        <p:attrNameLst>
                          <p:attrName>ppt_y</p:attrName>
                        </p:attrNameLst>
                      </p:cBhvr>
                      <p:tavLst>
                        <p:tav tm="0">
                          <p:val>
                            <p:strVal val="#ppt_y+.1"/>
                          </p:val>
                        </p:tav>
                        <p:tav tm="100000">
                          <p:val>
                            <p:strVal val="#ppt_y"/>
                          </p:val>
                        </p:tav>
                      </p:tavLst>
                    </p:anim>
                  </p:childTnLst>
                </p:cTn>
              </p:par>
            </p:tnLst>
          </p:tmpl>
        </p:tmplLst>
      </p:bldP>
      <p:bldP spid="16" grpId="0" animBg="1"/>
      <p:bldP spid="17" grpId="0"/>
      <p:bldP spid="23" grpId="0" build="p">
        <p:tmplLst>
          <p:tmpl lvl="1">
            <p:tnLst>
              <p:par>
                <p:cTn presetID="42" presetClass="entr" presetSubtype="0" fill="hold" nodeType="click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anim calcmode="lin" valueType="num">
                      <p:cBhvr>
                        <p:cTn dur="500" fill="hold"/>
                        <p:tgtEl>
                          <p:spTgt spid="23"/>
                        </p:tgtEl>
                        <p:attrNameLst>
                          <p:attrName>ppt_x</p:attrName>
                        </p:attrNameLst>
                      </p:cBhvr>
                      <p:tavLst>
                        <p:tav tm="0">
                          <p:val>
                            <p:strVal val="#ppt_x"/>
                          </p:val>
                        </p:tav>
                        <p:tav tm="100000">
                          <p:val>
                            <p:strVal val="#ppt_x"/>
                          </p:val>
                        </p:tav>
                      </p:tavLst>
                    </p:anim>
                    <p:anim calcmode="lin" valueType="num">
                      <p:cBhvr>
                        <p:cTn dur="500" fill="hold"/>
                        <p:tgtEl>
                          <p:spTgt spid="23"/>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2"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0" grpId="0" animBg="1"/>
      <p:bldP spid="21" grpId="0"/>
      <p:bldP spid="27" grpId="0" build="p">
        <p:tmplLst>
          <p:tmpl lvl="1">
            <p:tnLst>
              <p:par>
                <p:cTn presetID="42" presetClass="entr" presetSubtype="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anim calcmode="lin" valueType="num">
                      <p:cBhvr>
                        <p:cTn dur="500" fill="hold"/>
                        <p:tgtEl>
                          <p:spTgt spid="27"/>
                        </p:tgtEl>
                        <p:attrNameLst>
                          <p:attrName>ppt_x</p:attrName>
                        </p:attrNameLst>
                      </p:cBhvr>
                      <p:tavLst>
                        <p:tav tm="0">
                          <p:val>
                            <p:strVal val="#ppt_x"/>
                          </p:val>
                        </p:tav>
                        <p:tav tm="100000">
                          <p:val>
                            <p:strVal val="#ppt_x"/>
                          </p:val>
                        </p:tav>
                      </p:tavLst>
                    </p:anim>
                    <p:anim calcmode="lin" valueType="num">
                      <p:cBhvr>
                        <p:cTn dur="500" fill="hold"/>
                        <p:tgtEl>
                          <p:spTgt spid="27"/>
                        </p:tgtEl>
                        <p:attrNameLst>
                          <p:attrName>ppt_y</p:attrName>
                        </p:attrNameLst>
                      </p:cBhvr>
                      <p:tavLst>
                        <p:tav tm="0">
                          <p:val>
                            <p:strVal val="#ppt_y+.1"/>
                          </p:val>
                        </p:tav>
                        <p:tav tm="100000">
                          <p:val>
                            <p:strVal val="#ppt_y"/>
                          </p:val>
                        </p:tav>
                      </p:tavLst>
                    </p:anim>
                  </p:childTnLst>
                </p:cTn>
              </p:par>
            </p:tnLst>
          </p:tmpl>
        </p:tmplLst>
      </p:bldP>
      <p:bldP spid="26" grpId="0" build="p">
        <p:tmplLst>
          <p:tmpl lvl="1">
            <p:tnLst>
              <p:par>
                <p:cTn presetID="42"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4" grpId="0" animBg="1"/>
      <p:bldP spid="25" grpId="0"/>
      <p:bldP spid="31" grpId="0" build="p">
        <p:tmplLst>
          <p:tmpl lvl="1">
            <p:tnLst>
              <p:par>
                <p:cTn presetID="42" presetClass="entr" presetSubtype="0"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anim calcmode="lin" valueType="num">
                      <p:cBhvr>
                        <p:cTn dur="500" fill="hold"/>
                        <p:tgtEl>
                          <p:spTgt spid="31"/>
                        </p:tgtEl>
                        <p:attrNameLst>
                          <p:attrName>ppt_x</p:attrName>
                        </p:attrNameLst>
                      </p:cBhvr>
                      <p:tavLst>
                        <p:tav tm="0">
                          <p:val>
                            <p:strVal val="#ppt_x"/>
                          </p:val>
                        </p:tav>
                        <p:tav tm="100000">
                          <p:val>
                            <p:strVal val="#ppt_x"/>
                          </p:val>
                        </p:tav>
                      </p:tavLst>
                    </p:anim>
                    <p:anim calcmode="lin" valueType="num">
                      <p:cBhvr>
                        <p:cTn dur="500" fill="hold"/>
                        <p:tgtEl>
                          <p:spTgt spid="31"/>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anim calcmode="lin" valueType="num">
                      <p:cBhvr>
                        <p:cTn dur="500" fill="hold"/>
                        <p:tgtEl>
                          <p:spTgt spid="30"/>
                        </p:tgtEl>
                        <p:attrNameLst>
                          <p:attrName>ppt_x</p:attrName>
                        </p:attrNameLst>
                      </p:cBhvr>
                      <p:tavLst>
                        <p:tav tm="0">
                          <p:val>
                            <p:strVal val="#ppt_x"/>
                          </p:val>
                        </p:tav>
                        <p:tav tm="100000">
                          <p:val>
                            <p:strVal val="#ppt_x"/>
                          </p:val>
                        </p:tav>
                      </p:tavLst>
                    </p:anim>
                    <p:anim calcmode="lin" valueType="num">
                      <p:cBhvr>
                        <p:cTn dur="500" fill="hold"/>
                        <p:tgtEl>
                          <p:spTgt spid="30"/>
                        </p:tgtEl>
                        <p:attrNameLst>
                          <p:attrName>ppt_y</p:attrName>
                        </p:attrNameLst>
                      </p:cBhvr>
                      <p:tavLst>
                        <p:tav tm="0">
                          <p:val>
                            <p:strVal val="#ppt_y+.1"/>
                          </p:val>
                        </p:tav>
                        <p:tav tm="100000">
                          <p:val>
                            <p:strVal val="#ppt_y"/>
                          </p:val>
                        </p:tav>
                      </p:tavLst>
                    </p:anim>
                  </p:childTnLst>
                </p:cTn>
              </p:par>
            </p:tnLst>
          </p:tmpl>
        </p:tmplLst>
      </p:bldP>
      <p:bldP spid="28" grpId="0" animBg="1"/>
      <p:bldP spid="29" grpId="0"/>
      <p:bldP spid="3"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üzen_14">
    <p:spTree>
      <p:nvGrpSpPr>
        <p:cNvPr id="1" name=""/>
        <p:cNvGrpSpPr/>
        <p:nvPr/>
      </p:nvGrpSpPr>
      <p:grpSpPr>
        <a:xfrm>
          <a:off x="0" y="0"/>
          <a:ext cx="0" cy="0"/>
          <a:chOff x="0" y="0"/>
          <a:chExt cx="0" cy="0"/>
        </a:xfrm>
      </p:grpSpPr>
      <p:sp>
        <p:nvSpPr>
          <p:cNvPr id="35" name="Metin 1">
            <a:extLst>
              <a:ext uri="{FF2B5EF4-FFF2-40B4-BE49-F238E27FC236}">
                <a16:creationId xmlns:a16="http://schemas.microsoft.com/office/drawing/2014/main" id="{5CCC4183-3DFF-4053-916B-8140354EBF08}"/>
              </a:ext>
            </a:extLst>
          </p:cNvPr>
          <p:cNvSpPr>
            <a:spLocks noGrp="1"/>
          </p:cNvSpPr>
          <p:nvPr>
            <p:ph type="body" sz="quarter" idx="25" hasCustomPrompt="1"/>
          </p:nvPr>
        </p:nvSpPr>
        <p:spPr>
          <a:xfrm>
            <a:off x="766763" y="3615392"/>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32" name="Alt Başlık 1">
            <a:extLst>
              <a:ext uri="{FF2B5EF4-FFF2-40B4-BE49-F238E27FC236}">
                <a16:creationId xmlns:a16="http://schemas.microsoft.com/office/drawing/2014/main" id="{86B84B42-C25C-4BC7-B449-CA2532208FC5}"/>
              </a:ext>
            </a:extLst>
          </p:cNvPr>
          <p:cNvSpPr>
            <a:spLocks noGrp="1"/>
          </p:cNvSpPr>
          <p:nvPr>
            <p:ph type="body" sz="quarter" idx="11" hasCustomPrompt="1"/>
          </p:nvPr>
        </p:nvSpPr>
        <p:spPr>
          <a:xfrm>
            <a:off x="766763" y="3281557"/>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33" name="Oval Arka Plan 1">
            <a:extLst>
              <a:ext uri="{FF2B5EF4-FFF2-40B4-BE49-F238E27FC236}">
                <a16:creationId xmlns:a16="http://schemas.microsoft.com/office/drawing/2014/main" id="{4CA7D639-4003-427C-BAC0-5B8A69986964}"/>
              </a:ext>
            </a:extLst>
          </p:cNvPr>
          <p:cNvSpPr/>
          <p:nvPr userDrawn="1"/>
        </p:nvSpPr>
        <p:spPr>
          <a:xfrm>
            <a:off x="1431106" y="2205225"/>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İkon 1">
            <a:extLst>
              <a:ext uri="{FF2B5EF4-FFF2-40B4-BE49-F238E27FC236}">
                <a16:creationId xmlns:a16="http://schemas.microsoft.com/office/drawing/2014/main" id="{2FEFF6BC-3F76-4FE8-A654-F1AC1B8F523F}"/>
              </a:ext>
            </a:extLst>
          </p:cNvPr>
          <p:cNvSpPr>
            <a:spLocks noGrp="1"/>
          </p:cNvSpPr>
          <p:nvPr>
            <p:ph type="pic" sz="quarter" idx="18"/>
          </p:nvPr>
        </p:nvSpPr>
        <p:spPr>
          <a:xfrm>
            <a:off x="1589497" y="2362822"/>
            <a:ext cx="652462" cy="654050"/>
          </a:xfrm>
          <a:prstGeom prst="rect">
            <a:avLst/>
          </a:prstGeom>
        </p:spPr>
        <p:txBody>
          <a:bodyPr/>
          <a:lstStyle>
            <a:lvl1pPr>
              <a:defRPr sz="1000">
                <a:solidFill>
                  <a:schemeClr val="bg1"/>
                </a:solidFill>
              </a:defRPr>
            </a:lvl1pPr>
          </a:lstStyle>
          <a:p>
            <a:endParaRPr lang="tr-TR"/>
          </a:p>
        </p:txBody>
      </p:sp>
      <p:sp>
        <p:nvSpPr>
          <p:cNvPr id="39" name="Metin 2">
            <a:extLst>
              <a:ext uri="{FF2B5EF4-FFF2-40B4-BE49-F238E27FC236}">
                <a16:creationId xmlns:a16="http://schemas.microsoft.com/office/drawing/2014/main" id="{E2AFD447-56AD-41A4-B016-3E4D47DE56D8}"/>
              </a:ext>
            </a:extLst>
          </p:cNvPr>
          <p:cNvSpPr>
            <a:spLocks noGrp="1"/>
          </p:cNvSpPr>
          <p:nvPr>
            <p:ph type="body" sz="quarter" idx="28" hasCustomPrompt="1"/>
          </p:nvPr>
        </p:nvSpPr>
        <p:spPr>
          <a:xfrm>
            <a:off x="3525591" y="3615392"/>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36" name="Alt Başlık 2">
            <a:extLst>
              <a:ext uri="{FF2B5EF4-FFF2-40B4-BE49-F238E27FC236}">
                <a16:creationId xmlns:a16="http://schemas.microsoft.com/office/drawing/2014/main" id="{04150C57-4CA9-4A00-81F0-5422800BB125}"/>
              </a:ext>
            </a:extLst>
          </p:cNvPr>
          <p:cNvSpPr>
            <a:spLocks noGrp="1"/>
          </p:cNvSpPr>
          <p:nvPr>
            <p:ph type="body" sz="quarter" idx="26" hasCustomPrompt="1"/>
          </p:nvPr>
        </p:nvSpPr>
        <p:spPr>
          <a:xfrm>
            <a:off x="3525591" y="3281557"/>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37" name="Oval Arka Plan 2">
            <a:extLst>
              <a:ext uri="{FF2B5EF4-FFF2-40B4-BE49-F238E27FC236}">
                <a16:creationId xmlns:a16="http://schemas.microsoft.com/office/drawing/2014/main" id="{5F75B8DA-8AEA-40BE-8512-39ACE32D891D}"/>
              </a:ext>
            </a:extLst>
          </p:cNvPr>
          <p:cNvSpPr/>
          <p:nvPr userDrawn="1"/>
        </p:nvSpPr>
        <p:spPr>
          <a:xfrm>
            <a:off x="4189934" y="2205225"/>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İkon 2">
            <a:extLst>
              <a:ext uri="{FF2B5EF4-FFF2-40B4-BE49-F238E27FC236}">
                <a16:creationId xmlns:a16="http://schemas.microsoft.com/office/drawing/2014/main" id="{1F1822BC-BFC1-4CAA-AB33-1BEC0B109F96}"/>
              </a:ext>
            </a:extLst>
          </p:cNvPr>
          <p:cNvSpPr>
            <a:spLocks noGrp="1"/>
          </p:cNvSpPr>
          <p:nvPr>
            <p:ph type="pic" sz="quarter" idx="27"/>
          </p:nvPr>
        </p:nvSpPr>
        <p:spPr>
          <a:xfrm>
            <a:off x="4348325" y="2362822"/>
            <a:ext cx="652462" cy="654050"/>
          </a:xfrm>
          <a:prstGeom prst="rect">
            <a:avLst/>
          </a:prstGeom>
        </p:spPr>
        <p:txBody>
          <a:bodyPr/>
          <a:lstStyle>
            <a:lvl1pPr>
              <a:defRPr sz="1000">
                <a:solidFill>
                  <a:schemeClr val="bg1"/>
                </a:solidFill>
              </a:defRPr>
            </a:lvl1pPr>
          </a:lstStyle>
          <a:p>
            <a:endParaRPr lang="tr-TR"/>
          </a:p>
        </p:txBody>
      </p:sp>
      <p:sp>
        <p:nvSpPr>
          <p:cNvPr id="47" name="Metin 3">
            <a:extLst>
              <a:ext uri="{FF2B5EF4-FFF2-40B4-BE49-F238E27FC236}">
                <a16:creationId xmlns:a16="http://schemas.microsoft.com/office/drawing/2014/main" id="{6D441E89-EC56-47DA-A8B0-BB1D771D3041}"/>
              </a:ext>
            </a:extLst>
          </p:cNvPr>
          <p:cNvSpPr>
            <a:spLocks noGrp="1"/>
          </p:cNvSpPr>
          <p:nvPr>
            <p:ph type="body" sz="quarter" idx="34" hasCustomPrompt="1"/>
          </p:nvPr>
        </p:nvSpPr>
        <p:spPr>
          <a:xfrm>
            <a:off x="6329136" y="3615825"/>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44" name="Alt Başlık 3">
            <a:extLst>
              <a:ext uri="{FF2B5EF4-FFF2-40B4-BE49-F238E27FC236}">
                <a16:creationId xmlns:a16="http://schemas.microsoft.com/office/drawing/2014/main" id="{37278B7F-CEB9-4514-A95A-B440027922BB}"/>
              </a:ext>
            </a:extLst>
          </p:cNvPr>
          <p:cNvSpPr>
            <a:spLocks noGrp="1"/>
          </p:cNvSpPr>
          <p:nvPr>
            <p:ph type="body" sz="quarter" idx="32" hasCustomPrompt="1"/>
          </p:nvPr>
        </p:nvSpPr>
        <p:spPr>
          <a:xfrm>
            <a:off x="6329136" y="3281990"/>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45" name="Oval Arka Plan 3">
            <a:extLst>
              <a:ext uri="{FF2B5EF4-FFF2-40B4-BE49-F238E27FC236}">
                <a16:creationId xmlns:a16="http://schemas.microsoft.com/office/drawing/2014/main" id="{30C6D49C-5324-47BB-9DEA-87499E6AEE4B}"/>
              </a:ext>
            </a:extLst>
          </p:cNvPr>
          <p:cNvSpPr/>
          <p:nvPr userDrawn="1"/>
        </p:nvSpPr>
        <p:spPr>
          <a:xfrm>
            <a:off x="6993479" y="2205658"/>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6" name="İkon 3">
            <a:extLst>
              <a:ext uri="{FF2B5EF4-FFF2-40B4-BE49-F238E27FC236}">
                <a16:creationId xmlns:a16="http://schemas.microsoft.com/office/drawing/2014/main" id="{2FBFC3C5-2FD8-4A01-A0A7-422909D8C5FA}"/>
              </a:ext>
            </a:extLst>
          </p:cNvPr>
          <p:cNvSpPr>
            <a:spLocks noGrp="1"/>
          </p:cNvSpPr>
          <p:nvPr>
            <p:ph type="pic" sz="quarter" idx="33"/>
          </p:nvPr>
        </p:nvSpPr>
        <p:spPr>
          <a:xfrm>
            <a:off x="7151870" y="2363255"/>
            <a:ext cx="652462" cy="654050"/>
          </a:xfrm>
          <a:prstGeom prst="rect">
            <a:avLst/>
          </a:prstGeom>
        </p:spPr>
        <p:txBody>
          <a:bodyPr/>
          <a:lstStyle>
            <a:lvl1pPr>
              <a:defRPr sz="1000">
                <a:solidFill>
                  <a:schemeClr val="bg1"/>
                </a:solidFill>
              </a:defRPr>
            </a:lvl1pPr>
          </a:lstStyle>
          <a:p>
            <a:endParaRPr lang="tr-TR"/>
          </a:p>
        </p:txBody>
      </p:sp>
      <p:sp>
        <p:nvSpPr>
          <p:cNvPr id="43" name="Metin 4">
            <a:extLst>
              <a:ext uri="{FF2B5EF4-FFF2-40B4-BE49-F238E27FC236}">
                <a16:creationId xmlns:a16="http://schemas.microsoft.com/office/drawing/2014/main" id="{8451F1E1-7594-4859-A639-F8A7D1F7D789}"/>
              </a:ext>
            </a:extLst>
          </p:cNvPr>
          <p:cNvSpPr>
            <a:spLocks noGrp="1"/>
          </p:cNvSpPr>
          <p:nvPr>
            <p:ph type="body" sz="quarter" idx="31" hasCustomPrompt="1"/>
          </p:nvPr>
        </p:nvSpPr>
        <p:spPr>
          <a:xfrm>
            <a:off x="9120188" y="3615392"/>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40" name="Alt Başlık 4">
            <a:extLst>
              <a:ext uri="{FF2B5EF4-FFF2-40B4-BE49-F238E27FC236}">
                <a16:creationId xmlns:a16="http://schemas.microsoft.com/office/drawing/2014/main" id="{283AF64E-F1A5-4F4E-B8BD-277BEE935D00}"/>
              </a:ext>
            </a:extLst>
          </p:cNvPr>
          <p:cNvSpPr>
            <a:spLocks noGrp="1"/>
          </p:cNvSpPr>
          <p:nvPr>
            <p:ph type="body" sz="quarter" idx="29" hasCustomPrompt="1"/>
          </p:nvPr>
        </p:nvSpPr>
        <p:spPr>
          <a:xfrm>
            <a:off x="9120188" y="3281557"/>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41" name="Oval Arka Plan 4">
            <a:extLst>
              <a:ext uri="{FF2B5EF4-FFF2-40B4-BE49-F238E27FC236}">
                <a16:creationId xmlns:a16="http://schemas.microsoft.com/office/drawing/2014/main" id="{7CACD550-21F2-4EE7-B1B8-E7BA4DC00273}"/>
              </a:ext>
            </a:extLst>
          </p:cNvPr>
          <p:cNvSpPr/>
          <p:nvPr userDrawn="1"/>
        </p:nvSpPr>
        <p:spPr>
          <a:xfrm>
            <a:off x="9784531" y="2205225"/>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2" name="İkon 4">
            <a:extLst>
              <a:ext uri="{FF2B5EF4-FFF2-40B4-BE49-F238E27FC236}">
                <a16:creationId xmlns:a16="http://schemas.microsoft.com/office/drawing/2014/main" id="{473F2551-9647-4A34-8ED9-C8B88A5E158F}"/>
              </a:ext>
            </a:extLst>
          </p:cNvPr>
          <p:cNvSpPr>
            <a:spLocks noGrp="1"/>
          </p:cNvSpPr>
          <p:nvPr>
            <p:ph type="pic" sz="quarter" idx="30"/>
          </p:nvPr>
        </p:nvSpPr>
        <p:spPr>
          <a:xfrm>
            <a:off x="9942922" y="2362822"/>
            <a:ext cx="652462" cy="654050"/>
          </a:xfrm>
          <a:prstGeom prst="rect">
            <a:avLst/>
          </a:prstGeom>
        </p:spPr>
        <p:txBody>
          <a:bodyPr/>
          <a:lstStyle>
            <a:lvl1pPr>
              <a:defRPr sz="1000">
                <a:solidFill>
                  <a:schemeClr val="bg1"/>
                </a:solidFill>
              </a:defRPr>
            </a:lvl1pPr>
          </a:lstStyle>
          <a:p>
            <a:endParaRPr lang="tr-TR"/>
          </a:p>
        </p:txBody>
      </p:sp>
      <p:sp>
        <p:nvSpPr>
          <p:cNvPr id="51" name="Metin 5">
            <a:extLst>
              <a:ext uri="{FF2B5EF4-FFF2-40B4-BE49-F238E27FC236}">
                <a16:creationId xmlns:a16="http://schemas.microsoft.com/office/drawing/2014/main" id="{665BAFA7-BD77-4E43-8821-A993B3EF72EB}"/>
              </a:ext>
            </a:extLst>
          </p:cNvPr>
          <p:cNvSpPr>
            <a:spLocks noGrp="1"/>
          </p:cNvSpPr>
          <p:nvPr>
            <p:ph type="body" sz="quarter" idx="37" hasCustomPrompt="1"/>
          </p:nvPr>
        </p:nvSpPr>
        <p:spPr>
          <a:xfrm>
            <a:off x="764782" y="5718306"/>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48" name="Alt Başlık 5">
            <a:extLst>
              <a:ext uri="{FF2B5EF4-FFF2-40B4-BE49-F238E27FC236}">
                <a16:creationId xmlns:a16="http://schemas.microsoft.com/office/drawing/2014/main" id="{72F918B7-84F7-4386-AA1F-4D320014D7EB}"/>
              </a:ext>
            </a:extLst>
          </p:cNvPr>
          <p:cNvSpPr>
            <a:spLocks noGrp="1"/>
          </p:cNvSpPr>
          <p:nvPr>
            <p:ph type="body" sz="quarter" idx="35" hasCustomPrompt="1"/>
          </p:nvPr>
        </p:nvSpPr>
        <p:spPr>
          <a:xfrm>
            <a:off x="764782" y="5384471"/>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49" name="Oval Arka Plan 5">
            <a:extLst>
              <a:ext uri="{FF2B5EF4-FFF2-40B4-BE49-F238E27FC236}">
                <a16:creationId xmlns:a16="http://schemas.microsoft.com/office/drawing/2014/main" id="{97483DC5-AD84-4A2F-A6BC-BD49F6F1B32B}"/>
              </a:ext>
            </a:extLst>
          </p:cNvPr>
          <p:cNvSpPr/>
          <p:nvPr userDrawn="1"/>
        </p:nvSpPr>
        <p:spPr>
          <a:xfrm>
            <a:off x="1429125" y="4308139"/>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0" name="İkon 5">
            <a:extLst>
              <a:ext uri="{FF2B5EF4-FFF2-40B4-BE49-F238E27FC236}">
                <a16:creationId xmlns:a16="http://schemas.microsoft.com/office/drawing/2014/main" id="{4771FB4D-9FEF-49F7-A9E1-21DCCD299CA9}"/>
              </a:ext>
            </a:extLst>
          </p:cNvPr>
          <p:cNvSpPr>
            <a:spLocks noGrp="1"/>
          </p:cNvSpPr>
          <p:nvPr>
            <p:ph type="pic" sz="quarter" idx="36"/>
          </p:nvPr>
        </p:nvSpPr>
        <p:spPr>
          <a:xfrm>
            <a:off x="1587516" y="4465736"/>
            <a:ext cx="652462" cy="654050"/>
          </a:xfrm>
          <a:prstGeom prst="rect">
            <a:avLst/>
          </a:prstGeom>
        </p:spPr>
        <p:txBody>
          <a:bodyPr/>
          <a:lstStyle>
            <a:lvl1pPr>
              <a:defRPr sz="1000">
                <a:solidFill>
                  <a:schemeClr val="bg1"/>
                </a:solidFill>
              </a:defRPr>
            </a:lvl1pPr>
          </a:lstStyle>
          <a:p>
            <a:endParaRPr lang="tr-TR"/>
          </a:p>
        </p:txBody>
      </p:sp>
      <p:sp>
        <p:nvSpPr>
          <p:cNvPr id="55" name="Metin 6">
            <a:extLst>
              <a:ext uri="{FF2B5EF4-FFF2-40B4-BE49-F238E27FC236}">
                <a16:creationId xmlns:a16="http://schemas.microsoft.com/office/drawing/2014/main" id="{A3BFB380-D464-4849-B507-2B5F5D37648E}"/>
              </a:ext>
            </a:extLst>
          </p:cNvPr>
          <p:cNvSpPr>
            <a:spLocks noGrp="1"/>
          </p:cNvSpPr>
          <p:nvPr>
            <p:ph type="body" sz="quarter" idx="40" hasCustomPrompt="1"/>
          </p:nvPr>
        </p:nvSpPr>
        <p:spPr>
          <a:xfrm>
            <a:off x="3523610" y="5718306"/>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52" name="Alt Başlık 6">
            <a:extLst>
              <a:ext uri="{FF2B5EF4-FFF2-40B4-BE49-F238E27FC236}">
                <a16:creationId xmlns:a16="http://schemas.microsoft.com/office/drawing/2014/main" id="{8099F570-8AD8-4689-B569-201A22734688}"/>
              </a:ext>
            </a:extLst>
          </p:cNvPr>
          <p:cNvSpPr>
            <a:spLocks noGrp="1"/>
          </p:cNvSpPr>
          <p:nvPr>
            <p:ph type="body" sz="quarter" idx="38" hasCustomPrompt="1"/>
          </p:nvPr>
        </p:nvSpPr>
        <p:spPr>
          <a:xfrm>
            <a:off x="3523610" y="5384471"/>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53" name="Oval Arka Plan 6">
            <a:extLst>
              <a:ext uri="{FF2B5EF4-FFF2-40B4-BE49-F238E27FC236}">
                <a16:creationId xmlns:a16="http://schemas.microsoft.com/office/drawing/2014/main" id="{BDBFA594-07F9-4B64-9D2B-32AB42252231}"/>
              </a:ext>
            </a:extLst>
          </p:cNvPr>
          <p:cNvSpPr/>
          <p:nvPr userDrawn="1"/>
        </p:nvSpPr>
        <p:spPr>
          <a:xfrm>
            <a:off x="4187953" y="4308139"/>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4" name="İkon 6">
            <a:extLst>
              <a:ext uri="{FF2B5EF4-FFF2-40B4-BE49-F238E27FC236}">
                <a16:creationId xmlns:a16="http://schemas.microsoft.com/office/drawing/2014/main" id="{3A59BF4B-9A4B-4E27-84E8-86594BAA956E}"/>
              </a:ext>
            </a:extLst>
          </p:cNvPr>
          <p:cNvSpPr>
            <a:spLocks noGrp="1"/>
          </p:cNvSpPr>
          <p:nvPr>
            <p:ph type="pic" sz="quarter" idx="39"/>
          </p:nvPr>
        </p:nvSpPr>
        <p:spPr>
          <a:xfrm>
            <a:off x="4346344" y="4465736"/>
            <a:ext cx="652462" cy="654050"/>
          </a:xfrm>
          <a:prstGeom prst="rect">
            <a:avLst/>
          </a:prstGeom>
        </p:spPr>
        <p:txBody>
          <a:bodyPr/>
          <a:lstStyle>
            <a:lvl1pPr>
              <a:defRPr sz="1000">
                <a:solidFill>
                  <a:schemeClr val="bg1"/>
                </a:solidFill>
              </a:defRPr>
            </a:lvl1pPr>
          </a:lstStyle>
          <a:p>
            <a:endParaRPr lang="tr-TR"/>
          </a:p>
        </p:txBody>
      </p:sp>
      <p:sp>
        <p:nvSpPr>
          <p:cNvPr id="63" name="Metin 7">
            <a:extLst>
              <a:ext uri="{FF2B5EF4-FFF2-40B4-BE49-F238E27FC236}">
                <a16:creationId xmlns:a16="http://schemas.microsoft.com/office/drawing/2014/main" id="{85A0A8A5-5219-45D3-8838-1C938BBCE49D}"/>
              </a:ext>
            </a:extLst>
          </p:cNvPr>
          <p:cNvSpPr>
            <a:spLocks noGrp="1"/>
          </p:cNvSpPr>
          <p:nvPr>
            <p:ph type="body" sz="quarter" idx="46" hasCustomPrompt="1"/>
          </p:nvPr>
        </p:nvSpPr>
        <p:spPr>
          <a:xfrm>
            <a:off x="6327155" y="5718739"/>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60" name="Alt Başlık 7">
            <a:extLst>
              <a:ext uri="{FF2B5EF4-FFF2-40B4-BE49-F238E27FC236}">
                <a16:creationId xmlns:a16="http://schemas.microsoft.com/office/drawing/2014/main" id="{653769C0-5DD5-465B-8ECA-7E1ED4BB8ECB}"/>
              </a:ext>
            </a:extLst>
          </p:cNvPr>
          <p:cNvSpPr>
            <a:spLocks noGrp="1"/>
          </p:cNvSpPr>
          <p:nvPr>
            <p:ph type="body" sz="quarter" idx="44" hasCustomPrompt="1"/>
          </p:nvPr>
        </p:nvSpPr>
        <p:spPr>
          <a:xfrm>
            <a:off x="6327155" y="5384904"/>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61" name="Oval Arka Plan 7">
            <a:extLst>
              <a:ext uri="{FF2B5EF4-FFF2-40B4-BE49-F238E27FC236}">
                <a16:creationId xmlns:a16="http://schemas.microsoft.com/office/drawing/2014/main" id="{E7531573-9735-4A20-8A61-71429DC30699}"/>
              </a:ext>
            </a:extLst>
          </p:cNvPr>
          <p:cNvSpPr/>
          <p:nvPr userDrawn="1"/>
        </p:nvSpPr>
        <p:spPr>
          <a:xfrm>
            <a:off x="6991498" y="4308572"/>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2" name="İkon 7">
            <a:extLst>
              <a:ext uri="{FF2B5EF4-FFF2-40B4-BE49-F238E27FC236}">
                <a16:creationId xmlns:a16="http://schemas.microsoft.com/office/drawing/2014/main" id="{13AD9319-72BE-40C4-9100-F858CA441A35}"/>
              </a:ext>
            </a:extLst>
          </p:cNvPr>
          <p:cNvSpPr>
            <a:spLocks noGrp="1"/>
          </p:cNvSpPr>
          <p:nvPr>
            <p:ph type="pic" sz="quarter" idx="45"/>
          </p:nvPr>
        </p:nvSpPr>
        <p:spPr>
          <a:xfrm>
            <a:off x="7149889" y="4466169"/>
            <a:ext cx="652462" cy="654050"/>
          </a:xfrm>
          <a:prstGeom prst="rect">
            <a:avLst/>
          </a:prstGeom>
        </p:spPr>
        <p:txBody>
          <a:bodyPr/>
          <a:lstStyle>
            <a:lvl1pPr>
              <a:defRPr sz="1000">
                <a:solidFill>
                  <a:schemeClr val="bg1"/>
                </a:solidFill>
              </a:defRPr>
            </a:lvl1pPr>
          </a:lstStyle>
          <a:p>
            <a:endParaRPr lang="tr-TR"/>
          </a:p>
        </p:txBody>
      </p:sp>
      <p:sp>
        <p:nvSpPr>
          <p:cNvPr id="59" name="Metin 8">
            <a:extLst>
              <a:ext uri="{FF2B5EF4-FFF2-40B4-BE49-F238E27FC236}">
                <a16:creationId xmlns:a16="http://schemas.microsoft.com/office/drawing/2014/main" id="{DFCEC709-8F0F-497C-81F1-ACCFDCFFF0DE}"/>
              </a:ext>
            </a:extLst>
          </p:cNvPr>
          <p:cNvSpPr>
            <a:spLocks noGrp="1"/>
          </p:cNvSpPr>
          <p:nvPr>
            <p:ph type="body" sz="quarter" idx="43" hasCustomPrompt="1"/>
          </p:nvPr>
        </p:nvSpPr>
        <p:spPr>
          <a:xfrm>
            <a:off x="9118207" y="5718306"/>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56" name="Alt Başlık 8">
            <a:extLst>
              <a:ext uri="{FF2B5EF4-FFF2-40B4-BE49-F238E27FC236}">
                <a16:creationId xmlns:a16="http://schemas.microsoft.com/office/drawing/2014/main" id="{5AE6BA0C-0599-44C3-8D33-9B51807DBE8A}"/>
              </a:ext>
            </a:extLst>
          </p:cNvPr>
          <p:cNvSpPr>
            <a:spLocks noGrp="1"/>
          </p:cNvSpPr>
          <p:nvPr>
            <p:ph type="body" sz="quarter" idx="41" hasCustomPrompt="1"/>
          </p:nvPr>
        </p:nvSpPr>
        <p:spPr>
          <a:xfrm>
            <a:off x="9118207" y="5384471"/>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57" name="Oval Arka Plan 8">
            <a:extLst>
              <a:ext uri="{FF2B5EF4-FFF2-40B4-BE49-F238E27FC236}">
                <a16:creationId xmlns:a16="http://schemas.microsoft.com/office/drawing/2014/main" id="{52C38414-3145-4F1D-ABFC-58AA1CCF6D3E}"/>
              </a:ext>
            </a:extLst>
          </p:cNvPr>
          <p:cNvSpPr/>
          <p:nvPr userDrawn="1"/>
        </p:nvSpPr>
        <p:spPr>
          <a:xfrm>
            <a:off x="9782550" y="4308139"/>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8" name="İkon 8">
            <a:extLst>
              <a:ext uri="{FF2B5EF4-FFF2-40B4-BE49-F238E27FC236}">
                <a16:creationId xmlns:a16="http://schemas.microsoft.com/office/drawing/2014/main" id="{6CC29B58-2464-4267-9B0B-4538521154B9}"/>
              </a:ext>
            </a:extLst>
          </p:cNvPr>
          <p:cNvSpPr>
            <a:spLocks noGrp="1"/>
          </p:cNvSpPr>
          <p:nvPr>
            <p:ph type="pic" sz="quarter" idx="42"/>
          </p:nvPr>
        </p:nvSpPr>
        <p:spPr>
          <a:xfrm>
            <a:off x="9940941" y="4465736"/>
            <a:ext cx="652462" cy="654050"/>
          </a:xfrm>
          <a:prstGeom prst="rect">
            <a:avLst/>
          </a:prstGeom>
        </p:spPr>
        <p:txBody>
          <a:bodyPr/>
          <a:lstStyle>
            <a:lvl1pPr>
              <a:defRPr sz="1000">
                <a:solidFill>
                  <a:schemeClr val="bg1"/>
                </a:solidFill>
              </a:defRPr>
            </a:lvl1pPr>
          </a:lstStyle>
          <a:p>
            <a:endParaRPr lang="tr-TR"/>
          </a:p>
        </p:txBody>
      </p:sp>
      <p:cxnSp>
        <p:nvCxnSpPr>
          <p:cNvPr id="4" name="Düz Bağlayıcı">
            <a:extLst>
              <a:ext uri="{FF2B5EF4-FFF2-40B4-BE49-F238E27FC236}">
                <a16:creationId xmlns:a16="http://schemas.microsoft.com/office/drawing/2014/main" id="{AEBE6841-2A7A-4AE1-A203-0C161ECCAD9F}"/>
              </a:ext>
            </a:extLst>
          </p:cNvPr>
          <p:cNvCxnSpPr/>
          <p:nvPr userDrawn="1"/>
        </p:nvCxnSpPr>
        <p:spPr>
          <a:xfrm>
            <a:off x="766763" y="4101220"/>
            <a:ext cx="10658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Düz Bağlayıcı">
            <a:extLst>
              <a:ext uri="{FF2B5EF4-FFF2-40B4-BE49-F238E27FC236}">
                <a16:creationId xmlns:a16="http://schemas.microsoft.com/office/drawing/2014/main" id="{17067968-2F0D-4819-950C-E3F6613DB04B}"/>
              </a:ext>
            </a:extLst>
          </p:cNvPr>
          <p:cNvCxnSpPr/>
          <p:nvPr userDrawn="1"/>
        </p:nvCxnSpPr>
        <p:spPr>
          <a:xfrm>
            <a:off x="3295459" y="2100404"/>
            <a:ext cx="0" cy="3992421"/>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Düz Bağlayıcı">
            <a:extLst>
              <a:ext uri="{FF2B5EF4-FFF2-40B4-BE49-F238E27FC236}">
                <a16:creationId xmlns:a16="http://schemas.microsoft.com/office/drawing/2014/main" id="{85BB7C22-498D-461E-9556-FDF0D8DF35A9}"/>
              </a:ext>
            </a:extLst>
          </p:cNvPr>
          <p:cNvCxnSpPr/>
          <p:nvPr userDrawn="1"/>
        </p:nvCxnSpPr>
        <p:spPr>
          <a:xfrm>
            <a:off x="6080155" y="2100404"/>
            <a:ext cx="0" cy="3992421"/>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Düz Bağlayıcı">
            <a:extLst>
              <a:ext uri="{FF2B5EF4-FFF2-40B4-BE49-F238E27FC236}">
                <a16:creationId xmlns:a16="http://schemas.microsoft.com/office/drawing/2014/main" id="{59D7207E-5880-4EB3-AB13-D51DF25B6371}"/>
              </a:ext>
            </a:extLst>
          </p:cNvPr>
          <p:cNvCxnSpPr/>
          <p:nvPr userDrawn="1"/>
        </p:nvCxnSpPr>
        <p:spPr>
          <a:xfrm>
            <a:off x="8864851" y="2100404"/>
            <a:ext cx="0" cy="3992421"/>
          </a:xfrm>
          <a:prstGeom prst="line">
            <a:avLst/>
          </a:prstGeom>
        </p:spPr>
        <p:style>
          <a:lnRef idx="1">
            <a:schemeClr val="accent1"/>
          </a:lnRef>
          <a:fillRef idx="0">
            <a:schemeClr val="accent1"/>
          </a:fillRef>
          <a:effectRef idx="0">
            <a:schemeClr val="accent1"/>
          </a:effectRef>
          <a:fontRef idx="minor">
            <a:schemeClr val="tx1"/>
          </a:fontRef>
        </p:style>
      </p:cxnSp>
      <p:sp>
        <p:nvSpPr>
          <p:cNvPr id="3" name="Başlık">
            <a:extLst>
              <a:ext uri="{FF2B5EF4-FFF2-40B4-BE49-F238E27FC236}">
                <a16:creationId xmlns:a16="http://schemas.microsoft.com/office/drawing/2014/main" id="{6234C465-9055-49C5-A204-B6F0CD623DF0}"/>
              </a:ext>
            </a:extLst>
          </p:cNvPr>
          <p:cNvSpPr>
            <a:spLocks noGrp="1"/>
          </p:cNvSpPr>
          <p:nvPr>
            <p:ph type="title" hasCustomPrompt="1"/>
          </p:nvPr>
        </p:nvSpPr>
        <p:spPr>
          <a:xfrm>
            <a:off x="3792538" y="765175"/>
            <a:ext cx="4573587" cy="755650"/>
          </a:xfrm>
          <a:prstGeom prst="rect">
            <a:avLst/>
          </a:prstGeom>
          <a:noFill/>
          <a:ln w="31750">
            <a:solidFill>
              <a:schemeClr val="tx1"/>
            </a:solidFill>
          </a:ln>
        </p:spPr>
        <p:txBody>
          <a:bodyPr lIns="180000" tIns="180000" rIns="180000" bIns="72000" anchor="ctr" anchorCtr="0"/>
          <a:lstStyle>
            <a:lvl1pPr algn="ctr">
              <a:defRPr sz="4000">
                <a:solidFill>
                  <a:schemeClr val="tx1"/>
                </a:solidFill>
                <a:latin typeface="Raleway ExtraBold" panose="020B0903030101060003" pitchFamily="34" charset="-94"/>
              </a:defRPr>
            </a:lvl1pPr>
          </a:lstStyle>
          <a:p>
            <a:r>
              <a:rPr lang="tr-TR" dirty="0"/>
              <a:t>BAŞLIK</a:t>
            </a:r>
          </a:p>
        </p:txBody>
      </p:sp>
      <p:sp>
        <p:nvSpPr>
          <p:cNvPr id="66" name="Slayt Numarası Yer Tutucusu 5">
            <a:extLst>
              <a:ext uri="{FF2B5EF4-FFF2-40B4-BE49-F238E27FC236}">
                <a16:creationId xmlns:a16="http://schemas.microsoft.com/office/drawing/2014/main" id="{943CD96E-EB2F-400C-8684-2E1C2757DBED}"/>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235688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par>
                                <p:cTn id="9" presetID="16" presetClass="entr" presetSubtype="4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Horizontal)">
                                      <p:cBhvr>
                                        <p:cTn id="11" dur="750"/>
                                        <p:tgtEl>
                                          <p:spTgt spid="6"/>
                                        </p:tgtEl>
                                      </p:cBhvr>
                                    </p:animEffect>
                                  </p:childTnLst>
                                </p:cTn>
                              </p:par>
                              <p:par>
                                <p:cTn id="12" presetID="16" presetClass="entr" presetSubtype="42" fill="hold" nodeType="with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barn(outHorizontal)">
                                      <p:cBhvr>
                                        <p:cTn id="14" dur="750"/>
                                        <p:tgtEl>
                                          <p:spTgt spid="64"/>
                                        </p:tgtEl>
                                      </p:cBhvr>
                                    </p:animEffect>
                                  </p:childTnLst>
                                </p:cTn>
                              </p:par>
                              <p:par>
                                <p:cTn id="15" presetID="16" presetClass="entr" presetSubtype="42"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barn(outHorizontal)">
                                      <p:cBhvr>
                                        <p:cTn id="17" dur="750"/>
                                        <p:tgtEl>
                                          <p:spTgt spid="65"/>
                                        </p:tgtEl>
                                      </p:cBhvr>
                                    </p:animEffect>
                                  </p:childTnLst>
                                </p:cTn>
                              </p:par>
                              <p:par>
                                <p:cTn id="18" presetID="16" presetClass="entr" presetSubtype="37"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outVertical)">
                                      <p:cBhvr>
                                        <p:cTn id="20" dur="75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5">
                                            <p:txEl>
                                              <p:pRg st="0" end="0"/>
                                            </p:txEl>
                                          </p:spTgt>
                                        </p:tgtEl>
                                        <p:attrNameLst>
                                          <p:attrName>style.visibility</p:attrName>
                                        </p:attrNameLst>
                                      </p:cBhvr>
                                      <p:to>
                                        <p:strVal val="visible"/>
                                      </p:to>
                                    </p:set>
                                    <p:anim calcmode="lin" valueType="num">
                                      <p:cBhvr>
                                        <p:cTn id="25"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35">
                                            <p:txEl>
                                              <p:pRg st="0" end="0"/>
                                            </p:txEl>
                                          </p:spTgt>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2">
                                            <p:txEl>
                                              <p:pRg st="0" end="0"/>
                                            </p:txEl>
                                          </p:spTgt>
                                        </p:tgtEl>
                                        <p:attrNameLst>
                                          <p:attrName>style.visibility</p:attrName>
                                        </p:attrNameLst>
                                      </p:cBhvr>
                                      <p:to>
                                        <p:strVal val="visible"/>
                                      </p:to>
                                    </p:set>
                                    <p:anim calcmode="lin" valueType="num">
                                      <p:cBhvr>
                                        <p:cTn id="30"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32">
                                            <p:txEl>
                                              <p:pRg st="0" end="0"/>
                                            </p:txEl>
                                          </p:spTgt>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par>
                                <p:cTn id="38" presetID="53" presetClass="entr" presetSubtype="16" fill="hold" grpId="0" nodeType="withEffect" nodePh="1">
                                  <p:stCondLst>
                                    <p:cond delay="0"/>
                                  </p:stCondLst>
                                  <p:endCondLst>
                                    <p:cond evt="begin" delay="0">
                                      <p:tn val="38"/>
                                    </p:cond>
                                  </p:endCondLst>
                                  <p:childTnLst>
                                    <p:set>
                                      <p:cBhvr>
                                        <p:cTn id="39" dur="1" fill="hold">
                                          <p:stCondLst>
                                            <p:cond delay="0"/>
                                          </p:stCondLst>
                                        </p:cTn>
                                        <p:tgtEl>
                                          <p:spTgt spid="34"/>
                                        </p:tgtEl>
                                        <p:attrNameLst>
                                          <p:attrName>style.visibility</p:attrName>
                                        </p:attrNameLst>
                                      </p:cBhvr>
                                      <p:to>
                                        <p:strVal val="visible"/>
                                      </p:to>
                                    </p:set>
                                    <p:anim calcmode="lin" valueType="num">
                                      <p:cBhvr>
                                        <p:cTn id="40" dur="500" fill="hold"/>
                                        <p:tgtEl>
                                          <p:spTgt spid="34"/>
                                        </p:tgtEl>
                                        <p:attrNameLst>
                                          <p:attrName>ppt_w</p:attrName>
                                        </p:attrNameLst>
                                      </p:cBhvr>
                                      <p:tavLst>
                                        <p:tav tm="0">
                                          <p:val>
                                            <p:fltVal val="0"/>
                                          </p:val>
                                        </p:tav>
                                        <p:tav tm="100000">
                                          <p:val>
                                            <p:strVal val="#ppt_w"/>
                                          </p:val>
                                        </p:tav>
                                      </p:tavLst>
                                    </p:anim>
                                    <p:anim calcmode="lin" valueType="num">
                                      <p:cBhvr>
                                        <p:cTn id="41" dur="500" fill="hold"/>
                                        <p:tgtEl>
                                          <p:spTgt spid="34"/>
                                        </p:tgtEl>
                                        <p:attrNameLst>
                                          <p:attrName>ppt_h</p:attrName>
                                        </p:attrNameLst>
                                      </p:cBhvr>
                                      <p:tavLst>
                                        <p:tav tm="0">
                                          <p:val>
                                            <p:fltVal val="0"/>
                                          </p:val>
                                        </p:tav>
                                        <p:tav tm="100000">
                                          <p:val>
                                            <p:strVal val="#ppt_h"/>
                                          </p:val>
                                        </p:tav>
                                      </p:tavLst>
                                    </p:anim>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9">
                                            <p:txEl>
                                              <p:pRg st="0" end="0"/>
                                            </p:txEl>
                                          </p:spTgt>
                                        </p:tgtEl>
                                        <p:attrNameLst>
                                          <p:attrName>style.visibility</p:attrName>
                                        </p:attrNameLst>
                                      </p:cBhvr>
                                      <p:to>
                                        <p:strVal val="visible"/>
                                      </p:to>
                                    </p:set>
                                    <p:anim calcmode="lin" valueType="num">
                                      <p:cBhvr>
                                        <p:cTn id="47"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39">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39">
                                            <p:txEl>
                                              <p:pRg st="0" end="0"/>
                                            </p:txEl>
                                          </p:spTgt>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6">
                                            <p:txEl>
                                              <p:pRg st="0" end="0"/>
                                            </p:txEl>
                                          </p:spTgt>
                                        </p:tgtEl>
                                        <p:attrNameLst>
                                          <p:attrName>style.visibility</p:attrName>
                                        </p:attrNameLst>
                                      </p:cBhvr>
                                      <p:to>
                                        <p:strVal val="visible"/>
                                      </p:to>
                                    </p:set>
                                    <p:anim calcmode="lin" valueType="num">
                                      <p:cBhvr>
                                        <p:cTn id="52"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54" dur="500"/>
                                        <p:tgtEl>
                                          <p:spTgt spid="36">
                                            <p:txEl>
                                              <p:pRg st="0" end="0"/>
                                            </p:tx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500" fill="hold"/>
                                        <p:tgtEl>
                                          <p:spTgt spid="37"/>
                                        </p:tgtEl>
                                        <p:attrNameLst>
                                          <p:attrName>ppt_w</p:attrName>
                                        </p:attrNameLst>
                                      </p:cBhvr>
                                      <p:tavLst>
                                        <p:tav tm="0">
                                          <p:val>
                                            <p:fltVal val="0"/>
                                          </p:val>
                                        </p:tav>
                                        <p:tav tm="100000">
                                          <p:val>
                                            <p:strVal val="#ppt_w"/>
                                          </p:val>
                                        </p:tav>
                                      </p:tavLst>
                                    </p:anim>
                                    <p:anim calcmode="lin" valueType="num">
                                      <p:cBhvr>
                                        <p:cTn id="58" dur="500" fill="hold"/>
                                        <p:tgtEl>
                                          <p:spTgt spid="37"/>
                                        </p:tgtEl>
                                        <p:attrNameLst>
                                          <p:attrName>ppt_h</p:attrName>
                                        </p:attrNameLst>
                                      </p:cBhvr>
                                      <p:tavLst>
                                        <p:tav tm="0">
                                          <p:val>
                                            <p:fltVal val="0"/>
                                          </p:val>
                                        </p:tav>
                                        <p:tav tm="100000">
                                          <p:val>
                                            <p:strVal val="#ppt_h"/>
                                          </p:val>
                                        </p:tav>
                                      </p:tavLst>
                                    </p:anim>
                                    <p:animEffect transition="in" filter="fade">
                                      <p:cBhvr>
                                        <p:cTn id="59" dur="500"/>
                                        <p:tgtEl>
                                          <p:spTgt spid="37"/>
                                        </p:tgtEl>
                                      </p:cBhvr>
                                    </p:animEffect>
                                  </p:childTnLst>
                                </p:cTn>
                              </p:par>
                              <p:par>
                                <p:cTn id="60" presetID="53" presetClass="entr" presetSubtype="16" fill="hold" grpId="0" nodeType="withEffect" nodePh="1">
                                  <p:stCondLst>
                                    <p:cond delay="0"/>
                                  </p:stCondLst>
                                  <p:endCondLst>
                                    <p:cond evt="begin" delay="0">
                                      <p:tn val="60"/>
                                    </p:cond>
                                  </p:endCondLst>
                                  <p:childTnLst>
                                    <p:set>
                                      <p:cBhvr>
                                        <p:cTn id="61" dur="1" fill="hold">
                                          <p:stCondLst>
                                            <p:cond delay="0"/>
                                          </p:stCondLst>
                                        </p:cTn>
                                        <p:tgtEl>
                                          <p:spTgt spid="38"/>
                                        </p:tgtEl>
                                        <p:attrNameLst>
                                          <p:attrName>style.visibility</p:attrName>
                                        </p:attrNameLst>
                                      </p:cBhvr>
                                      <p:to>
                                        <p:strVal val="visible"/>
                                      </p:to>
                                    </p:set>
                                    <p:anim calcmode="lin" valueType="num">
                                      <p:cBhvr>
                                        <p:cTn id="62" dur="500" fill="hold"/>
                                        <p:tgtEl>
                                          <p:spTgt spid="38"/>
                                        </p:tgtEl>
                                        <p:attrNameLst>
                                          <p:attrName>ppt_w</p:attrName>
                                        </p:attrNameLst>
                                      </p:cBhvr>
                                      <p:tavLst>
                                        <p:tav tm="0">
                                          <p:val>
                                            <p:fltVal val="0"/>
                                          </p:val>
                                        </p:tav>
                                        <p:tav tm="100000">
                                          <p:val>
                                            <p:strVal val="#ppt_w"/>
                                          </p:val>
                                        </p:tav>
                                      </p:tavLst>
                                    </p:anim>
                                    <p:anim calcmode="lin" valueType="num">
                                      <p:cBhvr>
                                        <p:cTn id="63" dur="500" fill="hold"/>
                                        <p:tgtEl>
                                          <p:spTgt spid="38"/>
                                        </p:tgtEl>
                                        <p:attrNameLst>
                                          <p:attrName>ppt_h</p:attrName>
                                        </p:attrNameLst>
                                      </p:cBhvr>
                                      <p:tavLst>
                                        <p:tav tm="0">
                                          <p:val>
                                            <p:fltVal val="0"/>
                                          </p:val>
                                        </p:tav>
                                        <p:tav tm="100000">
                                          <p:val>
                                            <p:strVal val="#ppt_h"/>
                                          </p:val>
                                        </p:tav>
                                      </p:tavLst>
                                    </p:anim>
                                    <p:animEffect transition="in" filter="fade">
                                      <p:cBhvr>
                                        <p:cTn id="64" dur="500"/>
                                        <p:tgtEl>
                                          <p:spTgt spid="38"/>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anim calcmode="lin" valueType="num">
                                      <p:cBhvr>
                                        <p:cTn id="69" dur="500" fill="hold"/>
                                        <p:tgtEl>
                                          <p:spTgt spid="45"/>
                                        </p:tgtEl>
                                        <p:attrNameLst>
                                          <p:attrName>ppt_w</p:attrName>
                                        </p:attrNameLst>
                                      </p:cBhvr>
                                      <p:tavLst>
                                        <p:tav tm="0">
                                          <p:val>
                                            <p:fltVal val="0"/>
                                          </p:val>
                                        </p:tav>
                                        <p:tav tm="100000">
                                          <p:val>
                                            <p:strVal val="#ppt_w"/>
                                          </p:val>
                                        </p:tav>
                                      </p:tavLst>
                                    </p:anim>
                                    <p:anim calcmode="lin" valueType="num">
                                      <p:cBhvr>
                                        <p:cTn id="70" dur="500" fill="hold"/>
                                        <p:tgtEl>
                                          <p:spTgt spid="45"/>
                                        </p:tgtEl>
                                        <p:attrNameLst>
                                          <p:attrName>ppt_h</p:attrName>
                                        </p:attrNameLst>
                                      </p:cBhvr>
                                      <p:tavLst>
                                        <p:tav tm="0">
                                          <p:val>
                                            <p:fltVal val="0"/>
                                          </p:val>
                                        </p:tav>
                                        <p:tav tm="100000">
                                          <p:val>
                                            <p:strVal val="#ppt_h"/>
                                          </p:val>
                                        </p:tav>
                                      </p:tavLst>
                                    </p:anim>
                                    <p:animEffect transition="in" filter="fade">
                                      <p:cBhvr>
                                        <p:cTn id="71" dur="500"/>
                                        <p:tgtEl>
                                          <p:spTgt spid="45"/>
                                        </p:tgtEl>
                                      </p:cBhvr>
                                    </p:animEffect>
                                  </p:childTnLst>
                                </p:cTn>
                              </p:par>
                              <p:par>
                                <p:cTn id="72" presetID="53" presetClass="entr" presetSubtype="16" fill="hold" grpId="0" nodeType="withEffect" nodePh="1">
                                  <p:stCondLst>
                                    <p:cond delay="0"/>
                                  </p:stCondLst>
                                  <p:endCondLst>
                                    <p:cond evt="begin" delay="0">
                                      <p:tn val="72"/>
                                    </p:cond>
                                  </p:endCondLst>
                                  <p:childTnLst>
                                    <p:set>
                                      <p:cBhvr>
                                        <p:cTn id="73" dur="1" fill="hold">
                                          <p:stCondLst>
                                            <p:cond delay="0"/>
                                          </p:stCondLst>
                                        </p:cTn>
                                        <p:tgtEl>
                                          <p:spTgt spid="46"/>
                                        </p:tgtEl>
                                        <p:attrNameLst>
                                          <p:attrName>style.visibility</p:attrName>
                                        </p:attrNameLst>
                                      </p:cBhvr>
                                      <p:to>
                                        <p:strVal val="visible"/>
                                      </p:to>
                                    </p:set>
                                    <p:anim calcmode="lin" valueType="num">
                                      <p:cBhvr>
                                        <p:cTn id="74" dur="500" fill="hold"/>
                                        <p:tgtEl>
                                          <p:spTgt spid="46"/>
                                        </p:tgtEl>
                                        <p:attrNameLst>
                                          <p:attrName>ppt_w</p:attrName>
                                        </p:attrNameLst>
                                      </p:cBhvr>
                                      <p:tavLst>
                                        <p:tav tm="0">
                                          <p:val>
                                            <p:fltVal val="0"/>
                                          </p:val>
                                        </p:tav>
                                        <p:tav tm="100000">
                                          <p:val>
                                            <p:strVal val="#ppt_w"/>
                                          </p:val>
                                        </p:tav>
                                      </p:tavLst>
                                    </p:anim>
                                    <p:anim calcmode="lin" valueType="num">
                                      <p:cBhvr>
                                        <p:cTn id="75" dur="500" fill="hold"/>
                                        <p:tgtEl>
                                          <p:spTgt spid="46"/>
                                        </p:tgtEl>
                                        <p:attrNameLst>
                                          <p:attrName>ppt_h</p:attrName>
                                        </p:attrNameLst>
                                      </p:cBhvr>
                                      <p:tavLst>
                                        <p:tav tm="0">
                                          <p:val>
                                            <p:fltVal val="0"/>
                                          </p:val>
                                        </p:tav>
                                        <p:tav tm="100000">
                                          <p:val>
                                            <p:strVal val="#ppt_h"/>
                                          </p:val>
                                        </p:tav>
                                      </p:tavLst>
                                    </p:anim>
                                    <p:animEffect transition="in" filter="fade">
                                      <p:cBhvr>
                                        <p:cTn id="76" dur="500"/>
                                        <p:tgtEl>
                                          <p:spTgt spid="46"/>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44">
                                            <p:txEl>
                                              <p:pRg st="0" end="0"/>
                                            </p:txEl>
                                          </p:spTgt>
                                        </p:tgtEl>
                                        <p:attrNameLst>
                                          <p:attrName>style.visibility</p:attrName>
                                        </p:attrNameLst>
                                      </p:cBhvr>
                                      <p:to>
                                        <p:strVal val="visible"/>
                                      </p:to>
                                    </p:set>
                                    <p:anim calcmode="lin" valueType="num">
                                      <p:cBhvr>
                                        <p:cTn id="79" dur="5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80" dur="500" fill="hold"/>
                                        <p:tgtEl>
                                          <p:spTgt spid="44">
                                            <p:txEl>
                                              <p:pRg st="0" end="0"/>
                                            </p:txEl>
                                          </p:spTgt>
                                        </p:tgtEl>
                                        <p:attrNameLst>
                                          <p:attrName>ppt_h</p:attrName>
                                        </p:attrNameLst>
                                      </p:cBhvr>
                                      <p:tavLst>
                                        <p:tav tm="0">
                                          <p:val>
                                            <p:fltVal val="0"/>
                                          </p:val>
                                        </p:tav>
                                        <p:tav tm="100000">
                                          <p:val>
                                            <p:strVal val="#ppt_h"/>
                                          </p:val>
                                        </p:tav>
                                      </p:tavLst>
                                    </p:anim>
                                    <p:animEffect transition="in" filter="fade">
                                      <p:cBhvr>
                                        <p:cTn id="81" dur="500"/>
                                        <p:tgtEl>
                                          <p:spTgt spid="44">
                                            <p:txEl>
                                              <p:pRg st="0" end="0"/>
                                            </p:txEl>
                                          </p:spTgt>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47">
                                            <p:txEl>
                                              <p:pRg st="0" end="0"/>
                                            </p:txEl>
                                          </p:spTgt>
                                        </p:tgtEl>
                                        <p:attrNameLst>
                                          <p:attrName>style.visibility</p:attrName>
                                        </p:attrNameLst>
                                      </p:cBhvr>
                                      <p:to>
                                        <p:strVal val="visible"/>
                                      </p:to>
                                    </p:set>
                                    <p:anim calcmode="lin" valueType="num">
                                      <p:cBhvr>
                                        <p:cTn id="84"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85" dur="500" fill="hold"/>
                                        <p:tgtEl>
                                          <p:spTgt spid="47">
                                            <p:txEl>
                                              <p:pRg st="0" end="0"/>
                                            </p:txEl>
                                          </p:spTgt>
                                        </p:tgtEl>
                                        <p:attrNameLst>
                                          <p:attrName>ppt_h</p:attrName>
                                        </p:attrNameLst>
                                      </p:cBhvr>
                                      <p:tavLst>
                                        <p:tav tm="0">
                                          <p:val>
                                            <p:fltVal val="0"/>
                                          </p:val>
                                        </p:tav>
                                        <p:tav tm="100000">
                                          <p:val>
                                            <p:strVal val="#ppt_h"/>
                                          </p:val>
                                        </p:tav>
                                      </p:tavLst>
                                    </p:anim>
                                    <p:animEffect transition="in" filter="fade">
                                      <p:cBhvr>
                                        <p:cTn id="86" dur="500"/>
                                        <p:tgtEl>
                                          <p:spTgt spid="47">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43">
                                            <p:txEl>
                                              <p:pRg st="0" end="0"/>
                                            </p:txEl>
                                          </p:spTgt>
                                        </p:tgtEl>
                                        <p:attrNameLst>
                                          <p:attrName>style.visibility</p:attrName>
                                        </p:attrNameLst>
                                      </p:cBhvr>
                                      <p:to>
                                        <p:strVal val="visible"/>
                                      </p:to>
                                    </p:set>
                                    <p:anim calcmode="lin" valueType="num">
                                      <p:cBhvr>
                                        <p:cTn id="91"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92" dur="500" fill="hold"/>
                                        <p:tgtEl>
                                          <p:spTgt spid="43">
                                            <p:txEl>
                                              <p:pRg st="0" end="0"/>
                                            </p:txEl>
                                          </p:spTgt>
                                        </p:tgtEl>
                                        <p:attrNameLst>
                                          <p:attrName>ppt_h</p:attrName>
                                        </p:attrNameLst>
                                      </p:cBhvr>
                                      <p:tavLst>
                                        <p:tav tm="0">
                                          <p:val>
                                            <p:fltVal val="0"/>
                                          </p:val>
                                        </p:tav>
                                        <p:tav tm="100000">
                                          <p:val>
                                            <p:strVal val="#ppt_h"/>
                                          </p:val>
                                        </p:tav>
                                      </p:tavLst>
                                    </p:anim>
                                    <p:animEffect transition="in" filter="fade">
                                      <p:cBhvr>
                                        <p:cTn id="93" dur="500"/>
                                        <p:tgtEl>
                                          <p:spTgt spid="43">
                                            <p:txEl>
                                              <p:pRg st="0" end="0"/>
                                            </p:txEl>
                                          </p:spTgt>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40">
                                            <p:txEl>
                                              <p:pRg st="0" end="0"/>
                                            </p:txEl>
                                          </p:spTgt>
                                        </p:tgtEl>
                                        <p:attrNameLst>
                                          <p:attrName>style.visibility</p:attrName>
                                        </p:attrNameLst>
                                      </p:cBhvr>
                                      <p:to>
                                        <p:strVal val="visible"/>
                                      </p:to>
                                    </p:set>
                                    <p:anim calcmode="lin" valueType="num">
                                      <p:cBhvr>
                                        <p:cTn id="96"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97" dur="5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98" dur="500"/>
                                        <p:tgtEl>
                                          <p:spTgt spid="40">
                                            <p:txEl>
                                              <p:pRg st="0" end="0"/>
                                            </p:txEl>
                                          </p:spTgt>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41"/>
                                        </p:tgtEl>
                                        <p:attrNameLst>
                                          <p:attrName>style.visibility</p:attrName>
                                        </p:attrNameLst>
                                      </p:cBhvr>
                                      <p:to>
                                        <p:strVal val="visible"/>
                                      </p:to>
                                    </p:set>
                                    <p:anim calcmode="lin" valueType="num">
                                      <p:cBhvr>
                                        <p:cTn id="101" dur="500" fill="hold"/>
                                        <p:tgtEl>
                                          <p:spTgt spid="41"/>
                                        </p:tgtEl>
                                        <p:attrNameLst>
                                          <p:attrName>ppt_w</p:attrName>
                                        </p:attrNameLst>
                                      </p:cBhvr>
                                      <p:tavLst>
                                        <p:tav tm="0">
                                          <p:val>
                                            <p:fltVal val="0"/>
                                          </p:val>
                                        </p:tav>
                                        <p:tav tm="100000">
                                          <p:val>
                                            <p:strVal val="#ppt_w"/>
                                          </p:val>
                                        </p:tav>
                                      </p:tavLst>
                                    </p:anim>
                                    <p:anim calcmode="lin" valueType="num">
                                      <p:cBhvr>
                                        <p:cTn id="102" dur="500" fill="hold"/>
                                        <p:tgtEl>
                                          <p:spTgt spid="41"/>
                                        </p:tgtEl>
                                        <p:attrNameLst>
                                          <p:attrName>ppt_h</p:attrName>
                                        </p:attrNameLst>
                                      </p:cBhvr>
                                      <p:tavLst>
                                        <p:tav tm="0">
                                          <p:val>
                                            <p:fltVal val="0"/>
                                          </p:val>
                                        </p:tav>
                                        <p:tav tm="100000">
                                          <p:val>
                                            <p:strVal val="#ppt_h"/>
                                          </p:val>
                                        </p:tav>
                                      </p:tavLst>
                                    </p:anim>
                                    <p:animEffect transition="in" filter="fade">
                                      <p:cBhvr>
                                        <p:cTn id="103" dur="500"/>
                                        <p:tgtEl>
                                          <p:spTgt spid="41"/>
                                        </p:tgtEl>
                                      </p:cBhvr>
                                    </p:animEffect>
                                  </p:childTnLst>
                                </p:cTn>
                              </p:par>
                              <p:par>
                                <p:cTn id="104" presetID="53" presetClass="entr" presetSubtype="16" fill="hold" grpId="0" nodeType="withEffect" nodePh="1">
                                  <p:stCondLst>
                                    <p:cond delay="0"/>
                                  </p:stCondLst>
                                  <p:endCondLst>
                                    <p:cond evt="begin" delay="0">
                                      <p:tn val="104"/>
                                    </p:cond>
                                  </p:endCondLst>
                                  <p:childTnLst>
                                    <p:set>
                                      <p:cBhvr>
                                        <p:cTn id="105" dur="1" fill="hold">
                                          <p:stCondLst>
                                            <p:cond delay="0"/>
                                          </p:stCondLst>
                                        </p:cTn>
                                        <p:tgtEl>
                                          <p:spTgt spid="42"/>
                                        </p:tgtEl>
                                        <p:attrNameLst>
                                          <p:attrName>style.visibility</p:attrName>
                                        </p:attrNameLst>
                                      </p:cBhvr>
                                      <p:to>
                                        <p:strVal val="visible"/>
                                      </p:to>
                                    </p:set>
                                    <p:anim calcmode="lin" valueType="num">
                                      <p:cBhvr>
                                        <p:cTn id="106" dur="500" fill="hold"/>
                                        <p:tgtEl>
                                          <p:spTgt spid="42"/>
                                        </p:tgtEl>
                                        <p:attrNameLst>
                                          <p:attrName>ppt_w</p:attrName>
                                        </p:attrNameLst>
                                      </p:cBhvr>
                                      <p:tavLst>
                                        <p:tav tm="0">
                                          <p:val>
                                            <p:fltVal val="0"/>
                                          </p:val>
                                        </p:tav>
                                        <p:tav tm="100000">
                                          <p:val>
                                            <p:strVal val="#ppt_w"/>
                                          </p:val>
                                        </p:tav>
                                      </p:tavLst>
                                    </p:anim>
                                    <p:anim calcmode="lin" valueType="num">
                                      <p:cBhvr>
                                        <p:cTn id="107" dur="500" fill="hold"/>
                                        <p:tgtEl>
                                          <p:spTgt spid="42"/>
                                        </p:tgtEl>
                                        <p:attrNameLst>
                                          <p:attrName>ppt_h</p:attrName>
                                        </p:attrNameLst>
                                      </p:cBhvr>
                                      <p:tavLst>
                                        <p:tav tm="0">
                                          <p:val>
                                            <p:fltVal val="0"/>
                                          </p:val>
                                        </p:tav>
                                        <p:tav tm="100000">
                                          <p:val>
                                            <p:strVal val="#ppt_h"/>
                                          </p:val>
                                        </p:tav>
                                      </p:tavLst>
                                    </p:anim>
                                    <p:animEffect transition="in" filter="fade">
                                      <p:cBhvr>
                                        <p:cTn id="108" dur="500"/>
                                        <p:tgtEl>
                                          <p:spTgt spid="42"/>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51">
                                            <p:txEl>
                                              <p:pRg st="0" end="0"/>
                                            </p:txEl>
                                          </p:spTgt>
                                        </p:tgtEl>
                                        <p:attrNameLst>
                                          <p:attrName>style.visibility</p:attrName>
                                        </p:attrNameLst>
                                      </p:cBhvr>
                                      <p:to>
                                        <p:strVal val="visible"/>
                                      </p:to>
                                    </p:set>
                                    <p:anim calcmode="lin" valueType="num">
                                      <p:cBhvr>
                                        <p:cTn id="113" dur="500" fill="hold"/>
                                        <p:tgtEl>
                                          <p:spTgt spid="51">
                                            <p:txEl>
                                              <p:pRg st="0" end="0"/>
                                            </p:txEl>
                                          </p:spTgt>
                                        </p:tgtEl>
                                        <p:attrNameLst>
                                          <p:attrName>ppt_w</p:attrName>
                                        </p:attrNameLst>
                                      </p:cBhvr>
                                      <p:tavLst>
                                        <p:tav tm="0">
                                          <p:val>
                                            <p:fltVal val="0"/>
                                          </p:val>
                                        </p:tav>
                                        <p:tav tm="100000">
                                          <p:val>
                                            <p:strVal val="#ppt_w"/>
                                          </p:val>
                                        </p:tav>
                                      </p:tavLst>
                                    </p:anim>
                                    <p:anim calcmode="lin" valueType="num">
                                      <p:cBhvr>
                                        <p:cTn id="114" dur="500" fill="hold"/>
                                        <p:tgtEl>
                                          <p:spTgt spid="51">
                                            <p:txEl>
                                              <p:pRg st="0" end="0"/>
                                            </p:txEl>
                                          </p:spTgt>
                                        </p:tgtEl>
                                        <p:attrNameLst>
                                          <p:attrName>ppt_h</p:attrName>
                                        </p:attrNameLst>
                                      </p:cBhvr>
                                      <p:tavLst>
                                        <p:tav tm="0">
                                          <p:val>
                                            <p:fltVal val="0"/>
                                          </p:val>
                                        </p:tav>
                                        <p:tav tm="100000">
                                          <p:val>
                                            <p:strVal val="#ppt_h"/>
                                          </p:val>
                                        </p:tav>
                                      </p:tavLst>
                                    </p:anim>
                                    <p:animEffect transition="in" filter="fade">
                                      <p:cBhvr>
                                        <p:cTn id="115" dur="500"/>
                                        <p:tgtEl>
                                          <p:spTgt spid="51">
                                            <p:txEl>
                                              <p:pRg st="0" end="0"/>
                                            </p:txEl>
                                          </p:spTgt>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48">
                                            <p:txEl>
                                              <p:pRg st="0" end="0"/>
                                            </p:txEl>
                                          </p:spTgt>
                                        </p:tgtEl>
                                        <p:attrNameLst>
                                          <p:attrName>style.visibility</p:attrName>
                                        </p:attrNameLst>
                                      </p:cBhvr>
                                      <p:to>
                                        <p:strVal val="visible"/>
                                      </p:to>
                                    </p:set>
                                    <p:anim calcmode="lin" valueType="num">
                                      <p:cBhvr>
                                        <p:cTn id="118" dur="500" fill="hold"/>
                                        <p:tgtEl>
                                          <p:spTgt spid="48">
                                            <p:txEl>
                                              <p:pRg st="0" end="0"/>
                                            </p:txEl>
                                          </p:spTgt>
                                        </p:tgtEl>
                                        <p:attrNameLst>
                                          <p:attrName>ppt_w</p:attrName>
                                        </p:attrNameLst>
                                      </p:cBhvr>
                                      <p:tavLst>
                                        <p:tav tm="0">
                                          <p:val>
                                            <p:fltVal val="0"/>
                                          </p:val>
                                        </p:tav>
                                        <p:tav tm="100000">
                                          <p:val>
                                            <p:strVal val="#ppt_w"/>
                                          </p:val>
                                        </p:tav>
                                      </p:tavLst>
                                    </p:anim>
                                    <p:anim calcmode="lin" valueType="num">
                                      <p:cBhvr>
                                        <p:cTn id="119" dur="500" fill="hold"/>
                                        <p:tgtEl>
                                          <p:spTgt spid="48">
                                            <p:txEl>
                                              <p:pRg st="0" end="0"/>
                                            </p:txEl>
                                          </p:spTgt>
                                        </p:tgtEl>
                                        <p:attrNameLst>
                                          <p:attrName>ppt_h</p:attrName>
                                        </p:attrNameLst>
                                      </p:cBhvr>
                                      <p:tavLst>
                                        <p:tav tm="0">
                                          <p:val>
                                            <p:fltVal val="0"/>
                                          </p:val>
                                        </p:tav>
                                        <p:tav tm="100000">
                                          <p:val>
                                            <p:strVal val="#ppt_h"/>
                                          </p:val>
                                        </p:tav>
                                      </p:tavLst>
                                    </p:anim>
                                    <p:animEffect transition="in" filter="fade">
                                      <p:cBhvr>
                                        <p:cTn id="120" dur="500"/>
                                        <p:tgtEl>
                                          <p:spTgt spid="48">
                                            <p:txEl>
                                              <p:pRg st="0" end="0"/>
                                            </p:txEl>
                                          </p:spTgt>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49"/>
                                        </p:tgtEl>
                                        <p:attrNameLst>
                                          <p:attrName>style.visibility</p:attrName>
                                        </p:attrNameLst>
                                      </p:cBhvr>
                                      <p:to>
                                        <p:strVal val="visible"/>
                                      </p:to>
                                    </p:set>
                                    <p:anim calcmode="lin" valueType="num">
                                      <p:cBhvr>
                                        <p:cTn id="123" dur="500" fill="hold"/>
                                        <p:tgtEl>
                                          <p:spTgt spid="49"/>
                                        </p:tgtEl>
                                        <p:attrNameLst>
                                          <p:attrName>ppt_w</p:attrName>
                                        </p:attrNameLst>
                                      </p:cBhvr>
                                      <p:tavLst>
                                        <p:tav tm="0">
                                          <p:val>
                                            <p:fltVal val="0"/>
                                          </p:val>
                                        </p:tav>
                                        <p:tav tm="100000">
                                          <p:val>
                                            <p:strVal val="#ppt_w"/>
                                          </p:val>
                                        </p:tav>
                                      </p:tavLst>
                                    </p:anim>
                                    <p:anim calcmode="lin" valueType="num">
                                      <p:cBhvr>
                                        <p:cTn id="124" dur="500" fill="hold"/>
                                        <p:tgtEl>
                                          <p:spTgt spid="49"/>
                                        </p:tgtEl>
                                        <p:attrNameLst>
                                          <p:attrName>ppt_h</p:attrName>
                                        </p:attrNameLst>
                                      </p:cBhvr>
                                      <p:tavLst>
                                        <p:tav tm="0">
                                          <p:val>
                                            <p:fltVal val="0"/>
                                          </p:val>
                                        </p:tav>
                                        <p:tav tm="100000">
                                          <p:val>
                                            <p:strVal val="#ppt_h"/>
                                          </p:val>
                                        </p:tav>
                                      </p:tavLst>
                                    </p:anim>
                                    <p:animEffect transition="in" filter="fade">
                                      <p:cBhvr>
                                        <p:cTn id="125" dur="500"/>
                                        <p:tgtEl>
                                          <p:spTgt spid="49"/>
                                        </p:tgtEl>
                                      </p:cBhvr>
                                    </p:animEffect>
                                  </p:childTnLst>
                                </p:cTn>
                              </p:par>
                              <p:par>
                                <p:cTn id="126" presetID="53" presetClass="entr" presetSubtype="16" fill="hold" grpId="0" nodeType="withEffect" nodePh="1">
                                  <p:stCondLst>
                                    <p:cond delay="0"/>
                                  </p:stCondLst>
                                  <p:endCondLst>
                                    <p:cond evt="begin" delay="0">
                                      <p:tn val="126"/>
                                    </p:cond>
                                  </p:endCondLst>
                                  <p:childTnLst>
                                    <p:set>
                                      <p:cBhvr>
                                        <p:cTn id="127" dur="1" fill="hold">
                                          <p:stCondLst>
                                            <p:cond delay="0"/>
                                          </p:stCondLst>
                                        </p:cTn>
                                        <p:tgtEl>
                                          <p:spTgt spid="50"/>
                                        </p:tgtEl>
                                        <p:attrNameLst>
                                          <p:attrName>style.visibility</p:attrName>
                                        </p:attrNameLst>
                                      </p:cBhvr>
                                      <p:to>
                                        <p:strVal val="visible"/>
                                      </p:to>
                                    </p:set>
                                    <p:anim calcmode="lin" valueType="num">
                                      <p:cBhvr>
                                        <p:cTn id="128" dur="500" fill="hold"/>
                                        <p:tgtEl>
                                          <p:spTgt spid="50"/>
                                        </p:tgtEl>
                                        <p:attrNameLst>
                                          <p:attrName>ppt_w</p:attrName>
                                        </p:attrNameLst>
                                      </p:cBhvr>
                                      <p:tavLst>
                                        <p:tav tm="0">
                                          <p:val>
                                            <p:fltVal val="0"/>
                                          </p:val>
                                        </p:tav>
                                        <p:tav tm="100000">
                                          <p:val>
                                            <p:strVal val="#ppt_w"/>
                                          </p:val>
                                        </p:tav>
                                      </p:tavLst>
                                    </p:anim>
                                    <p:anim calcmode="lin" valueType="num">
                                      <p:cBhvr>
                                        <p:cTn id="129" dur="500" fill="hold"/>
                                        <p:tgtEl>
                                          <p:spTgt spid="50"/>
                                        </p:tgtEl>
                                        <p:attrNameLst>
                                          <p:attrName>ppt_h</p:attrName>
                                        </p:attrNameLst>
                                      </p:cBhvr>
                                      <p:tavLst>
                                        <p:tav tm="0">
                                          <p:val>
                                            <p:fltVal val="0"/>
                                          </p:val>
                                        </p:tav>
                                        <p:tav tm="100000">
                                          <p:val>
                                            <p:strVal val="#ppt_h"/>
                                          </p:val>
                                        </p:tav>
                                      </p:tavLst>
                                    </p:anim>
                                    <p:animEffect transition="in" filter="fade">
                                      <p:cBhvr>
                                        <p:cTn id="130" dur="500"/>
                                        <p:tgtEl>
                                          <p:spTgt spid="50"/>
                                        </p:tgtEl>
                                      </p:cBhvr>
                                    </p:animEffect>
                                  </p:childTnLst>
                                </p:cTn>
                              </p:par>
                            </p:childTnLst>
                          </p:cTn>
                        </p:par>
                      </p:childTnLst>
                    </p:cTn>
                  </p:par>
                  <p:par>
                    <p:cTn id="131" fill="hold">
                      <p:stCondLst>
                        <p:cond delay="indefinite"/>
                      </p:stCondLst>
                      <p:childTnLst>
                        <p:par>
                          <p:cTn id="132" fill="hold">
                            <p:stCondLst>
                              <p:cond delay="0"/>
                            </p:stCondLst>
                            <p:childTnLst>
                              <p:par>
                                <p:cTn id="133" presetID="53" presetClass="entr" presetSubtype="16" fill="hold" grpId="0" nodeType="clickEffect">
                                  <p:stCondLst>
                                    <p:cond delay="0"/>
                                  </p:stCondLst>
                                  <p:childTnLst>
                                    <p:set>
                                      <p:cBhvr>
                                        <p:cTn id="134" dur="1" fill="hold">
                                          <p:stCondLst>
                                            <p:cond delay="0"/>
                                          </p:stCondLst>
                                        </p:cTn>
                                        <p:tgtEl>
                                          <p:spTgt spid="55">
                                            <p:txEl>
                                              <p:pRg st="0" end="0"/>
                                            </p:txEl>
                                          </p:spTgt>
                                        </p:tgtEl>
                                        <p:attrNameLst>
                                          <p:attrName>style.visibility</p:attrName>
                                        </p:attrNameLst>
                                      </p:cBhvr>
                                      <p:to>
                                        <p:strVal val="visible"/>
                                      </p:to>
                                    </p:set>
                                    <p:anim calcmode="lin" valueType="num">
                                      <p:cBhvr>
                                        <p:cTn id="135" dur="5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136" dur="500" fill="hold"/>
                                        <p:tgtEl>
                                          <p:spTgt spid="55">
                                            <p:txEl>
                                              <p:pRg st="0" end="0"/>
                                            </p:txEl>
                                          </p:spTgt>
                                        </p:tgtEl>
                                        <p:attrNameLst>
                                          <p:attrName>ppt_h</p:attrName>
                                        </p:attrNameLst>
                                      </p:cBhvr>
                                      <p:tavLst>
                                        <p:tav tm="0">
                                          <p:val>
                                            <p:fltVal val="0"/>
                                          </p:val>
                                        </p:tav>
                                        <p:tav tm="100000">
                                          <p:val>
                                            <p:strVal val="#ppt_h"/>
                                          </p:val>
                                        </p:tav>
                                      </p:tavLst>
                                    </p:anim>
                                    <p:animEffect transition="in" filter="fade">
                                      <p:cBhvr>
                                        <p:cTn id="137" dur="500"/>
                                        <p:tgtEl>
                                          <p:spTgt spid="55">
                                            <p:txEl>
                                              <p:pRg st="0" end="0"/>
                                            </p:txEl>
                                          </p:spTgt>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52">
                                            <p:txEl>
                                              <p:pRg st="0" end="0"/>
                                            </p:txEl>
                                          </p:spTgt>
                                        </p:tgtEl>
                                        <p:attrNameLst>
                                          <p:attrName>style.visibility</p:attrName>
                                        </p:attrNameLst>
                                      </p:cBhvr>
                                      <p:to>
                                        <p:strVal val="visible"/>
                                      </p:to>
                                    </p:set>
                                    <p:anim calcmode="lin" valueType="num">
                                      <p:cBhvr>
                                        <p:cTn id="140" dur="500" fill="hold"/>
                                        <p:tgtEl>
                                          <p:spTgt spid="52">
                                            <p:txEl>
                                              <p:pRg st="0" end="0"/>
                                            </p:txEl>
                                          </p:spTgt>
                                        </p:tgtEl>
                                        <p:attrNameLst>
                                          <p:attrName>ppt_w</p:attrName>
                                        </p:attrNameLst>
                                      </p:cBhvr>
                                      <p:tavLst>
                                        <p:tav tm="0">
                                          <p:val>
                                            <p:fltVal val="0"/>
                                          </p:val>
                                        </p:tav>
                                        <p:tav tm="100000">
                                          <p:val>
                                            <p:strVal val="#ppt_w"/>
                                          </p:val>
                                        </p:tav>
                                      </p:tavLst>
                                    </p:anim>
                                    <p:anim calcmode="lin" valueType="num">
                                      <p:cBhvr>
                                        <p:cTn id="141" dur="500" fill="hold"/>
                                        <p:tgtEl>
                                          <p:spTgt spid="52">
                                            <p:txEl>
                                              <p:pRg st="0" end="0"/>
                                            </p:txEl>
                                          </p:spTgt>
                                        </p:tgtEl>
                                        <p:attrNameLst>
                                          <p:attrName>ppt_h</p:attrName>
                                        </p:attrNameLst>
                                      </p:cBhvr>
                                      <p:tavLst>
                                        <p:tav tm="0">
                                          <p:val>
                                            <p:fltVal val="0"/>
                                          </p:val>
                                        </p:tav>
                                        <p:tav tm="100000">
                                          <p:val>
                                            <p:strVal val="#ppt_h"/>
                                          </p:val>
                                        </p:tav>
                                      </p:tavLst>
                                    </p:anim>
                                    <p:animEffect transition="in" filter="fade">
                                      <p:cBhvr>
                                        <p:cTn id="142" dur="500"/>
                                        <p:tgtEl>
                                          <p:spTgt spid="52">
                                            <p:txEl>
                                              <p:pRg st="0" end="0"/>
                                            </p:txEl>
                                          </p:spTgt>
                                        </p:tgtEl>
                                      </p:cBhvr>
                                    </p:animEffect>
                                  </p:childTnLst>
                                </p:cTn>
                              </p:par>
                              <p:par>
                                <p:cTn id="143" presetID="53" presetClass="entr" presetSubtype="16" fill="hold" grpId="0" nodeType="withEffect">
                                  <p:stCondLst>
                                    <p:cond delay="0"/>
                                  </p:stCondLst>
                                  <p:childTnLst>
                                    <p:set>
                                      <p:cBhvr>
                                        <p:cTn id="144" dur="1" fill="hold">
                                          <p:stCondLst>
                                            <p:cond delay="0"/>
                                          </p:stCondLst>
                                        </p:cTn>
                                        <p:tgtEl>
                                          <p:spTgt spid="53"/>
                                        </p:tgtEl>
                                        <p:attrNameLst>
                                          <p:attrName>style.visibility</p:attrName>
                                        </p:attrNameLst>
                                      </p:cBhvr>
                                      <p:to>
                                        <p:strVal val="visible"/>
                                      </p:to>
                                    </p:set>
                                    <p:anim calcmode="lin" valueType="num">
                                      <p:cBhvr>
                                        <p:cTn id="145" dur="500" fill="hold"/>
                                        <p:tgtEl>
                                          <p:spTgt spid="53"/>
                                        </p:tgtEl>
                                        <p:attrNameLst>
                                          <p:attrName>ppt_w</p:attrName>
                                        </p:attrNameLst>
                                      </p:cBhvr>
                                      <p:tavLst>
                                        <p:tav tm="0">
                                          <p:val>
                                            <p:fltVal val="0"/>
                                          </p:val>
                                        </p:tav>
                                        <p:tav tm="100000">
                                          <p:val>
                                            <p:strVal val="#ppt_w"/>
                                          </p:val>
                                        </p:tav>
                                      </p:tavLst>
                                    </p:anim>
                                    <p:anim calcmode="lin" valueType="num">
                                      <p:cBhvr>
                                        <p:cTn id="146" dur="500" fill="hold"/>
                                        <p:tgtEl>
                                          <p:spTgt spid="53"/>
                                        </p:tgtEl>
                                        <p:attrNameLst>
                                          <p:attrName>ppt_h</p:attrName>
                                        </p:attrNameLst>
                                      </p:cBhvr>
                                      <p:tavLst>
                                        <p:tav tm="0">
                                          <p:val>
                                            <p:fltVal val="0"/>
                                          </p:val>
                                        </p:tav>
                                        <p:tav tm="100000">
                                          <p:val>
                                            <p:strVal val="#ppt_h"/>
                                          </p:val>
                                        </p:tav>
                                      </p:tavLst>
                                    </p:anim>
                                    <p:animEffect transition="in" filter="fade">
                                      <p:cBhvr>
                                        <p:cTn id="147" dur="500"/>
                                        <p:tgtEl>
                                          <p:spTgt spid="53"/>
                                        </p:tgtEl>
                                      </p:cBhvr>
                                    </p:animEffect>
                                  </p:childTnLst>
                                </p:cTn>
                              </p:par>
                              <p:par>
                                <p:cTn id="148" presetID="53" presetClass="entr" presetSubtype="16" fill="hold" grpId="0" nodeType="withEffect" nodePh="1">
                                  <p:stCondLst>
                                    <p:cond delay="0"/>
                                  </p:stCondLst>
                                  <p:endCondLst>
                                    <p:cond evt="begin" delay="0">
                                      <p:tn val="148"/>
                                    </p:cond>
                                  </p:endCondLst>
                                  <p:childTnLst>
                                    <p:set>
                                      <p:cBhvr>
                                        <p:cTn id="149" dur="1" fill="hold">
                                          <p:stCondLst>
                                            <p:cond delay="0"/>
                                          </p:stCondLst>
                                        </p:cTn>
                                        <p:tgtEl>
                                          <p:spTgt spid="54"/>
                                        </p:tgtEl>
                                        <p:attrNameLst>
                                          <p:attrName>style.visibility</p:attrName>
                                        </p:attrNameLst>
                                      </p:cBhvr>
                                      <p:to>
                                        <p:strVal val="visible"/>
                                      </p:to>
                                    </p:set>
                                    <p:anim calcmode="lin" valueType="num">
                                      <p:cBhvr>
                                        <p:cTn id="150" dur="500" fill="hold"/>
                                        <p:tgtEl>
                                          <p:spTgt spid="54"/>
                                        </p:tgtEl>
                                        <p:attrNameLst>
                                          <p:attrName>ppt_w</p:attrName>
                                        </p:attrNameLst>
                                      </p:cBhvr>
                                      <p:tavLst>
                                        <p:tav tm="0">
                                          <p:val>
                                            <p:fltVal val="0"/>
                                          </p:val>
                                        </p:tav>
                                        <p:tav tm="100000">
                                          <p:val>
                                            <p:strVal val="#ppt_w"/>
                                          </p:val>
                                        </p:tav>
                                      </p:tavLst>
                                    </p:anim>
                                    <p:anim calcmode="lin" valueType="num">
                                      <p:cBhvr>
                                        <p:cTn id="151" dur="500" fill="hold"/>
                                        <p:tgtEl>
                                          <p:spTgt spid="54"/>
                                        </p:tgtEl>
                                        <p:attrNameLst>
                                          <p:attrName>ppt_h</p:attrName>
                                        </p:attrNameLst>
                                      </p:cBhvr>
                                      <p:tavLst>
                                        <p:tav tm="0">
                                          <p:val>
                                            <p:fltVal val="0"/>
                                          </p:val>
                                        </p:tav>
                                        <p:tav tm="100000">
                                          <p:val>
                                            <p:strVal val="#ppt_h"/>
                                          </p:val>
                                        </p:tav>
                                      </p:tavLst>
                                    </p:anim>
                                    <p:animEffect transition="in" filter="fade">
                                      <p:cBhvr>
                                        <p:cTn id="152" dur="500"/>
                                        <p:tgtEl>
                                          <p:spTgt spid="54"/>
                                        </p:tgtEl>
                                      </p:cBhvr>
                                    </p:animEffect>
                                  </p:childTnLst>
                                </p:cTn>
                              </p:par>
                            </p:childTnLst>
                          </p:cTn>
                        </p:par>
                      </p:childTnLst>
                    </p:cTn>
                  </p:par>
                  <p:par>
                    <p:cTn id="153" fill="hold">
                      <p:stCondLst>
                        <p:cond delay="indefinite"/>
                      </p:stCondLst>
                      <p:childTnLst>
                        <p:par>
                          <p:cTn id="154" fill="hold">
                            <p:stCondLst>
                              <p:cond delay="0"/>
                            </p:stCondLst>
                            <p:childTnLst>
                              <p:par>
                                <p:cTn id="155" presetID="53" presetClass="entr" presetSubtype="16" fill="hold" grpId="0" nodeType="clickEffect">
                                  <p:stCondLst>
                                    <p:cond delay="0"/>
                                  </p:stCondLst>
                                  <p:childTnLst>
                                    <p:set>
                                      <p:cBhvr>
                                        <p:cTn id="156" dur="1" fill="hold">
                                          <p:stCondLst>
                                            <p:cond delay="0"/>
                                          </p:stCondLst>
                                        </p:cTn>
                                        <p:tgtEl>
                                          <p:spTgt spid="63">
                                            <p:txEl>
                                              <p:pRg st="0" end="0"/>
                                            </p:txEl>
                                          </p:spTgt>
                                        </p:tgtEl>
                                        <p:attrNameLst>
                                          <p:attrName>style.visibility</p:attrName>
                                        </p:attrNameLst>
                                      </p:cBhvr>
                                      <p:to>
                                        <p:strVal val="visible"/>
                                      </p:to>
                                    </p:set>
                                    <p:anim calcmode="lin" valueType="num">
                                      <p:cBhvr>
                                        <p:cTn id="157" dur="500" fill="hold"/>
                                        <p:tgtEl>
                                          <p:spTgt spid="63">
                                            <p:txEl>
                                              <p:pRg st="0" end="0"/>
                                            </p:txEl>
                                          </p:spTgt>
                                        </p:tgtEl>
                                        <p:attrNameLst>
                                          <p:attrName>ppt_w</p:attrName>
                                        </p:attrNameLst>
                                      </p:cBhvr>
                                      <p:tavLst>
                                        <p:tav tm="0">
                                          <p:val>
                                            <p:fltVal val="0"/>
                                          </p:val>
                                        </p:tav>
                                        <p:tav tm="100000">
                                          <p:val>
                                            <p:strVal val="#ppt_w"/>
                                          </p:val>
                                        </p:tav>
                                      </p:tavLst>
                                    </p:anim>
                                    <p:anim calcmode="lin" valueType="num">
                                      <p:cBhvr>
                                        <p:cTn id="158" dur="500" fill="hold"/>
                                        <p:tgtEl>
                                          <p:spTgt spid="63">
                                            <p:txEl>
                                              <p:pRg st="0" end="0"/>
                                            </p:txEl>
                                          </p:spTgt>
                                        </p:tgtEl>
                                        <p:attrNameLst>
                                          <p:attrName>ppt_h</p:attrName>
                                        </p:attrNameLst>
                                      </p:cBhvr>
                                      <p:tavLst>
                                        <p:tav tm="0">
                                          <p:val>
                                            <p:fltVal val="0"/>
                                          </p:val>
                                        </p:tav>
                                        <p:tav tm="100000">
                                          <p:val>
                                            <p:strVal val="#ppt_h"/>
                                          </p:val>
                                        </p:tav>
                                      </p:tavLst>
                                    </p:anim>
                                    <p:animEffect transition="in" filter="fade">
                                      <p:cBhvr>
                                        <p:cTn id="159" dur="500"/>
                                        <p:tgtEl>
                                          <p:spTgt spid="63">
                                            <p:txEl>
                                              <p:pRg st="0" end="0"/>
                                            </p:txEl>
                                          </p:spTgt>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60">
                                            <p:txEl>
                                              <p:pRg st="0" end="0"/>
                                            </p:txEl>
                                          </p:spTgt>
                                        </p:tgtEl>
                                        <p:attrNameLst>
                                          <p:attrName>style.visibility</p:attrName>
                                        </p:attrNameLst>
                                      </p:cBhvr>
                                      <p:to>
                                        <p:strVal val="visible"/>
                                      </p:to>
                                    </p:set>
                                    <p:anim calcmode="lin" valueType="num">
                                      <p:cBhvr>
                                        <p:cTn id="162" dur="500" fill="hold"/>
                                        <p:tgtEl>
                                          <p:spTgt spid="60">
                                            <p:txEl>
                                              <p:pRg st="0" end="0"/>
                                            </p:txEl>
                                          </p:spTgt>
                                        </p:tgtEl>
                                        <p:attrNameLst>
                                          <p:attrName>ppt_w</p:attrName>
                                        </p:attrNameLst>
                                      </p:cBhvr>
                                      <p:tavLst>
                                        <p:tav tm="0">
                                          <p:val>
                                            <p:fltVal val="0"/>
                                          </p:val>
                                        </p:tav>
                                        <p:tav tm="100000">
                                          <p:val>
                                            <p:strVal val="#ppt_w"/>
                                          </p:val>
                                        </p:tav>
                                      </p:tavLst>
                                    </p:anim>
                                    <p:anim calcmode="lin" valueType="num">
                                      <p:cBhvr>
                                        <p:cTn id="163" dur="500" fill="hold"/>
                                        <p:tgtEl>
                                          <p:spTgt spid="60">
                                            <p:txEl>
                                              <p:pRg st="0" end="0"/>
                                            </p:txEl>
                                          </p:spTgt>
                                        </p:tgtEl>
                                        <p:attrNameLst>
                                          <p:attrName>ppt_h</p:attrName>
                                        </p:attrNameLst>
                                      </p:cBhvr>
                                      <p:tavLst>
                                        <p:tav tm="0">
                                          <p:val>
                                            <p:fltVal val="0"/>
                                          </p:val>
                                        </p:tav>
                                        <p:tav tm="100000">
                                          <p:val>
                                            <p:strVal val="#ppt_h"/>
                                          </p:val>
                                        </p:tav>
                                      </p:tavLst>
                                    </p:anim>
                                    <p:animEffect transition="in" filter="fade">
                                      <p:cBhvr>
                                        <p:cTn id="164" dur="500"/>
                                        <p:tgtEl>
                                          <p:spTgt spid="60">
                                            <p:txEl>
                                              <p:pRg st="0" end="0"/>
                                            </p:txEl>
                                          </p:spTgt>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61"/>
                                        </p:tgtEl>
                                        <p:attrNameLst>
                                          <p:attrName>style.visibility</p:attrName>
                                        </p:attrNameLst>
                                      </p:cBhvr>
                                      <p:to>
                                        <p:strVal val="visible"/>
                                      </p:to>
                                    </p:set>
                                    <p:anim calcmode="lin" valueType="num">
                                      <p:cBhvr>
                                        <p:cTn id="167" dur="500" fill="hold"/>
                                        <p:tgtEl>
                                          <p:spTgt spid="61"/>
                                        </p:tgtEl>
                                        <p:attrNameLst>
                                          <p:attrName>ppt_w</p:attrName>
                                        </p:attrNameLst>
                                      </p:cBhvr>
                                      <p:tavLst>
                                        <p:tav tm="0">
                                          <p:val>
                                            <p:fltVal val="0"/>
                                          </p:val>
                                        </p:tav>
                                        <p:tav tm="100000">
                                          <p:val>
                                            <p:strVal val="#ppt_w"/>
                                          </p:val>
                                        </p:tav>
                                      </p:tavLst>
                                    </p:anim>
                                    <p:anim calcmode="lin" valueType="num">
                                      <p:cBhvr>
                                        <p:cTn id="168" dur="500" fill="hold"/>
                                        <p:tgtEl>
                                          <p:spTgt spid="61"/>
                                        </p:tgtEl>
                                        <p:attrNameLst>
                                          <p:attrName>ppt_h</p:attrName>
                                        </p:attrNameLst>
                                      </p:cBhvr>
                                      <p:tavLst>
                                        <p:tav tm="0">
                                          <p:val>
                                            <p:fltVal val="0"/>
                                          </p:val>
                                        </p:tav>
                                        <p:tav tm="100000">
                                          <p:val>
                                            <p:strVal val="#ppt_h"/>
                                          </p:val>
                                        </p:tav>
                                      </p:tavLst>
                                    </p:anim>
                                    <p:animEffect transition="in" filter="fade">
                                      <p:cBhvr>
                                        <p:cTn id="169" dur="500"/>
                                        <p:tgtEl>
                                          <p:spTgt spid="61"/>
                                        </p:tgtEl>
                                      </p:cBhvr>
                                    </p:animEffect>
                                  </p:childTnLst>
                                </p:cTn>
                              </p:par>
                              <p:par>
                                <p:cTn id="170" presetID="53" presetClass="entr" presetSubtype="16" fill="hold" grpId="0" nodeType="withEffect" nodePh="1">
                                  <p:stCondLst>
                                    <p:cond delay="0"/>
                                  </p:stCondLst>
                                  <p:endCondLst>
                                    <p:cond evt="begin" delay="0">
                                      <p:tn val="170"/>
                                    </p:cond>
                                  </p:endCondLst>
                                  <p:childTnLst>
                                    <p:set>
                                      <p:cBhvr>
                                        <p:cTn id="171" dur="1" fill="hold">
                                          <p:stCondLst>
                                            <p:cond delay="0"/>
                                          </p:stCondLst>
                                        </p:cTn>
                                        <p:tgtEl>
                                          <p:spTgt spid="62"/>
                                        </p:tgtEl>
                                        <p:attrNameLst>
                                          <p:attrName>style.visibility</p:attrName>
                                        </p:attrNameLst>
                                      </p:cBhvr>
                                      <p:to>
                                        <p:strVal val="visible"/>
                                      </p:to>
                                    </p:set>
                                    <p:anim calcmode="lin" valueType="num">
                                      <p:cBhvr>
                                        <p:cTn id="172" dur="500" fill="hold"/>
                                        <p:tgtEl>
                                          <p:spTgt spid="62"/>
                                        </p:tgtEl>
                                        <p:attrNameLst>
                                          <p:attrName>ppt_w</p:attrName>
                                        </p:attrNameLst>
                                      </p:cBhvr>
                                      <p:tavLst>
                                        <p:tav tm="0">
                                          <p:val>
                                            <p:fltVal val="0"/>
                                          </p:val>
                                        </p:tav>
                                        <p:tav tm="100000">
                                          <p:val>
                                            <p:strVal val="#ppt_w"/>
                                          </p:val>
                                        </p:tav>
                                      </p:tavLst>
                                    </p:anim>
                                    <p:anim calcmode="lin" valueType="num">
                                      <p:cBhvr>
                                        <p:cTn id="173" dur="500" fill="hold"/>
                                        <p:tgtEl>
                                          <p:spTgt spid="62"/>
                                        </p:tgtEl>
                                        <p:attrNameLst>
                                          <p:attrName>ppt_h</p:attrName>
                                        </p:attrNameLst>
                                      </p:cBhvr>
                                      <p:tavLst>
                                        <p:tav tm="0">
                                          <p:val>
                                            <p:fltVal val="0"/>
                                          </p:val>
                                        </p:tav>
                                        <p:tav tm="100000">
                                          <p:val>
                                            <p:strVal val="#ppt_h"/>
                                          </p:val>
                                        </p:tav>
                                      </p:tavLst>
                                    </p:anim>
                                    <p:animEffect transition="in" filter="fade">
                                      <p:cBhvr>
                                        <p:cTn id="174" dur="500"/>
                                        <p:tgtEl>
                                          <p:spTgt spid="62"/>
                                        </p:tgtEl>
                                      </p:cBhvr>
                                    </p:animEffect>
                                  </p:childTnLst>
                                </p:cTn>
                              </p:par>
                            </p:childTnLst>
                          </p:cTn>
                        </p:par>
                      </p:childTnLst>
                    </p:cTn>
                  </p:par>
                  <p:par>
                    <p:cTn id="175" fill="hold">
                      <p:stCondLst>
                        <p:cond delay="indefinite"/>
                      </p:stCondLst>
                      <p:childTnLst>
                        <p:par>
                          <p:cTn id="176" fill="hold">
                            <p:stCondLst>
                              <p:cond delay="0"/>
                            </p:stCondLst>
                            <p:childTnLst>
                              <p:par>
                                <p:cTn id="177" presetID="53" presetClass="entr" presetSubtype="16" fill="hold" grpId="0" nodeType="clickEffect">
                                  <p:stCondLst>
                                    <p:cond delay="0"/>
                                  </p:stCondLst>
                                  <p:childTnLst>
                                    <p:set>
                                      <p:cBhvr>
                                        <p:cTn id="178" dur="1" fill="hold">
                                          <p:stCondLst>
                                            <p:cond delay="0"/>
                                          </p:stCondLst>
                                        </p:cTn>
                                        <p:tgtEl>
                                          <p:spTgt spid="59">
                                            <p:txEl>
                                              <p:pRg st="0" end="0"/>
                                            </p:txEl>
                                          </p:spTgt>
                                        </p:tgtEl>
                                        <p:attrNameLst>
                                          <p:attrName>style.visibility</p:attrName>
                                        </p:attrNameLst>
                                      </p:cBhvr>
                                      <p:to>
                                        <p:strVal val="visible"/>
                                      </p:to>
                                    </p:set>
                                    <p:anim calcmode="lin" valueType="num">
                                      <p:cBhvr>
                                        <p:cTn id="179" dur="500" fill="hold"/>
                                        <p:tgtEl>
                                          <p:spTgt spid="59">
                                            <p:txEl>
                                              <p:pRg st="0" end="0"/>
                                            </p:txEl>
                                          </p:spTgt>
                                        </p:tgtEl>
                                        <p:attrNameLst>
                                          <p:attrName>ppt_w</p:attrName>
                                        </p:attrNameLst>
                                      </p:cBhvr>
                                      <p:tavLst>
                                        <p:tav tm="0">
                                          <p:val>
                                            <p:fltVal val="0"/>
                                          </p:val>
                                        </p:tav>
                                        <p:tav tm="100000">
                                          <p:val>
                                            <p:strVal val="#ppt_w"/>
                                          </p:val>
                                        </p:tav>
                                      </p:tavLst>
                                    </p:anim>
                                    <p:anim calcmode="lin" valueType="num">
                                      <p:cBhvr>
                                        <p:cTn id="180" dur="500" fill="hold"/>
                                        <p:tgtEl>
                                          <p:spTgt spid="59">
                                            <p:txEl>
                                              <p:pRg st="0" end="0"/>
                                            </p:txEl>
                                          </p:spTgt>
                                        </p:tgtEl>
                                        <p:attrNameLst>
                                          <p:attrName>ppt_h</p:attrName>
                                        </p:attrNameLst>
                                      </p:cBhvr>
                                      <p:tavLst>
                                        <p:tav tm="0">
                                          <p:val>
                                            <p:fltVal val="0"/>
                                          </p:val>
                                        </p:tav>
                                        <p:tav tm="100000">
                                          <p:val>
                                            <p:strVal val="#ppt_h"/>
                                          </p:val>
                                        </p:tav>
                                      </p:tavLst>
                                    </p:anim>
                                    <p:animEffect transition="in" filter="fade">
                                      <p:cBhvr>
                                        <p:cTn id="181" dur="500"/>
                                        <p:tgtEl>
                                          <p:spTgt spid="59">
                                            <p:txEl>
                                              <p:pRg st="0" end="0"/>
                                            </p:txEl>
                                          </p:spTgt>
                                        </p:tgtEl>
                                      </p:cBhvr>
                                    </p:animEffect>
                                  </p:childTnLst>
                                </p:cTn>
                              </p:par>
                              <p:par>
                                <p:cTn id="182" presetID="53" presetClass="entr" presetSubtype="16" fill="hold" grpId="0" nodeType="withEffect">
                                  <p:stCondLst>
                                    <p:cond delay="0"/>
                                  </p:stCondLst>
                                  <p:childTnLst>
                                    <p:set>
                                      <p:cBhvr>
                                        <p:cTn id="183" dur="1" fill="hold">
                                          <p:stCondLst>
                                            <p:cond delay="0"/>
                                          </p:stCondLst>
                                        </p:cTn>
                                        <p:tgtEl>
                                          <p:spTgt spid="56">
                                            <p:txEl>
                                              <p:pRg st="0" end="0"/>
                                            </p:txEl>
                                          </p:spTgt>
                                        </p:tgtEl>
                                        <p:attrNameLst>
                                          <p:attrName>style.visibility</p:attrName>
                                        </p:attrNameLst>
                                      </p:cBhvr>
                                      <p:to>
                                        <p:strVal val="visible"/>
                                      </p:to>
                                    </p:set>
                                    <p:anim calcmode="lin" valueType="num">
                                      <p:cBhvr>
                                        <p:cTn id="184" dur="500" fill="hold"/>
                                        <p:tgtEl>
                                          <p:spTgt spid="56">
                                            <p:txEl>
                                              <p:pRg st="0" end="0"/>
                                            </p:txEl>
                                          </p:spTgt>
                                        </p:tgtEl>
                                        <p:attrNameLst>
                                          <p:attrName>ppt_w</p:attrName>
                                        </p:attrNameLst>
                                      </p:cBhvr>
                                      <p:tavLst>
                                        <p:tav tm="0">
                                          <p:val>
                                            <p:fltVal val="0"/>
                                          </p:val>
                                        </p:tav>
                                        <p:tav tm="100000">
                                          <p:val>
                                            <p:strVal val="#ppt_w"/>
                                          </p:val>
                                        </p:tav>
                                      </p:tavLst>
                                    </p:anim>
                                    <p:anim calcmode="lin" valueType="num">
                                      <p:cBhvr>
                                        <p:cTn id="185" dur="500" fill="hold"/>
                                        <p:tgtEl>
                                          <p:spTgt spid="56">
                                            <p:txEl>
                                              <p:pRg st="0" end="0"/>
                                            </p:txEl>
                                          </p:spTgt>
                                        </p:tgtEl>
                                        <p:attrNameLst>
                                          <p:attrName>ppt_h</p:attrName>
                                        </p:attrNameLst>
                                      </p:cBhvr>
                                      <p:tavLst>
                                        <p:tav tm="0">
                                          <p:val>
                                            <p:fltVal val="0"/>
                                          </p:val>
                                        </p:tav>
                                        <p:tav tm="100000">
                                          <p:val>
                                            <p:strVal val="#ppt_h"/>
                                          </p:val>
                                        </p:tav>
                                      </p:tavLst>
                                    </p:anim>
                                    <p:animEffect transition="in" filter="fade">
                                      <p:cBhvr>
                                        <p:cTn id="186" dur="500"/>
                                        <p:tgtEl>
                                          <p:spTgt spid="56">
                                            <p:txEl>
                                              <p:pRg st="0" end="0"/>
                                            </p:txEl>
                                          </p:spTgt>
                                        </p:tgtEl>
                                      </p:cBhvr>
                                    </p:animEffect>
                                  </p:childTnLst>
                                </p:cTn>
                              </p:par>
                              <p:par>
                                <p:cTn id="187" presetID="53" presetClass="entr" presetSubtype="16" fill="hold" grpId="0" nodeType="withEffect">
                                  <p:stCondLst>
                                    <p:cond delay="0"/>
                                  </p:stCondLst>
                                  <p:childTnLst>
                                    <p:set>
                                      <p:cBhvr>
                                        <p:cTn id="188" dur="1" fill="hold">
                                          <p:stCondLst>
                                            <p:cond delay="0"/>
                                          </p:stCondLst>
                                        </p:cTn>
                                        <p:tgtEl>
                                          <p:spTgt spid="57"/>
                                        </p:tgtEl>
                                        <p:attrNameLst>
                                          <p:attrName>style.visibility</p:attrName>
                                        </p:attrNameLst>
                                      </p:cBhvr>
                                      <p:to>
                                        <p:strVal val="visible"/>
                                      </p:to>
                                    </p:set>
                                    <p:anim calcmode="lin" valueType="num">
                                      <p:cBhvr>
                                        <p:cTn id="189" dur="500" fill="hold"/>
                                        <p:tgtEl>
                                          <p:spTgt spid="57"/>
                                        </p:tgtEl>
                                        <p:attrNameLst>
                                          <p:attrName>ppt_w</p:attrName>
                                        </p:attrNameLst>
                                      </p:cBhvr>
                                      <p:tavLst>
                                        <p:tav tm="0">
                                          <p:val>
                                            <p:fltVal val="0"/>
                                          </p:val>
                                        </p:tav>
                                        <p:tav tm="100000">
                                          <p:val>
                                            <p:strVal val="#ppt_w"/>
                                          </p:val>
                                        </p:tav>
                                      </p:tavLst>
                                    </p:anim>
                                    <p:anim calcmode="lin" valueType="num">
                                      <p:cBhvr>
                                        <p:cTn id="190" dur="500" fill="hold"/>
                                        <p:tgtEl>
                                          <p:spTgt spid="57"/>
                                        </p:tgtEl>
                                        <p:attrNameLst>
                                          <p:attrName>ppt_h</p:attrName>
                                        </p:attrNameLst>
                                      </p:cBhvr>
                                      <p:tavLst>
                                        <p:tav tm="0">
                                          <p:val>
                                            <p:fltVal val="0"/>
                                          </p:val>
                                        </p:tav>
                                        <p:tav tm="100000">
                                          <p:val>
                                            <p:strVal val="#ppt_h"/>
                                          </p:val>
                                        </p:tav>
                                      </p:tavLst>
                                    </p:anim>
                                    <p:animEffect transition="in" filter="fade">
                                      <p:cBhvr>
                                        <p:cTn id="191" dur="500"/>
                                        <p:tgtEl>
                                          <p:spTgt spid="57"/>
                                        </p:tgtEl>
                                      </p:cBhvr>
                                    </p:animEffect>
                                  </p:childTnLst>
                                </p:cTn>
                              </p:par>
                              <p:par>
                                <p:cTn id="192" presetID="53" presetClass="entr" presetSubtype="16" fill="hold" grpId="0" nodeType="withEffect" nodePh="1">
                                  <p:stCondLst>
                                    <p:cond delay="0"/>
                                  </p:stCondLst>
                                  <p:endCondLst>
                                    <p:cond evt="begin" delay="0">
                                      <p:tn val="192"/>
                                    </p:cond>
                                  </p:endCondLst>
                                  <p:childTnLst>
                                    <p:set>
                                      <p:cBhvr>
                                        <p:cTn id="193" dur="1" fill="hold">
                                          <p:stCondLst>
                                            <p:cond delay="0"/>
                                          </p:stCondLst>
                                        </p:cTn>
                                        <p:tgtEl>
                                          <p:spTgt spid="58"/>
                                        </p:tgtEl>
                                        <p:attrNameLst>
                                          <p:attrName>style.visibility</p:attrName>
                                        </p:attrNameLst>
                                      </p:cBhvr>
                                      <p:to>
                                        <p:strVal val="visible"/>
                                      </p:to>
                                    </p:set>
                                    <p:anim calcmode="lin" valueType="num">
                                      <p:cBhvr>
                                        <p:cTn id="194" dur="500" fill="hold"/>
                                        <p:tgtEl>
                                          <p:spTgt spid="58"/>
                                        </p:tgtEl>
                                        <p:attrNameLst>
                                          <p:attrName>ppt_w</p:attrName>
                                        </p:attrNameLst>
                                      </p:cBhvr>
                                      <p:tavLst>
                                        <p:tav tm="0">
                                          <p:val>
                                            <p:fltVal val="0"/>
                                          </p:val>
                                        </p:tav>
                                        <p:tav tm="100000">
                                          <p:val>
                                            <p:strVal val="#ppt_w"/>
                                          </p:val>
                                        </p:tav>
                                      </p:tavLst>
                                    </p:anim>
                                    <p:anim calcmode="lin" valueType="num">
                                      <p:cBhvr>
                                        <p:cTn id="195" dur="500" fill="hold"/>
                                        <p:tgtEl>
                                          <p:spTgt spid="58"/>
                                        </p:tgtEl>
                                        <p:attrNameLst>
                                          <p:attrName>ppt_h</p:attrName>
                                        </p:attrNameLst>
                                      </p:cBhvr>
                                      <p:tavLst>
                                        <p:tav tm="0">
                                          <p:val>
                                            <p:fltVal val="0"/>
                                          </p:val>
                                        </p:tav>
                                        <p:tav tm="100000">
                                          <p:val>
                                            <p:strVal val="#ppt_h"/>
                                          </p:val>
                                        </p:tav>
                                      </p:tavLst>
                                    </p:anim>
                                    <p:animEffect transition="in" filter="fade">
                                      <p:cBhvr>
                                        <p:cTn id="19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tmplLst>
          <p:tmpl lvl="1">
            <p:tnLst>
              <p:par>
                <p:cTn presetID="53" presetClass="entr" presetSubtype="16" fill="hold" nodeType="click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p:cTn dur="500" fill="hold"/>
                        <p:tgtEl>
                          <p:spTgt spid="35"/>
                        </p:tgtEl>
                        <p:attrNameLst>
                          <p:attrName>ppt_w</p:attrName>
                        </p:attrNameLst>
                      </p:cBhvr>
                      <p:tavLst>
                        <p:tav tm="0">
                          <p:val>
                            <p:fltVal val="0"/>
                          </p:val>
                        </p:tav>
                        <p:tav tm="100000">
                          <p:val>
                            <p:strVal val="#ppt_w"/>
                          </p:val>
                        </p:tav>
                      </p:tavLst>
                    </p:anim>
                    <p:anim calcmode="lin" valueType="num">
                      <p:cBhvr>
                        <p:cTn dur="500" fill="hold"/>
                        <p:tgtEl>
                          <p:spTgt spid="35"/>
                        </p:tgtEl>
                        <p:attrNameLst>
                          <p:attrName>ppt_h</p:attrName>
                        </p:attrNameLst>
                      </p:cBhvr>
                      <p:tavLst>
                        <p:tav tm="0">
                          <p:val>
                            <p:fltVal val="0"/>
                          </p:val>
                        </p:tav>
                        <p:tav tm="100000">
                          <p:val>
                            <p:strVal val="#ppt_h"/>
                          </p:val>
                        </p:tav>
                      </p:tavLst>
                    </p:anim>
                    <p:animEffect transition="in" filter="fade">
                      <p:cBhvr>
                        <p:cTn dur="500"/>
                        <p:tgtEl>
                          <p:spTgt spid="35"/>
                        </p:tgtEl>
                      </p:cBhvr>
                    </p:animEffect>
                  </p:childTnLst>
                </p:cTn>
              </p:par>
            </p:tnLst>
          </p:tmpl>
        </p:tmplLst>
      </p:bldP>
      <p:bldP spid="32" grpId="0" build="p">
        <p:tmplLst>
          <p:tmpl lvl="1">
            <p:tnLst>
              <p:par>
                <p:cTn presetID="53" presetClass="entr" presetSubtype="16"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p:cTn dur="500" fill="hold"/>
                        <p:tgtEl>
                          <p:spTgt spid="32"/>
                        </p:tgtEl>
                        <p:attrNameLst>
                          <p:attrName>ppt_w</p:attrName>
                        </p:attrNameLst>
                      </p:cBhvr>
                      <p:tavLst>
                        <p:tav tm="0">
                          <p:val>
                            <p:fltVal val="0"/>
                          </p:val>
                        </p:tav>
                        <p:tav tm="100000">
                          <p:val>
                            <p:strVal val="#ppt_w"/>
                          </p:val>
                        </p:tav>
                      </p:tavLst>
                    </p:anim>
                    <p:anim calcmode="lin" valueType="num">
                      <p:cBhvr>
                        <p:cTn dur="500" fill="hold"/>
                        <p:tgtEl>
                          <p:spTgt spid="32"/>
                        </p:tgtEl>
                        <p:attrNameLst>
                          <p:attrName>ppt_h</p:attrName>
                        </p:attrNameLst>
                      </p:cBhvr>
                      <p:tavLst>
                        <p:tav tm="0">
                          <p:val>
                            <p:fltVal val="0"/>
                          </p:val>
                        </p:tav>
                        <p:tav tm="100000">
                          <p:val>
                            <p:strVal val="#ppt_h"/>
                          </p:val>
                        </p:tav>
                      </p:tavLst>
                    </p:anim>
                    <p:animEffect transition="in" filter="fade">
                      <p:cBhvr>
                        <p:cTn dur="500"/>
                        <p:tgtEl>
                          <p:spTgt spid="32"/>
                        </p:tgtEl>
                      </p:cBhvr>
                    </p:animEffect>
                  </p:childTnLst>
                </p:cTn>
              </p:par>
            </p:tnLst>
          </p:tmpl>
        </p:tmplLst>
      </p:bldP>
      <p:bldP spid="33" grpId="0" animBg="1"/>
      <p:bldP spid="34" grpId="0"/>
      <p:bldP spid="39" grpId="0" build="p">
        <p:tmplLst>
          <p:tmpl lvl="1">
            <p:tnLst>
              <p:par>
                <p:cTn presetID="53" presetClass="entr" presetSubtype="16" fill="hold" nodeType="click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p:cTn dur="500" fill="hold"/>
                        <p:tgtEl>
                          <p:spTgt spid="39"/>
                        </p:tgtEl>
                        <p:attrNameLst>
                          <p:attrName>ppt_w</p:attrName>
                        </p:attrNameLst>
                      </p:cBhvr>
                      <p:tavLst>
                        <p:tav tm="0">
                          <p:val>
                            <p:fltVal val="0"/>
                          </p:val>
                        </p:tav>
                        <p:tav tm="100000">
                          <p:val>
                            <p:strVal val="#ppt_w"/>
                          </p:val>
                        </p:tav>
                      </p:tavLst>
                    </p:anim>
                    <p:anim calcmode="lin" valueType="num">
                      <p:cBhvr>
                        <p:cTn dur="500" fill="hold"/>
                        <p:tgtEl>
                          <p:spTgt spid="39"/>
                        </p:tgtEl>
                        <p:attrNameLst>
                          <p:attrName>ppt_h</p:attrName>
                        </p:attrNameLst>
                      </p:cBhvr>
                      <p:tavLst>
                        <p:tav tm="0">
                          <p:val>
                            <p:fltVal val="0"/>
                          </p:val>
                        </p:tav>
                        <p:tav tm="100000">
                          <p:val>
                            <p:strVal val="#ppt_h"/>
                          </p:val>
                        </p:tav>
                      </p:tavLst>
                    </p:anim>
                    <p:animEffect transition="in" filter="fade">
                      <p:cBhvr>
                        <p:cTn dur="500"/>
                        <p:tgtEl>
                          <p:spTgt spid="39"/>
                        </p:tgtEl>
                      </p:cBhvr>
                    </p:animEffect>
                  </p:childTnLst>
                </p:cTn>
              </p:par>
            </p:tnLst>
          </p:tmpl>
        </p:tmplLst>
      </p:bldP>
      <p:bldP spid="36" grpId="0" build="p">
        <p:tmplLst>
          <p:tmpl lvl="1">
            <p:tnLst>
              <p:par>
                <p:cTn presetID="53" presetClass="entr" presetSubtype="16"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p:cTn dur="500" fill="hold"/>
                        <p:tgtEl>
                          <p:spTgt spid="36"/>
                        </p:tgtEl>
                        <p:attrNameLst>
                          <p:attrName>ppt_w</p:attrName>
                        </p:attrNameLst>
                      </p:cBhvr>
                      <p:tavLst>
                        <p:tav tm="0">
                          <p:val>
                            <p:fltVal val="0"/>
                          </p:val>
                        </p:tav>
                        <p:tav tm="100000">
                          <p:val>
                            <p:strVal val="#ppt_w"/>
                          </p:val>
                        </p:tav>
                      </p:tavLst>
                    </p:anim>
                    <p:anim calcmode="lin" valueType="num">
                      <p:cBhvr>
                        <p:cTn dur="500" fill="hold"/>
                        <p:tgtEl>
                          <p:spTgt spid="36"/>
                        </p:tgtEl>
                        <p:attrNameLst>
                          <p:attrName>ppt_h</p:attrName>
                        </p:attrNameLst>
                      </p:cBhvr>
                      <p:tavLst>
                        <p:tav tm="0">
                          <p:val>
                            <p:fltVal val="0"/>
                          </p:val>
                        </p:tav>
                        <p:tav tm="100000">
                          <p:val>
                            <p:strVal val="#ppt_h"/>
                          </p:val>
                        </p:tav>
                      </p:tavLst>
                    </p:anim>
                    <p:animEffect transition="in" filter="fade">
                      <p:cBhvr>
                        <p:cTn dur="500"/>
                        <p:tgtEl>
                          <p:spTgt spid="36"/>
                        </p:tgtEl>
                      </p:cBhvr>
                    </p:animEffect>
                  </p:childTnLst>
                </p:cTn>
              </p:par>
            </p:tnLst>
          </p:tmpl>
        </p:tmplLst>
      </p:bldP>
      <p:bldP spid="37" grpId="0" animBg="1"/>
      <p:bldP spid="38" grpId="0"/>
      <p:bldP spid="47" grpId="0" build="p">
        <p:tmplLst>
          <p:tmpl lvl="1">
            <p:tnLst>
              <p:par>
                <p:cTn presetID="53" presetClass="entr" presetSubtype="16"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Effect transition="in" filter="fade">
                      <p:cBhvr>
                        <p:cTn dur="500"/>
                        <p:tgtEl>
                          <p:spTgt spid="47"/>
                        </p:tgtEl>
                      </p:cBhvr>
                    </p:animEffect>
                  </p:childTnLst>
                </p:cTn>
              </p:par>
            </p:tnLst>
          </p:tmpl>
        </p:tmplLst>
      </p:bldP>
      <p:bldP spid="44" grpId="0" build="p">
        <p:tmplLst>
          <p:tmpl lvl="1">
            <p:tnLst>
              <p:par>
                <p:cTn presetID="53" presetClass="entr" presetSubtype="16"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p:cTn dur="500" fill="hold"/>
                        <p:tgtEl>
                          <p:spTgt spid="44"/>
                        </p:tgtEl>
                        <p:attrNameLst>
                          <p:attrName>ppt_w</p:attrName>
                        </p:attrNameLst>
                      </p:cBhvr>
                      <p:tavLst>
                        <p:tav tm="0">
                          <p:val>
                            <p:fltVal val="0"/>
                          </p:val>
                        </p:tav>
                        <p:tav tm="100000">
                          <p:val>
                            <p:strVal val="#ppt_w"/>
                          </p:val>
                        </p:tav>
                      </p:tavLst>
                    </p:anim>
                    <p:anim calcmode="lin" valueType="num">
                      <p:cBhvr>
                        <p:cTn dur="500" fill="hold"/>
                        <p:tgtEl>
                          <p:spTgt spid="44"/>
                        </p:tgtEl>
                        <p:attrNameLst>
                          <p:attrName>ppt_h</p:attrName>
                        </p:attrNameLst>
                      </p:cBhvr>
                      <p:tavLst>
                        <p:tav tm="0">
                          <p:val>
                            <p:fltVal val="0"/>
                          </p:val>
                        </p:tav>
                        <p:tav tm="100000">
                          <p:val>
                            <p:strVal val="#ppt_h"/>
                          </p:val>
                        </p:tav>
                      </p:tavLst>
                    </p:anim>
                    <p:animEffect transition="in" filter="fade">
                      <p:cBhvr>
                        <p:cTn dur="500"/>
                        <p:tgtEl>
                          <p:spTgt spid="44"/>
                        </p:tgtEl>
                      </p:cBhvr>
                    </p:animEffect>
                  </p:childTnLst>
                </p:cTn>
              </p:par>
            </p:tnLst>
          </p:tmpl>
        </p:tmplLst>
      </p:bldP>
      <p:bldP spid="45" grpId="0" animBg="1"/>
      <p:bldP spid="46" grpId="0"/>
      <p:bldP spid="43" grpId="0" build="p">
        <p:tmplLst>
          <p:tmpl lvl="1">
            <p:tnLst>
              <p:par>
                <p:cTn presetID="53" presetClass="entr" presetSubtype="16" fill="hold" nodeType="click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Effect transition="in" filter="fade">
                      <p:cBhvr>
                        <p:cTn dur="500"/>
                        <p:tgtEl>
                          <p:spTgt spid="43"/>
                        </p:tgtEl>
                      </p:cBhvr>
                    </p:animEffect>
                  </p:childTnLst>
                </p:cTn>
              </p:par>
            </p:tnLst>
          </p:tmpl>
        </p:tmplLst>
      </p:bldP>
      <p:bldP spid="40" grpId="0" build="p">
        <p:tmplLst>
          <p:tmpl lvl="1">
            <p:tnLst>
              <p:par>
                <p:cTn presetID="53" presetClass="entr" presetSubtype="16"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500" fill="hold"/>
                        <p:tgtEl>
                          <p:spTgt spid="40"/>
                        </p:tgtEl>
                        <p:attrNameLst>
                          <p:attrName>ppt_w</p:attrName>
                        </p:attrNameLst>
                      </p:cBhvr>
                      <p:tavLst>
                        <p:tav tm="0">
                          <p:val>
                            <p:fltVal val="0"/>
                          </p:val>
                        </p:tav>
                        <p:tav tm="100000">
                          <p:val>
                            <p:strVal val="#ppt_w"/>
                          </p:val>
                        </p:tav>
                      </p:tavLst>
                    </p:anim>
                    <p:anim calcmode="lin" valueType="num">
                      <p:cBhvr>
                        <p:cTn dur="500" fill="hold"/>
                        <p:tgtEl>
                          <p:spTgt spid="40"/>
                        </p:tgtEl>
                        <p:attrNameLst>
                          <p:attrName>ppt_h</p:attrName>
                        </p:attrNameLst>
                      </p:cBhvr>
                      <p:tavLst>
                        <p:tav tm="0">
                          <p:val>
                            <p:fltVal val="0"/>
                          </p:val>
                        </p:tav>
                        <p:tav tm="100000">
                          <p:val>
                            <p:strVal val="#ppt_h"/>
                          </p:val>
                        </p:tav>
                      </p:tavLst>
                    </p:anim>
                    <p:animEffect transition="in" filter="fade">
                      <p:cBhvr>
                        <p:cTn dur="500"/>
                        <p:tgtEl>
                          <p:spTgt spid="40"/>
                        </p:tgtEl>
                      </p:cBhvr>
                    </p:animEffect>
                  </p:childTnLst>
                </p:cTn>
              </p:par>
            </p:tnLst>
          </p:tmpl>
        </p:tmplLst>
      </p:bldP>
      <p:bldP spid="41" grpId="0" animBg="1"/>
      <p:bldP spid="42" grpId="0"/>
      <p:bldP spid="51" grpId="0" build="p">
        <p:tmplLst>
          <p:tmpl lvl="1">
            <p:tnLst>
              <p:par>
                <p:cTn presetID="53" presetClass="entr" presetSubtype="16" fill="hold" nodeType="click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p:cTn dur="500" fill="hold"/>
                        <p:tgtEl>
                          <p:spTgt spid="51"/>
                        </p:tgtEl>
                        <p:attrNameLst>
                          <p:attrName>ppt_w</p:attrName>
                        </p:attrNameLst>
                      </p:cBhvr>
                      <p:tavLst>
                        <p:tav tm="0">
                          <p:val>
                            <p:fltVal val="0"/>
                          </p:val>
                        </p:tav>
                        <p:tav tm="100000">
                          <p:val>
                            <p:strVal val="#ppt_w"/>
                          </p:val>
                        </p:tav>
                      </p:tavLst>
                    </p:anim>
                    <p:anim calcmode="lin" valueType="num">
                      <p:cBhvr>
                        <p:cTn dur="500" fill="hold"/>
                        <p:tgtEl>
                          <p:spTgt spid="51"/>
                        </p:tgtEl>
                        <p:attrNameLst>
                          <p:attrName>ppt_h</p:attrName>
                        </p:attrNameLst>
                      </p:cBhvr>
                      <p:tavLst>
                        <p:tav tm="0">
                          <p:val>
                            <p:fltVal val="0"/>
                          </p:val>
                        </p:tav>
                        <p:tav tm="100000">
                          <p:val>
                            <p:strVal val="#ppt_h"/>
                          </p:val>
                        </p:tav>
                      </p:tavLst>
                    </p:anim>
                    <p:animEffect transition="in" filter="fade">
                      <p:cBhvr>
                        <p:cTn dur="500"/>
                        <p:tgtEl>
                          <p:spTgt spid="51"/>
                        </p:tgtEl>
                      </p:cBhvr>
                    </p:animEffect>
                  </p:childTnLst>
                </p:cTn>
              </p:par>
            </p:tnLst>
          </p:tmpl>
        </p:tmplLst>
      </p:bldP>
      <p:bldP spid="48" grpId="0" build="p">
        <p:tmplLst>
          <p:tmpl lvl="1">
            <p:tnLst>
              <p:par>
                <p:cTn presetID="53" presetClass="entr" presetSubtype="16"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p:cTn dur="500" fill="hold"/>
                        <p:tgtEl>
                          <p:spTgt spid="48"/>
                        </p:tgtEl>
                        <p:attrNameLst>
                          <p:attrName>ppt_w</p:attrName>
                        </p:attrNameLst>
                      </p:cBhvr>
                      <p:tavLst>
                        <p:tav tm="0">
                          <p:val>
                            <p:fltVal val="0"/>
                          </p:val>
                        </p:tav>
                        <p:tav tm="100000">
                          <p:val>
                            <p:strVal val="#ppt_w"/>
                          </p:val>
                        </p:tav>
                      </p:tavLst>
                    </p:anim>
                    <p:anim calcmode="lin" valueType="num">
                      <p:cBhvr>
                        <p:cTn dur="500" fill="hold"/>
                        <p:tgtEl>
                          <p:spTgt spid="48"/>
                        </p:tgtEl>
                        <p:attrNameLst>
                          <p:attrName>ppt_h</p:attrName>
                        </p:attrNameLst>
                      </p:cBhvr>
                      <p:tavLst>
                        <p:tav tm="0">
                          <p:val>
                            <p:fltVal val="0"/>
                          </p:val>
                        </p:tav>
                        <p:tav tm="100000">
                          <p:val>
                            <p:strVal val="#ppt_h"/>
                          </p:val>
                        </p:tav>
                      </p:tavLst>
                    </p:anim>
                    <p:animEffect transition="in" filter="fade">
                      <p:cBhvr>
                        <p:cTn dur="500"/>
                        <p:tgtEl>
                          <p:spTgt spid="48"/>
                        </p:tgtEl>
                      </p:cBhvr>
                    </p:animEffect>
                  </p:childTnLst>
                </p:cTn>
              </p:par>
            </p:tnLst>
          </p:tmpl>
        </p:tmplLst>
      </p:bldP>
      <p:bldP spid="49" grpId="0" animBg="1"/>
      <p:bldP spid="50" grpId="0"/>
      <p:bldP spid="55" grpId="0" build="p">
        <p:tmplLst>
          <p:tmpl lvl="1">
            <p:tnLst>
              <p:par>
                <p:cTn presetID="53" presetClass="entr" presetSubtype="16" fill="hold" nodeType="click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p:cTn dur="500" fill="hold"/>
                        <p:tgtEl>
                          <p:spTgt spid="55"/>
                        </p:tgtEl>
                        <p:attrNameLst>
                          <p:attrName>ppt_w</p:attrName>
                        </p:attrNameLst>
                      </p:cBhvr>
                      <p:tavLst>
                        <p:tav tm="0">
                          <p:val>
                            <p:fltVal val="0"/>
                          </p:val>
                        </p:tav>
                        <p:tav tm="100000">
                          <p:val>
                            <p:strVal val="#ppt_w"/>
                          </p:val>
                        </p:tav>
                      </p:tavLst>
                    </p:anim>
                    <p:anim calcmode="lin" valueType="num">
                      <p:cBhvr>
                        <p:cTn dur="500" fill="hold"/>
                        <p:tgtEl>
                          <p:spTgt spid="55"/>
                        </p:tgtEl>
                        <p:attrNameLst>
                          <p:attrName>ppt_h</p:attrName>
                        </p:attrNameLst>
                      </p:cBhvr>
                      <p:tavLst>
                        <p:tav tm="0">
                          <p:val>
                            <p:fltVal val="0"/>
                          </p:val>
                        </p:tav>
                        <p:tav tm="100000">
                          <p:val>
                            <p:strVal val="#ppt_h"/>
                          </p:val>
                        </p:tav>
                      </p:tavLst>
                    </p:anim>
                    <p:animEffect transition="in" filter="fade">
                      <p:cBhvr>
                        <p:cTn dur="500"/>
                        <p:tgtEl>
                          <p:spTgt spid="55"/>
                        </p:tgtEl>
                      </p:cBhvr>
                    </p:animEffect>
                  </p:childTnLst>
                </p:cTn>
              </p:par>
            </p:tnLst>
          </p:tmpl>
        </p:tmplLst>
      </p:bldP>
      <p:bldP spid="52" grpId="0" build="p">
        <p:tmplLst>
          <p:tmpl lvl="1">
            <p:tnLst>
              <p:par>
                <p:cTn presetID="53" presetClass="entr" presetSubtype="16" fill="hold" nodeType="with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p:cTn dur="500" fill="hold"/>
                        <p:tgtEl>
                          <p:spTgt spid="52"/>
                        </p:tgtEl>
                        <p:attrNameLst>
                          <p:attrName>ppt_w</p:attrName>
                        </p:attrNameLst>
                      </p:cBhvr>
                      <p:tavLst>
                        <p:tav tm="0">
                          <p:val>
                            <p:fltVal val="0"/>
                          </p:val>
                        </p:tav>
                        <p:tav tm="100000">
                          <p:val>
                            <p:strVal val="#ppt_w"/>
                          </p:val>
                        </p:tav>
                      </p:tavLst>
                    </p:anim>
                    <p:anim calcmode="lin" valueType="num">
                      <p:cBhvr>
                        <p:cTn dur="500" fill="hold"/>
                        <p:tgtEl>
                          <p:spTgt spid="52"/>
                        </p:tgtEl>
                        <p:attrNameLst>
                          <p:attrName>ppt_h</p:attrName>
                        </p:attrNameLst>
                      </p:cBhvr>
                      <p:tavLst>
                        <p:tav tm="0">
                          <p:val>
                            <p:fltVal val="0"/>
                          </p:val>
                        </p:tav>
                        <p:tav tm="100000">
                          <p:val>
                            <p:strVal val="#ppt_h"/>
                          </p:val>
                        </p:tav>
                      </p:tavLst>
                    </p:anim>
                    <p:animEffect transition="in" filter="fade">
                      <p:cBhvr>
                        <p:cTn dur="500"/>
                        <p:tgtEl>
                          <p:spTgt spid="52"/>
                        </p:tgtEl>
                      </p:cBhvr>
                    </p:animEffect>
                  </p:childTnLst>
                </p:cTn>
              </p:par>
            </p:tnLst>
          </p:tmpl>
        </p:tmplLst>
      </p:bldP>
      <p:bldP spid="53" grpId="0" animBg="1"/>
      <p:bldP spid="54" grpId="0"/>
      <p:bldP spid="63" grpId="0" build="p">
        <p:tmplLst>
          <p:tmpl lvl="1">
            <p:tnLst>
              <p:par>
                <p:cTn presetID="53" presetClass="entr" presetSubtype="16" fill="hold" nodeType="click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p:cTn dur="500" fill="hold"/>
                        <p:tgtEl>
                          <p:spTgt spid="63"/>
                        </p:tgtEl>
                        <p:attrNameLst>
                          <p:attrName>ppt_w</p:attrName>
                        </p:attrNameLst>
                      </p:cBhvr>
                      <p:tavLst>
                        <p:tav tm="0">
                          <p:val>
                            <p:fltVal val="0"/>
                          </p:val>
                        </p:tav>
                        <p:tav tm="100000">
                          <p:val>
                            <p:strVal val="#ppt_w"/>
                          </p:val>
                        </p:tav>
                      </p:tavLst>
                    </p:anim>
                    <p:anim calcmode="lin" valueType="num">
                      <p:cBhvr>
                        <p:cTn dur="500" fill="hold"/>
                        <p:tgtEl>
                          <p:spTgt spid="63"/>
                        </p:tgtEl>
                        <p:attrNameLst>
                          <p:attrName>ppt_h</p:attrName>
                        </p:attrNameLst>
                      </p:cBhvr>
                      <p:tavLst>
                        <p:tav tm="0">
                          <p:val>
                            <p:fltVal val="0"/>
                          </p:val>
                        </p:tav>
                        <p:tav tm="100000">
                          <p:val>
                            <p:strVal val="#ppt_h"/>
                          </p:val>
                        </p:tav>
                      </p:tavLst>
                    </p:anim>
                    <p:animEffect transition="in" filter="fade">
                      <p:cBhvr>
                        <p:cTn dur="500"/>
                        <p:tgtEl>
                          <p:spTgt spid="63"/>
                        </p:tgtEl>
                      </p:cBhvr>
                    </p:animEffect>
                  </p:childTnLst>
                </p:cTn>
              </p:par>
            </p:tnLst>
          </p:tmpl>
        </p:tmplLst>
      </p:bldP>
      <p:bldP spid="60" grpId="0" build="p">
        <p:tmplLst>
          <p:tmpl lvl="1">
            <p:tnLst>
              <p:par>
                <p:cTn presetID="53" presetClass="entr" presetSubtype="16" fill="hold" nodeType="withEffect">
                  <p:stCondLst>
                    <p:cond delay="0"/>
                  </p:stCondLst>
                  <p:childTnLst>
                    <p:set>
                      <p:cBhvr>
                        <p:cTn dur="1" fill="hold">
                          <p:stCondLst>
                            <p:cond delay="0"/>
                          </p:stCondLst>
                        </p:cTn>
                        <p:tgtEl>
                          <p:spTgt spid="60"/>
                        </p:tgtEl>
                        <p:attrNameLst>
                          <p:attrName>style.visibility</p:attrName>
                        </p:attrNameLst>
                      </p:cBhvr>
                      <p:to>
                        <p:strVal val="visible"/>
                      </p:to>
                    </p:set>
                    <p:anim calcmode="lin" valueType="num">
                      <p:cBhvr>
                        <p:cTn dur="500" fill="hold"/>
                        <p:tgtEl>
                          <p:spTgt spid="60"/>
                        </p:tgtEl>
                        <p:attrNameLst>
                          <p:attrName>ppt_w</p:attrName>
                        </p:attrNameLst>
                      </p:cBhvr>
                      <p:tavLst>
                        <p:tav tm="0">
                          <p:val>
                            <p:fltVal val="0"/>
                          </p:val>
                        </p:tav>
                        <p:tav tm="100000">
                          <p:val>
                            <p:strVal val="#ppt_w"/>
                          </p:val>
                        </p:tav>
                      </p:tavLst>
                    </p:anim>
                    <p:anim calcmode="lin" valueType="num">
                      <p:cBhvr>
                        <p:cTn dur="500" fill="hold"/>
                        <p:tgtEl>
                          <p:spTgt spid="60"/>
                        </p:tgtEl>
                        <p:attrNameLst>
                          <p:attrName>ppt_h</p:attrName>
                        </p:attrNameLst>
                      </p:cBhvr>
                      <p:tavLst>
                        <p:tav tm="0">
                          <p:val>
                            <p:fltVal val="0"/>
                          </p:val>
                        </p:tav>
                        <p:tav tm="100000">
                          <p:val>
                            <p:strVal val="#ppt_h"/>
                          </p:val>
                        </p:tav>
                      </p:tavLst>
                    </p:anim>
                    <p:animEffect transition="in" filter="fade">
                      <p:cBhvr>
                        <p:cTn dur="500"/>
                        <p:tgtEl>
                          <p:spTgt spid="60"/>
                        </p:tgtEl>
                      </p:cBhvr>
                    </p:animEffect>
                  </p:childTnLst>
                </p:cTn>
              </p:par>
            </p:tnLst>
          </p:tmpl>
        </p:tmplLst>
      </p:bldP>
      <p:bldP spid="61" grpId="0" animBg="1"/>
      <p:bldP spid="62" grpId="0"/>
      <p:bldP spid="59" grpId="0" build="p">
        <p:tmplLst>
          <p:tmpl lvl="1">
            <p:tnLst>
              <p:par>
                <p:cTn presetID="53" presetClass="entr" presetSubtype="16" fill="hold" nodeType="click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p:cTn dur="500" fill="hold"/>
                        <p:tgtEl>
                          <p:spTgt spid="59"/>
                        </p:tgtEl>
                        <p:attrNameLst>
                          <p:attrName>ppt_w</p:attrName>
                        </p:attrNameLst>
                      </p:cBhvr>
                      <p:tavLst>
                        <p:tav tm="0">
                          <p:val>
                            <p:fltVal val="0"/>
                          </p:val>
                        </p:tav>
                        <p:tav tm="100000">
                          <p:val>
                            <p:strVal val="#ppt_w"/>
                          </p:val>
                        </p:tav>
                      </p:tavLst>
                    </p:anim>
                    <p:anim calcmode="lin" valueType="num">
                      <p:cBhvr>
                        <p:cTn dur="500" fill="hold"/>
                        <p:tgtEl>
                          <p:spTgt spid="59"/>
                        </p:tgtEl>
                        <p:attrNameLst>
                          <p:attrName>ppt_h</p:attrName>
                        </p:attrNameLst>
                      </p:cBhvr>
                      <p:tavLst>
                        <p:tav tm="0">
                          <p:val>
                            <p:fltVal val="0"/>
                          </p:val>
                        </p:tav>
                        <p:tav tm="100000">
                          <p:val>
                            <p:strVal val="#ppt_h"/>
                          </p:val>
                        </p:tav>
                      </p:tavLst>
                    </p:anim>
                    <p:animEffect transition="in" filter="fade">
                      <p:cBhvr>
                        <p:cTn dur="500"/>
                        <p:tgtEl>
                          <p:spTgt spid="59"/>
                        </p:tgtEl>
                      </p:cBhvr>
                    </p:animEffect>
                  </p:childTnLst>
                </p:cTn>
              </p:par>
            </p:tnLst>
          </p:tmpl>
        </p:tmplLst>
      </p:bldP>
      <p:bldP spid="56" grpId="0" build="p">
        <p:tmplLst>
          <p:tmpl lvl="1">
            <p:tnLst>
              <p:par>
                <p:cTn presetID="53" presetClass="entr" presetSubtype="16" fill="hold" nodeType="with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p:cTn dur="500" fill="hold"/>
                        <p:tgtEl>
                          <p:spTgt spid="56"/>
                        </p:tgtEl>
                        <p:attrNameLst>
                          <p:attrName>ppt_w</p:attrName>
                        </p:attrNameLst>
                      </p:cBhvr>
                      <p:tavLst>
                        <p:tav tm="0">
                          <p:val>
                            <p:fltVal val="0"/>
                          </p:val>
                        </p:tav>
                        <p:tav tm="100000">
                          <p:val>
                            <p:strVal val="#ppt_w"/>
                          </p:val>
                        </p:tav>
                      </p:tavLst>
                    </p:anim>
                    <p:anim calcmode="lin" valueType="num">
                      <p:cBhvr>
                        <p:cTn dur="500" fill="hold"/>
                        <p:tgtEl>
                          <p:spTgt spid="56"/>
                        </p:tgtEl>
                        <p:attrNameLst>
                          <p:attrName>ppt_h</p:attrName>
                        </p:attrNameLst>
                      </p:cBhvr>
                      <p:tavLst>
                        <p:tav tm="0">
                          <p:val>
                            <p:fltVal val="0"/>
                          </p:val>
                        </p:tav>
                        <p:tav tm="100000">
                          <p:val>
                            <p:strVal val="#ppt_h"/>
                          </p:val>
                        </p:tav>
                      </p:tavLst>
                    </p:anim>
                    <p:animEffect transition="in" filter="fade">
                      <p:cBhvr>
                        <p:cTn dur="500"/>
                        <p:tgtEl>
                          <p:spTgt spid="56"/>
                        </p:tgtEl>
                      </p:cBhvr>
                    </p:animEffect>
                  </p:childTnLst>
                </p:cTn>
              </p:par>
            </p:tnLst>
          </p:tmpl>
        </p:tmplLst>
      </p:bldP>
      <p:bldP spid="57" grpId="0" animBg="1"/>
      <p:bldP spid="58" grpId="0"/>
      <p:bldP spid="3"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üzen_15">
    <p:spTree>
      <p:nvGrpSpPr>
        <p:cNvPr id="1" name=""/>
        <p:cNvGrpSpPr/>
        <p:nvPr/>
      </p:nvGrpSpPr>
      <p:grpSpPr>
        <a:xfrm>
          <a:off x="0" y="0"/>
          <a:ext cx="0" cy="0"/>
          <a:chOff x="0" y="0"/>
          <a:chExt cx="0" cy="0"/>
        </a:xfrm>
      </p:grpSpPr>
      <p:sp>
        <p:nvSpPr>
          <p:cNvPr id="35" name="Metin 1">
            <a:extLst>
              <a:ext uri="{FF2B5EF4-FFF2-40B4-BE49-F238E27FC236}">
                <a16:creationId xmlns:a16="http://schemas.microsoft.com/office/drawing/2014/main" id="{5CCC4183-3DFF-4053-916B-8140354EBF08}"/>
              </a:ext>
            </a:extLst>
          </p:cNvPr>
          <p:cNvSpPr>
            <a:spLocks noGrp="1"/>
          </p:cNvSpPr>
          <p:nvPr>
            <p:ph type="body" sz="quarter" idx="25" hasCustomPrompt="1"/>
          </p:nvPr>
        </p:nvSpPr>
        <p:spPr>
          <a:xfrm>
            <a:off x="766763" y="3615392"/>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32" name="Alt Başlık 1">
            <a:extLst>
              <a:ext uri="{FF2B5EF4-FFF2-40B4-BE49-F238E27FC236}">
                <a16:creationId xmlns:a16="http://schemas.microsoft.com/office/drawing/2014/main" id="{86B84B42-C25C-4BC7-B449-CA2532208FC5}"/>
              </a:ext>
            </a:extLst>
          </p:cNvPr>
          <p:cNvSpPr>
            <a:spLocks noGrp="1"/>
          </p:cNvSpPr>
          <p:nvPr>
            <p:ph type="body" sz="quarter" idx="11" hasCustomPrompt="1"/>
          </p:nvPr>
        </p:nvSpPr>
        <p:spPr>
          <a:xfrm>
            <a:off x="766763" y="3281557"/>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33" name="Kare Arka Plan 1">
            <a:extLst>
              <a:ext uri="{FF2B5EF4-FFF2-40B4-BE49-F238E27FC236}">
                <a16:creationId xmlns:a16="http://schemas.microsoft.com/office/drawing/2014/main" id="{4CA7D639-4003-427C-BAC0-5B8A69986964}"/>
              </a:ext>
            </a:extLst>
          </p:cNvPr>
          <p:cNvSpPr/>
          <p:nvPr userDrawn="1"/>
        </p:nvSpPr>
        <p:spPr>
          <a:xfrm>
            <a:off x="1431106" y="2205225"/>
            <a:ext cx="969245" cy="96924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İkon 1">
            <a:extLst>
              <a:ext uri="{FF2B5EF4-FFF2-40B4-BE49-F238E27FC236}">
                <a16:creationId xmlns:a16="http://schemas.microsoft.com/office/drawing/2014/main" id="{2FEFF6BC-3F76-4FE8-A654-F1AC1B8F523F}"/>
              </a:ext>
            </a:extLst>
          </p:cNvPr>
          <p:cNvSpPr>
            <a:spLocks noGrp="1"/>
          </p:cNvSpPr>
          <p:nvPr>
            <p:ph type="pic" sz="quarter" idx="18"/>
          </p:nvPr>
        </p:nvSpPr>
        <p:spPr>
          <a:xfrm>
            <a:off x="1589497" y="2362822"/>
            <a:ext cx="652462" cy="654050"/>
          </a:xfrm>
          <a:prstGeom prst="rect">
            <a:avLst/>
          </a:prstGeom>
        </p:spPr>
        <p:txBody>
          <a:bodyPr/>
          <a:lstStyle>
            <a:lvl1pPr>
              <a:defRPr sz="1000">
                <a:solidFill>
                  <a:schemeClr val="bg1"/>
                </a:solidFill>
              </a:defRPr>
            </a:lvl1pPr>
          </a:lstStyle>
          <a:p>
            <a:endParaRPr lang="tr-TR"/>
          </a:p>
        </p:txBody>
      </p:sp>
      <p:sp>
        <p:nvSpPr>
          <p:cNvPr id="39" name="Metin 2">
            <a:extLst>
              <a:ext uri="{FF2B5EF4-FFF2-40B4-BE49-F238E27FC236}">
                <a16:creationId xmlns:a16="http://schemas.microsoft.com/office/drawing/2014/main" id="{E2AFD447-56AD-41A4-B016-3E4D47DE56D8}"/>
              </a:ext>
            </a:extLst>
          </p:cNvPr>
          <p:cNvSpPr>
            <a:spLocks noGrp="1"/>
          </p:cNvSpPr>
          <p:nvPr>
            <p:ph type="body" sz="quarter" idx="28" hasCustomPrompt="1"/>
          </p:nvPr>
        </p:nvSpPr>
        <p:spPr>
          <a:xfrm>
            <a:off x="3525591" y="3615392"/>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36" name="Alt Başlık 2">
            <a:extLst>
              <a:ext uri="{FF2B5EF4-FFF2-40B4-BE49-F238E27FC236}">
                <a16:creationId xmlns:a16="http://schemas.microsoft.com/office/drawing/2014/main" id="{04150C57-4CA9-4A00-81F0-5422800BB125}"/>
              </a:ext>
            </a:extLst>
          </p:cNvPr>
          <p:cNvSpPr>
            <a:spLocks noGrp="1"/>
          </p:cNvSpPr>
          <p:nvPr>
            <p:ph type="body" sz="quarter" idx="26" hasCustomPrompt="1"/>
          </p:nvPr>
        </p:nvSpPr>
        <p:spPr>
          <a:xfrm>
            <a:off x="3525591" y="3281557"/>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37" name="Kare Arka Plan 2">
            <a:extLst>
              <a:ext uri="{FF2B5EF4-FFF2-40B4-BE49-F238E27FC236}">
                <a16:creationId xmlns:a16="http://schemas.microsoft.com/office/drawing/2014/main" id="{5F75B8DA-8AEA-40BE-8512-39ACE32D891D}"/>
              </a:ext>
            </a:extLst>
          </p:cNvPr>
          <p:cNvSpPr/>
          <p:nvPr userDrawn="1"/>
        </p:nvSpPr>
        <p:spPr>
          <a:xfrm>
            <a:off x="4189934" y="2205225"/>
            <a:ext cx="969245" cy="96924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İkon 2">
            <a:extLst>
              <a:ext uri="{FF2B5EF4-FFF2-40B4-BE49-F238E27FC236}">
                <a16:creationId xmlns:a16="http://schemas.microsoft.com/office/drawing/2014/main" id="{1F1822BC-BFC1-4CAA-AB33-1BEC0B109F96}"/>
              </a:ext>
            </a:extLst>
          </p:cNvPr>
          <p:cNvSpPr>
            <a:spLocks noGrp="1"/>
          </p:cNvSpPr>
          <p:nvPr>
            <p:ph type="pic" sz="quarter" idx="27"/>
          </p:nvPr>
        </p:nvSpPr>
        <p:spPr>
          <a:xfrm>
            <a:off x="4348325" y="2362822"/>
            <a:ext cx="652462" cy="654050"/>
          </a:xfrm>
          <a:prstGeom prst="rect">
            <a:avLst/>
          </a:prstGeom>
        </p:spPr>
        <p:txBody>
          <a:bodyPr/>
          <a:lstStyle>
            <a:lvl1pPr>
              <a:defRPr sz="1000">
                <a:solidFill>
                  <a:schemeClr val="bg1"/>
                </a:solidFill>
              </a:defRPr>
            </a:lvl1pPr>
          </a:lstStyle>
          <a:p>
            <a:endParaRPr lang="tr-TR"/>
          </a:p>
        </p:txBody>
      </p:sp>
      <p:sp>
        <p:nvSpPr>
          <p:cNvPr id="47" name="Metin 3">
            <a:extLst>
              <a:ext uri="{FF2B5EF4-FFF2-40B4-BE49-F238E27FC236}">
                <a16:creationId xmlns:a16="http://schemas.microsoft.com/office/drawing/2014/main" id="{6D441E89-EC56-47DA-A8B0-BB1D771D3041}"/>
              </a:ext>
            </a:extLst>
          </p:cNvPr>
          <p:cNvSpPr>
            <a:spLocks noGrp="1"/>
          </p:cNvSpPr>
          <p:nvPr>
            <p:ph type="body" sz="quarter" idx="34" hasCustomPrompt="1"/>
          </p:nvPr>
        </p:nvSpPr>
        <p:spPr>
          <a:xfrm>
            <a:off x="6329136" y="3615825"/>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44" name="Alt Başlık 3">
            <a:extLst>
              <a:ext uri="{FF2B5EF4-FFF2-40B4-BE49-F238E27FC236}">
                <a16:creationId xmlns:a16="http://schemas.microsoft.com/office/drawing/2014/main" id="{37278B7F-CEB9-4514-A95A-B440027922BB}"/>
              </a:ext>
            </a:extLst>
          </p:cNvPr>
          <p:cNvSpPr>
            <a:spLocks noGrp="1"/>
          </p:cNvSpPr>
          <p:nvPr>
            <p:ph type="body" sz="quarter" idx="32" hasCustomPrompt="1"/>
          </p:nvPr>
        </p:nvSpPr>
        <p:spPr>
          <a:xfrm>
            <a:off x="6329136" y="3281990"/>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45" name="Kare Arka Plan 3">
            <a:extLst>
              <a:ext uri="{FF2B5EF4-FFF2-40B4-BE49-F238E27FC236}">
                <a16:creationId xmlns:a16="http://schemas.microsoft.com/office/drawing/2014/main" id="{30C6D49C-5324-47BB-9DEA-87499E6AEE4B}"/>
              </a:ext>
            </a:extLst>
          </p:cNvPr>
          <p:cNvSpPr/>
          <p:nvPr userDrawn="1"/>
        </p:nvSpPr>
        <p:spPr>
          <a:xfrm>
            <a:off x="6993479" y="2205658"/>
            <a:ext cx="969245" cy="96924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6" name="İkon 3">
            <a:extLst>
              <a:ext uri="{FF2B5EF4-FFF2-40B4-BE49-F238E27FC236}">
                <a16:creationId xmlns:a16="http://schemas.microsoft.com/office/drawing/2014/main" id="{2FBFC3C5-2FD8-4A01-A0A7-422909D8C5FA}"/>
              </a:ext>
            </a:extLst>
          </p:cNvPr>
          <p:cNvSpPr>
            <a:spLocks noGrp="1"/>
          </p:cNvSpPr>
          <p:nvPr>
            <p:ph type="pic" sz="quarter" idx="33"/>
          </p:nvPr>
        </p:nvSpPr>
        <p:spPr>
          <a:xfrm>
            <a:off x="7151870" y="2363255"/>
            <a:ext cx="652462" cy="654050"/>
          </a:xfrm>
          <a:prstGeom prst="rect">
            <a:avLst/>
          </a:prstGeom>
        </p:spPr>
        <p:txBody>
          <a:bodyPr/>
          <a:lstStyle>
            <a:lvl1pPr>
              <a:defRPr sz="1000">
                <a:solidFill>
                  <a:schemeClr val="bg1"/>
                </a:solidFill>
              </a:defRPr>
            </a:lvl1pPr>
          </a:lstStyle>
          <a:p>
            <a:endParaRPr lang="tr-TR"/>
          </a:p>
        </p:txBody>
      </p:sp>
      <p:sp>
        <p:nvSpPr>
          <p:cNvPr id="43" name="Metin 4">
            <a:extLst>
              <a:ext uri="{FF2B5EF4-FFF2-40B4-BE49-F238E27FC236}">
                <a16:creationId xmlns:a16="http://schemas.microsoft.com/office/drawing/2014/main" id="{8451F1E1-7594-4859-A639-F8A7D1F7D789}"/>
              </a:ext>
            </a:extLst>
          </p:cNvPr>
          <p:cNvSpPr>
            <a:spLocks noGrp="1"/>
          </p:cNvSpPr>
          <p:nvPr>
            <p:ph type="body" sz="quarter" idx="31" hasCustomPrompt="1"/>
          </p:nvPr>
        </p:nvSpPr>
        <p:spPr>
          <a:xfrm>
            <a:off x="9120188" y="3615392"/>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40" name="Alt Başlık 4">
            <a:extLst>
              <a:ext uri="{FF2B5EF4-FFF2-40B4-BE49-F238E27FC236}">
                <a16:creationId xmlns:a16="http://schemas.microsoft.com/office/drawing/2014/main" id="{283AF64E-F1A5-4F4E-B8BD-277BEE935D00}"/>
              </a:ext>
            </a:extLst>
          </p:cNvPr>
          <p:cNvSpPr>
            <a:spLocks noGrp="1"/>
          </p:cNvSpPr>
          <p:nvPr>
            <p:ph type="body" sz="quarter" idx="29" hasCustomPrompt="1"/>
          </p:nvPr>
        </p:nvSpPr>
        <p:spPr>
          <a:xfrm>
            <a:off x="9120188" y="3281557"/>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41" name="Kare Arka Plan 4">
            <a:extLst>
              <a:ext uri="{FF2B5EF4-FFF2-40B4-BE49-F238E27FC236}">
                <a16:creationId xmlns:a16="http://schemas.microsoft.com/office/drawing/2014/main" id="{7CACD550-21F2-4EE7-B1B8-E7BA4DC00273}"/>
              </a:ext>
            </a:extLst>
          </p:cNvPr>
          <p:cNvSpPr/>
          <p:nvPr userDrawn="1"/>
        </p:nvSpPr>
        <p:spPr>
          <a:xfrm>
            <a:off x="9784531" y="2205225"/>
            <a:ext cx="969245" cy="96924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2" name="İkon 4">
            <a:extLst>
              <a:ext uri="{FF2B5EF4-FFF2-40B4-BE49-F238E27FC236}">
                <a16:creationId xmlns:a16="http://schemas.microsoft.com/office/drawing/2014/main" id="{473F2551-9647-4A34-8ED9-C8B88A5E158F}"/>
              </a:ext>
            </a:extLst>
          </p:cNvPr>
          <p:cNvSpPr>
            <a:spLocks noGrp="1"/>
          </p:cNvSpPr>
          <p:nvPr>
            <p:ph type="pic" sz="quarter" idx="30"/>
          </p:nvPr>
        </p:nvSpPr>
        <p:spPr>
          <a:xfrm>
            <a:off x="9942922" y="2362822"/>
            <a:ext cx="652462" cy="654050"/>
          </a:xfrm>
          <a:prstGeom prst="rect">
            <a:avLst/>
          </a:prstGeom>
        </p:spPr>
        <p:txBody>
          <a:bodyPr/>
          <a:lstStyle>
            <a:lvl1pPr>
              <a:defRPr sz="1000">
                <a:solidFill>
                  <a:schemeClr val="bg1"/>
                </a:solidFill>
              </a:defRPr>
            </a:lvl1pPr>
          </a:lstStyle>
          <a:p>
            <a:endParaRPr lang="tr-TR"/>
          </a:p>
        </p:txBody>
      </p:sp>
      <p:sp>
        <p:nvSpPr>
          <p:cNvPr id="51" name="Metin 5">
            <a:extLst>
              <a:ext uri="{FF2B5EF4-FFF2-40B4-BE49-F238E27FC236}">
                <a16:creationId xmlns:a16="http://schemas.microsoft.com/office/drawing/2014/main" id="{665BAFA7-BD77-4E43-8821-A993B3EF72EB}"/>
              </a:ext>
            </a:extLst>
          </p:cNvPr>
          <p:cNvSpPr>
            <a:spLocks noGrp="1"/>
          </p:cNvSpPr>
          <p:nvPr>
            <p:ph type="body" sz="quarter" idx="37" hasCustomPrompt="1"/>
          </p:nvPr>
        </p:nvSpPr>
        <p:spPr>
          <a:xfrm>
            <a:off x="764782" y="5718306"/>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48" name="Alt Başlık 5">
            <a:extLst>
              <a:ext uri="{FF2B5EF4-FFF2-40B4-BE49-F238E27FC236}">
                <a16:creationId xmlns:a16="http://schemas.microsoft.com/office/drawing/2014/main" id="{72F918B7-84F7-4386-AA1F-4D320014D7EB}"/>
              </a:ext>
            </a:extLst>
          </p:cNvPr>
          <p:cNvSpPr>
            <a:spLocks noGrp="1"/>
          </p:cNvSpPr>
          <p:nvPr>
            <p:ph type="body" sz="quarter" idx="35" hasCustomPrompt="1"/>
          </p:nvPr>
        </p:nvSpPr>
        <p:spPr>
          <a:xfrm>
            <a:off x="764782" y="5384471"/>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49" name="Kare Arka Plan 5">
            <a:extLst>
              <a:ext uri="{FF2B5EF4-FFF2-40B4-BE49-F238E27FC236}">
                <a16:creationId xmlns:a16="http://schemas.microsoft.com/office/drawing/2014/main" id="{97483DC5-AD84-4A2F-A6BC-BD49F6F1B32B}"/>
              </a:ext>
            </a:extLst>
          </p:cNvPr>
          <p:cNvSpPr/>
          <p:nvPr userDrawn="1"/>
        </p:nvSpPr>
        <p:spPr>
          <a:xfrm>
            <a:off x="1429125" y="4308139"/>
            <a:ext cx="969245" cy="96924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0" name="İkon 5">
            <a:extLst>
              <a:ext uri="{FF2B5EF4-FFF2-40B4-BE49-F238E27FC236}">
                <a16:creationId xmlns:a16="http://schemas.microsoft.com/office/drawing/2014/main" id="{4771FB4D-9FEF-49F7-A9E1-21DCCD299CA9}"/>
              </a:ext>
            </a:extLst>
          </p:cNvPr>
          <p:cNvSpPr>
            <a:spLocks noGrp="1"/>
          </p:cNvSpPr>
          <p:nvPr>
            <p:ph type="pic" sz="quarter" idx="36"/>
          </p:nvPr>
        </p:nvSpPr>
        <p:spPr>
          <a:xfrm>
            <a:off x="1587516" y="4465736"/>
            <a:ext cx="652462" cy="654050"/>
          </a:xfrm>
          <a:prstGeom prst="rect">
            <a:avLst/>
          </a:prstGeom>
        </p:spPr>
        <p:txBody>
          <a:bodyPr/>
          <a:lstStyle>
            <a:lvl1pPr>
              <a:defRPr sz="1000">
                <a:solidFill>
                  <a:schemeClr val="bg1"/>
                </a:solidFill>
              </a:defRPr>
            </a:lvl1pPr>
          </a:lstStyle>
          <a:p>
            <a:endParaRPr lang="tr-TR"/>
          </a:p>
        </p:txBody>
      </p:sp>
      <p:sp>
        <p:nvSpPr>
          <p:cNvPr id="55" name="Metin 6">
            <a:extLst>
              <a:ext uri="{FF2B5EF4-FFF2-40B4-BE49-F238E27FC236}">
                <a16:creationId xmlns:a16="http://schemas.microsoft.com/office/drawing/2014/main" id="{A3BFB380-D464-4849-B507-2B5F5D37648E}"/>
              </a:ext>
            </a:extLst>
          </p:cNvPr>
          <p:cNvSpPr>
            <a:spLocks noGrp="1"/>
          </p:cNvSpPr>
          <p:nvPr>
            <p:ph type="body" sz="quarter" idx="40" hasCustomPrompt="1"/>
          </p:nvPr>
        </p:nvSpPr>
        <p:spPr>
          <a:xfrm>
            <a:off x="3523610" y="5718306"/>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52" name="Alt Başlık 6">
            <a:extLst>
              <a:ext uri="{FF2B5EF4-FFF2-40B4-BE49-F238E27FC236}">
                <a16:creationId xmlns:a16="http://schemas.microsoft.com/office/drawing/2014/main" id="{8099F570-8AD8-4689-B569-201A22734688}"/>
              </a:ext>
            </a:extLst>
          </p:cNvPr>
          <p:cNvSpPr>
            <a:spLocks noGrp="1"/>
          </p:cNvSpPr>
          <p:nvPr>
            <p:ph type="body" sz="quarter" idx="38" hasCustomPrompt="1"/>
          </p:nvPr>
        </p:nvSpPr>
        <p:spPr>
          <a:xfrm>
            <a:off x="3523610" y="5384471"/>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53" name="Kare Arka Plan 6">
            <a:extLst>
              <a:ext uri="{FF2B5EF4-FFF2-40B4-BE49-F238E27FC236}">
                <a16:creationId xmlns:a16="http://schemas.microsoft.com/office/drawing/2014/main" id="{BDBFA594-07F9-4B64-9D2B-32AB42252231}"/>
              </a:ext>
            </a:extLst>
          </p:cNvPr>
          <p:cNvSpPr/>
          <p:nvPr userDrawn="1"/>
        </p:nvSpPr>
        <p:spPr>
          <a:xfrm>
            <a:off x="4187953" y="4308139"/>
            <a:ext cx="969245" cy="96924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4" name="İkon 6">
            <a:extLst>
              <a:ext uri="{FF2B5EF4-FFF2-40B4-BE49-F238E27FC236}">
                <a16:creationId xmlns:a16="http://schemas.microsoft.com/office/drawing/2014/main" id="{3A59BF4B-9A4B-4E27-84E8-86594BAA956E}"/>
              </a:ext>
            </a:extLst>
          </p:cNvPr>
          <p:cNvSpPr>
            <a:spLocks noGrp="1"/>
          </p:cNvSpPr>
          <p:nvPr>
            <p:ph type="pic" sz="quarter" idx="39"/>
          </p:nvPr>
        </p:nvSpPr>
        <p:spPr>
          <a:xfrm>
            <a:off x="4346344" y="4465736"/>
            <a:ext cx="652462" cy="654050"/>
          </a:xfrm>
          <a:prstGeom prst="rect">
            <a:avLst/>
          </a:prstGeom>
        </p:spPr>
        <p:txBody>
          <a:bodyPr/>
          <a:lstStyle>
            <a:lvl1pPr>
              <a:defRPr sz="1000">
                <a:solidFill>
                  <a:schemeClr val="bg1"/>
                </a:solidFill>
              </a:defRPr>
            </a:lvl1pPr>
          </a:lstStyle>
          <a:p>
            <a:endParaRPr lang="tr-TR"/>
          </a:p>
        </p:txBody>
      </p:sp>
      <p:sp>
        <p:nvSpPr>
          <p:cNvPr id="63" name="Metin 7">
            <a:extLst>
              <a:ext uri="{FF2B5EF4-FFF2-40B4-BE49-F238E27FC236}">
                <a16:creationId xmlns:a16="http://schemas.microsoft.com/office/drawing/2014/main" id="{85A0A8A5-5219-45D3-8838-1C938BBCE49D}"/>
              </a:ext>
            </a:extLst>
          </p:cNvPr>
          <p:cNvSpPr>
            <a:spLocks noGrp="1"/>
          </p:cNvSpPr>
          <p:nvPr>
            <p:ph type="body" sz="quarter" idx="46" hasCustomPrompt="1"/>
          </p:nvPr>
        </p:nvSpPr>
        <p:spPr>
          <a:xfrm>
            <a:off x="6327155" y="5718739"/>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60" name="Alt Başlık 7">
            <a:extLst>
              <a:ext uri="{FF2B5EF4-FFF2-40B4-BE49-F238E27FC236}">
                <a16:creationId xmlns:a16="http://schemas.microsoft.com/office/drawing/2014/main" id="{653769C0-5DD5-465B-8ECA-7E1ED4BB8ECB}"/>
              </a:ext>
            </a:extLst>
          </p:cNvPr>
          <p:cNvSpPr>
            <a:spLocks noGrp="1"/>
          </p:cNvSpPr>
          <p:nvPr>
            <p:ph type="body" sz="quarter" idx="44" hasCustomPrompt="1"/>
          </p:nvPr>
        </p:nvSpPr>
        <p:spPr>
          <a:xfrm>
            <a:off x="6327155" y="5384904"/>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61" name="Kare Arka Plan 7">
            <a:extLst>
              <a:ext uri="{FF2B5EF4-FFF2-40B4-BE49-F238E27FC236}">
                <a16:creationId xmlns:a16="http://schemas.microsoft.com/office/drawing/2014/main" id="{E7531573-9735-4A20-8A61-71429DC30699}"/>
              </a:ext>
            </a:extLst>
          </p:cNvPr>
          <p:cNvSpPr/>
          <p:nvPr userDrawn="1"/>
        </p:nvSpPr>
        <p:spPr>
          <a:xfrm>
            <a:off x="6991498" y="4308572"/>
            <a:ext cx="969245" cy="96924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2" name="İkon 7">
            <a:extLst>
              <a:ext uri="{FF2B5EF4-FFF2-40B4-BE49-F238E27FC236}">
                <a16:creationId xmlns:a16="http://schemas.microsoft.com/office/drawing/2014/main" id="{13AD9319-72BE-40C4-9100-F858CA441A35}"/>
              </a:ext>
            </a:extLst>
          </p:cNvPr>
          <p:cNvSpPr>
            <a:spLocks noGrp="1"/>
          </p:cNvSpPr>
          <p:nvPr>
            <p:ph type="pic" sz="quarter" idx="45"/>
          </p:nvPr>
        </p:nvSpPr>
        <p:spPr>
          <a:xfrm>
            <a:off x="7149889" y="4466169"/>
            <a:ext cx="652462" cy="654050"/>
          </a:xfrm>
          <a:prstGeom prst="rect">
            <a:avLst/>
          </a:prstGeom>
        </p:spPr>
        <p:txBody>
          <a:bodyPr/>
          <a:lstStyle>
            <a:lvl1pPr>
              <a:defRPr sz="1000">
                <a:solidFill>
                  <a:schemeClr val="bg1"/>
                </a:solidFill>
              </a:defRPr>
            </a:lvl1pPr>
          </a:lstStyle>
          <a:p>
            <a:endParaRPr lang="tr-TR"/>
          </a:p>
        </p:txBody>
      </p:sp>
      <p:sp>
        <p:nvSpPr>
          <p:cNvPr id="59" name="Metin 8">
            <a:extLst>
              <a:ext uri="{FF2B5EF4-FFF2-40B4-BE49-F238E27FC236}">
                <a16:creationId xmlns:a16="http://schemas.microsoft.com/office/drawing/2014/main" id="{DFCEC709-8F0F-497C-81F1-ACCFDCFFF0DE}"/>
              </a:ext>
            </a:extLst>
          </p:cNvPr>
          <p:cNvSpPr>
            <a:spLocks noGrp="1"/>
          </p:cNvSpPr>
          <p:nvPr>
            <p:ph type="body" sz="quarter" idx="43" hasCustomPrompt="1"/>
          </p:nvPr>
        </p:nvSpPr>
        <p:spPr>
          <a:xfrm>
            <a:off x="9118207" y="5718306"/>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56" name="Alt Başlık 8">
            <a:extLst>
              <a:ext uri="{FF2B5EF4-FFF2-40B4-BE49-F238E27FC236}">
                <a16:creationId xmlns:a16="http://schemas.microsoft.com/office/drawing/2014/main" id="{5AE6BA0C-0599-44C3-8D33-9B51807DBE8A}"/>
              </a:ext>
            </a:extLst>
          </p:cNvPr>
          <p:cNvSpPr>
            <a:spLocks noGrp="1"/>
          </p:cNvSpPr>
          <p:nvPr>
            <p:ph type="body" sz="quarter" idx="41" hasCustomPrompt="1"/>
          </p:nvPr>
        </p:nvSpPr>
        <p:spPr>
          <a:xfrm>
            <a:off x="9118207" y="5384471"/>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57" name="Kare Arka Plan 8">
            <a:extLst>
              <a:ext uri="{FF2B5EF4-FFF2-40B4-BE49-F238E27FC236}">
                <a16:creationId xmlns:a16="http://schemas.microsoft.com/office/drawing/2014/main" id="{52C38414-3145-4F1D-ABFC-58AA1CCF6D3E}"/>
              </a:ext>
            </a:extLst>
          </p:cNvPr>
          <p:cNvSpPr/>
          <p:nvPr userDrawn="1"/>
        </p:nvSpPr>
        <p:spPr>
          <a:xfrm>
            <a:off x="9782550" y="4308139"/>
            <a:ext cx="969245" cy="96924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8" name="İkon 8">
            <a:extLst>
              <a:ext uri="{FF2B5EF4-FFF2-40B4-BE49-F238E27FC236}">
                <a16:creationId xmlns:a16="http://schemas.microsoft.com/office/drawing/2014/main" id="{6CC29B58-2464-4267-9B0B-4538521154B9}"/>
              </a:ext>
            </a:extLst>
          </p:cNvPr>
          <p:cNvSpPr>
            <a:spLocks noGrp="1"/>
          </p:cNvSpPr>
          <p:nvPr>
            <p:ph type="pic" sz="quarter" idx="42"/>
          </p:nvPr>
        </p:nvSpPr>
        <p:spPr>
          <a:xfrm>
            <a:off x="9940941" y="4465736"/>
            <a:ext cx="652462" cy="654050"/>
          </a:xfrm>
          <a:prstGeom prst="rect">
            <a:avLst/>
          </a:prstGeom>
        </p:spPr>
        <p:txBody>
          <a:bodyPr/>
          <a:lstStyle>
            <a:lvl1pPr>
              <a:defRPr sz="1000">
                <a:solidFill>
                  <a:schemeClr val="bg1"/>
                </a:solidFill>
              </a:defRPr>
            </a:lvl1pPr>
          </a:lstStyle>
          <a:p>
            <a:endParaRPr lang="tr-TR"/>
          </a:p>
        </p:txBody>
      </p:sp>
      <p:cxnSp>
        <p:nvCxnSpPr>
          <p:cNvPr id="4" name="Düz Bağlayıcı">
            <a:extLst>
              <a:ext uri="{FF2B5EF4-FFF2-40B4-BE49-F238E27FC236}">
                <a16:creationId xmlns:a16="http://schemas.microsoft.com/office/drawing/2014/main" id="{AEBE6841-2A7A-4AE1-A203-0C161ECCAD9F}"/>
              </a:ext>
            </a:extLst>
          </p:cNvPr>
          <p:cNvCxnSpPr/>
          <p:nvPr userDrawn="1"/>
        </p:nvCxnSpPr>
        <p:spPr>
          <a:xfrm>
            <a:off x="766763" y="4101220"/>
            <a:ext cx="10658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Düz Bağlayıcı">
            <a:extLst>
              <a:ext uri="{FF2B5EF4-FFF2-40B4-BE49-F238E27FC236}">
                <a16:creationId xmlns:a16="http://schemas.microsoft.com/office/drawing/2014/main" id="{17067968-2F0D-4819-950C-E3F6613DB04B}"/>
              </a:ext>
            </a:extLst>
          </p:cNvPr>
          <p:cNvCxnSpPr/>
          <p:nvPr userDrawn="1"/>
        </p:nvCxnSpPr>
        <p:spPr>
          <a:xfrm>
            <a:off x="3295459" y="2100404"/>
            <a:ext cx="0" cy="3992421"/>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Düz Bağlayıcı">
            <a:extLst>
              <a:ext uri="{FF2B5EF4-FFF2-40B4-BE49-F238E27FC236}">
                <a16:creationId xmlns:a16="http://schemas.microsoft.com/office/drawing/2014/main" id="{85BB7C22-498D-461E-9556-FDF0D8DF35A9}"/>
              </a:ext>
            </a:extLst>
          </p:cNvPr>
          <p:cNvCxnSpPr/>
          <p:nvPr userDrawn="1"/>
        </p:nvCxnSpPr>
        <p:spPr>
          <a:xfrm>
            <a:off x="6080155" y="2100404"/>
            <a:ext cx="0" cy="3992421"/>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Düz Bağlayıcı">
            <a:extLst>
              <a:ext uri="{FF2B5EF4-FFF2-40B4-BE49-F238E27FC236}">
                <a16:creationId xmlns:a16="http://schemas.microsoft.com/office/drawing/2014/main" id="{59D7207E-5880-4EB3-AB13-D51DF25B6371}"/>
              </a:ext>
            </a:extLst>
          </p:cNvPr>
          <p:cNvCxnSpPr/>
          <p:nvPr userDrawn="1"/>
        </p:nvCxnSpPr>
        <p:spPr>
          <a:xfrm>
            <a:off x="8864851" y="2100404"/>
            <a:ext cx="0" cy="3992421"/>
          </a:xfrm>
          <a:prstGeom prst="line">
            <a:avLst/>
          </a:prstGeom>
        </p:spPr>
        <p:style>
          <a:lnRef idx="1">
            <a:schemeClr val="accent1"/>
          </a:lnRef>
          <a:fillRef idx="0">
            <a:schemeClr val="accent1"/>
          </a:fillRef>
          <a:effectRef idx="0">
            <a:schemeClr val="accent1"/>
          </a:effectRef>
          <a:fontRef idx="minor">
            <a:schemeClr val="tx1"/>
          </a:fontRef>
        </p:style>
      </p:cxnSp>
      <p:sp>
        <p:nvSpPr>
          <p:cNvPr id="3" name="Başlık">
            <a:extLst>
              <a:ext uri="{FF2B5EF4-FFF2-40B4-BE49-F238E27FC236}">
                <a16:creationId xmlns:a16="http://schemas.microsoft.com/office/drawing/2014/main" id="{6234C465-9055-49C5-A204-B6F0CD623DF0}"/>
              </a:ext>
            </a:extLst>
          </p:cNvPr>
          <p:cNvSpPr>
            <a:spLocks noGrp="1"/>
          </p:cNvSpPr>
          <p:nvPr>
            <p:ph type="title" hasCustomPrompt="1"/>
          </p:nvPr>
        </p:nvSpPr>
        <p:spPr>
          <a:xfrm>
            <a:off x="3792538" y="765175"/>
            <a:ext cx="4573587" cy="755650"/>
          </a:xfrm>
          <a:prstGeom prst="rect">
            <a:avLst/>
          </a:prstGeom>
          <a:noFill/>
          <a:ln w="31750">
            <a:solidFill>
              <a:schemeClr val="tx1"/>
            </a:solidFill>
          </a:ln>
        </p:spPr>
        <p:txBody>
          <a:bodyPr lIns="180000" tIns="180000" rIns="180000" bIns="72000" anchor="ctr" anchorCtr="0"/>
          <a:lstStyle>
            <a:lvl1pPr algn="ctr">
              <a:defRPr sz="4000">
                <a:solidFill>
                  <a:schemeClr val="tx1"/>
                </a:solidFill>
                <a:latin typeface="Raleway ExtraBold" panose="020B0903030101060003" pitchFamily="34" charset="-94"/>
              </a:defRPr>
            </a:lvl1pPr>
          </a:lstStyle>
          <a:p>
            <a:r>
              <a:rPr lang="tr-TR" dirty="0"/>
              <a:t>BAŞLIK</a:t>
            </a:r>
          </a:p>
        </p:txBody>
      </p:sp>
      <p:sp>
        <p:nvSpPr>
          <p:cNvPr id="66" name="Slayt Numarası Yer Tutucusu 5">
            <a:extLst>
              <a:ext uri="{FF2B5EF4-FFF2-40B4-BE49-F238E27FC236}">
                <a16:creationId xmlns:a16="http://schemas.microsoft.com/office/drawing/2014/main" id="{0F34342D-DE1E-4322-9C19-6744327C1BC8}"/>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231881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750"/>
                                        <p:tgtEl>
                                          <p:spTgt spid="4"/>
                                        </p:tgtEl>
                                      </p:cBhvr>
                                    </p:animEffect>
                                  </p:childTnLst>
                                </p:cTn>
                              </p:par>
                              <p:par>
                                <p:cTn id="12" presetID="16" presetClass="entr" presetSubtype="42"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outHorizontal)">
                                      <p:cBhvr>
                                        <p:cTn id="14" dur="750"/>
                                        <p:tgtEl>
                                          <p:spTgt spid="6"/>
                                        </p:tgtEl>
                                      </p:cBhvr>
                                    </p:animEffect>
                                  </p:childTnLst>
                                </p:cTn>
                              </p:par>
                              <p:par>
                                <p:cTn id="15" presetID="16" presetClass="entr" presetSubtype="42"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barn(outHorizontal)">
                                      <p:cBhvr>
                                        <p:cTn id="17" dur="750"/>
                                        <p:tgtEl>
                                          <p:spTgt spid="64"/>
                                        </p:tgtEl>
                                      </p:cBhvr>
                                    </p:animEffect>
                                  </p:childTnLst>
                                </p:cTn>
                              </p:par>
                              <p:par>
                                <p:cTn id="18" presetID="16" presetClass="entr" presetSubtype="42" fill="hold" nodeType="with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barn(outHorizontal)">
                                      <p:cBhvr>
                                        <p:cTn id="20" dur="750"/>
                                        <p:tgtEl>
                                          <p:spTgt spid="6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5">
                                            <p:txEl>
                                              <p:pRg st="0" end="0"/>
                                            </p:txEl>
                                          </p:spTgt>
                                        </p:tgtEl>
                                        <p:attrNameLst>
                                          <p:attrName>style.visibility</p:attrName>
                                        </p:attrNameLst>
                                      </p:cBhvr>
                                      <p:to>
                                        <p:strVal val="visible"/>
                                      </p:to>
                                    </p:set>
                                    <p:anim calcmode="lin" valueType="num">
                                      <p:cBhvr>
                                        <p:cTn id="25"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35">
                                            <p:txEl>
                                              <p:pRg st="0" end="0"/>
                                            </p:txEl>
                                          </p:spTgt>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2">
                                            <p:txEl>
                                              <p:pRg st="0" end="0"/>
                                            </p:txEl>
                                          </p:spTgt>
                                        </p:tgtEl>
                                        <p:attrNameLst>
                                          <p:attrName>style.visibility</p:attrName>
                                        </p:attrNameLst>
                                      </p:cBhvr>
                                      <p:to>
                                        <p:strVal val="visible"/>
                                      </p:to>
                                    </p:set>
                                    <p:anim calcmode="lin" valueType="num">
                                      <p:cBhvr>
                                        <p:cTn id="30"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32">
                                            <p:txEl>
                                              <p:pRg st="0" end="0"/>
                                            </p:txEl>
                                          </p:spTgt>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par>
                                <p:cTn id="38" presetID="53" presetClass="entr" presetSubtype="16" fill="hold" grpId="0" nodeType="withEffect" nodePh="1">
                                  <p:stCondLst>
                                    <p:cond delay="0"/>
                                  </p:stCondLst>
                                  <p:endCondLst>
                                    <p:cond evt="begin" delay="0">
                                      <p:tn val="38"/>
                                    </p:cond>
                                  </p:endCondLst>
                                  <p:childTnLst>
                                    <p:set>
                                      <p:cBhvr>
                                        <p:cTn id="39" dur="1" fill="hold">
                                          <p:stCondLst>
                                            <p:cond delay="0"/>
                                          </p:stCondLst>
                                        </p:cTn>
                                        <p:tgtEl>
                                          <p:spTgt spid="34"/>
                                        </p:tgtEl>
                                        <p:attrNameLst>
                                          <p:attrName>style.visibility</p:attrName>
                                        </p:attrNameLst>
                                      </p:cBhvr>
                                      <p:to>
                                        <p:strVal val="visible"/>
                                      </p:to>
                                    </p:set>
                                    <p:anim calcmode="lin" valueType="num">
                                      <p:cBhvr>
                                        <p:cTn id="40" dur="500" fill="hold"/>
                                        <p:tgtEl>
                                          <p:spTgt spid="34"/>
                                        </p:tgtEl>
                                        <p:attrNameLst>
                                          <p:attrName>ppt_w</p:attrName>
                                        </p:attrNameLst>
                                      </p:cBhvr>
                                      <p:tavLst>
                                        <p:tav tm="0">
                                          <p:val>
                                            <p:fltVal val="0"/>
                                          </p:val>
                                        </p:tav>
                                        <p:tav tm="100000">
                                          <p:val>
                                            <p:strVal val="#ppt_w"/>
                                          </p:val>
                                        </p:tav>
                                      </p:tavLst>
                                    </p:anim>
                                    <p:anim calcmode="lin" valueType="num">
                                      <p:cBhvr>
                                        <p:cTn id="41" dur="500" fill="hold"/>
                                        <p:tgtEl>
                                          <p:spTgt spid="34"/>
                                        </p:tgtEl>
                                        <p:attrNameLst>
                                          <p:attrName>ppt_h</p:attrName>
                                        </p:attrNameLst>
                                      </p:cBhvr>
                                      <p:tavLst>
                                        <p:tav tm="0">
                                          <p:val>
                                            <p:fltVal val="0"/>
                                          </p:val>
                                        </p:tav>
                                        <p:tav tm="100000">
                                          <p:val>
                                            <p:strVal val="#ppt_h"/>
                                          </p:val>
                                        </p:tav>
                                      </p:tavLst>
                                    </p:anim>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p:cTn id="47" dur="500" fill="hold"/>
                                        <p:tgtEl>
                                          <p:spTgt spid="37"/>
                                        </p:tgtEl>
                                        <p:attrNameLst>
                                          <p:attrName>ppt_w</p:attrName>
                                        </p:attrNameLst>
                                      </p:cBhvr>
                                      <p:tavLst>
                                        <p:tav tm="0">
                                          <p:val>
                                            <p:fltVal val="0"/>
                                          </p:val>
                                        </p:tav>
                                        <p:tav tm="100000">
                                          <p:val>
                                            <p:strVal val="#ppt_w"/>
                                          </p:val>
                                        </p:tav>
                                      </p:tavLst>
                                    </p:anim>
                                    <p:anim calcmode="lin" valueType="num">
                                      <p:cBhvr>
                                        <p:cTn id="48" dur="500" fill="hold"/>
                                        <p:tgtEl>
                                          <p:spTgt spid="37"/>
                                        </p:tgtEl>
                                        <p:attrNameLst>
                                          <p:attrName>ppt_h</p:attrName>
                                        </p:attrNameLst>
                                      </p:cBhvr>
                                      <p:tavLst>
                                        <p:tav tm="0">
                                          <p:val>
                                            <p:fltVal val="0"/>
                                          </p:val>
                                        </p:tav>
                                        <p:tav tm="100000">
                                          <p:val>
                                            <p:strVal val="#ppt_h"/>
                                          </p:val>
                                        </p:tav>
                                      </p:tavLst>
                                    </p:anim>
                                    <p:animEffect transition="in" filter="fade">
                                      <p:cBhvr>
                                        <p:cTn id="49" dur="500"/>
                                        <p:tgtEl>
                                          <p:spTgt spid="37"/>
                                        </p:tgtEl>
                                      </p:cBhvr>
                                    </p:animEffect>
                                  </p:childTnLst>
                                </p:cTn>
                              </p:par>
                              <p:par>
                                <p:cTn id="50" presetID="53" presetClass="entr" presetSubtype="16" fill="hold" grpId="0" nodeType="withEffect" nodePh="1">
                                  <p:stCondLst>
                                    <p:cond delay="0"/>
                                  </p:stCondLst>
                                  <p:endCondLst>
                                    <p:cond evt="begin" delay="0">
                                      <p:tn val="50"/>
                                    </p:cond>
                                  </p:endCondLst>
                                  <p:childTnLst>
                                    <p:set>
                                      <p:cBhvr>
                                        <p:cTn id="51" dur="1" fill="hold">
                                          <p:stCondLst>
                                            <p:cond delay="0"/>
                                          </p:stCondLst>
                                        </p:cTn>
                                        <p:tgtEl>
                                          <p:spTgt spid="38"/>
                                        </p:tgtEl>
                                        <p:attrNameLst>
                                          <p:attrName>style.visibility</p:attrName>
                                        </p:attrNameLst>
                                      </p:cBhvr>
                                      <p:to>
                                        <p:strVal val="visible"/>
                                      </p:to>
                                    </p:set>
                                    <p:anim calcmode="lin" valueType="num">
                                      <p:cBhvr>
                                        <p:cTn id="52" dur="500" fill="hold"/>
                                        <p:tgtEl>
                                          <p:spTgt spid="38"/>
                                        </p:tgtEl>
                                        <p:attrNameLst>
                                          <p:attrName>ppt_w</p:attrName>
                                        </p:attrNameLst>
                                      </p:cBhvr>
                                      <p:tavLst>
                                        <p:tav tm="0">
                                          <p:val>
                                            <p:fltVal val="0"/>
                                          </p:val>
                                        </p:tav>
                                        <p:tav tm="100000">
                                          <p:val>
                                            <p:strVal val="#ppt_w"/>
                                          </p:val>
                                        </p:tav>
                                      </p:tavLst>
                                    </p:anim>
                                    <p:anim calcmode="lin" valueType="num">
                                      <p:cBhvr>
                                        <p:cTn id="53" dur="500" fill="hold"/>
                                        <p:tgtEl>
                                          <p:spTgt spid="38"/>
                                        </p:tgtEl>
                                        <p:attrNameLst>
                                          <p:attrName>ppt_h</p:attrName>
                                        </p:attrNameLst>
                                      </p:cBhvr>
                                      <p:tavLst>
                                        <p:tav tm="0">
                                          <p:val>
                                            <p:fltVal val="0"/>
                                          </p:val>
                                        </p:tav>
                                        <p:tav tm="100000">
                                          <p:val>
                                            <p:strVal val="#ppt_h"/>
                                          </p:val>
                                        </p:tav>
                                      </p:tavLst>
                                    </p:anim>
                                    <p:animEffect transition="in" filter="fade">
                                      <p:cBhvr>
                                        <p:cTn id="54" dur="500"/>
                                        <p:tgtEl>
                                          <p:spTgt spid="3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6">
                                            <p:txEl>
                                              <p:pRg st="0" end="0"/>
                                            </p:txEl>
                                          </p:spTgt>
                                        </p:tgtEl>
                                        <p:attrNameLst>
                                          <p:attrName>style.visibility</p:attrName>
                                        </p:attrNameLst>
                                      </p:cBhvr>
                                      <p:to>
                                        <p:strVal val="visible"/>
                                      </p:to>
                                    </p:set>
                                    <p:anim calcmode="lin" valueType="num">
                                      <p:cBhvr>
                                        <p:cTn id="57"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59" dur="500"/>
                                        <p:tgtEl>
                                          <p:spTgt spid="36">
                                            <p:txEl>
                                              <p:pRg st="0" end="0"/>
                                            </p:tx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9">
                                            <p:txEl>
                                              <p:pRg st="0" end="0"/>
                                            </p:txEl>
                                          </p:spTgt>
                                        </p:tgtEl>
                                        <p:attrNameLst>
                                          <p:attrName>style.visibility</p:attrName>
                                        </p:attrNameLst>
                                      </p:cBhvr>
                                      <p:to>
                                        <p:strVal val="visible"/>
                                      </p:to>
                                    </p:set>
                                    <p:anim calcmode="lin" valueType="num">
                                      <p:cBhvr>
                                        <p:cTn id="62"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39">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39">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47">
                                            <p:txEl>
                                              <p:pRg st="0" end="0"/>
                                            </p:txEl>
                                          </p:spTgt>
                                        </p:tgtEl>
                                        <p:attrNameLst>
                                          <p:attrName>style.visibility</p:attrName>
                                        </p:attrNameLst>
                                      </p:cBhvr>
                                      <p:to>
                                        <p:strVal val="visible"/>
                                      </p:to>
                                    </p:set>
                                    <p:anim calcmode="lin" valueType="num">
                                      <p:cBhvr>
                                        <p:cTn id="69"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70" dur="500" fill="hold"/>
                                        <p:tgtEl>
                                          <p:spTgt spid="47">
                                            <p:txEl>
                                              <p:pRg st="0" end="0"/>
                                            </p:txEl>
                                          </p:spTgt>
                                        </p:tgtEl>
                                        <p:attrNameLst>
                                          <p:attrName>ppt_h</p:attrName>
                                        </p:attrNameLst>
                                      </p:cBhvr>
                                      <p:tavLst>
                                        <p:tav tm="0">
                                          <p:val>
                                            <p:fltVal val="0"/>
                                          </p:val>
                                        </p:tav>
                                        <p:tav tm="100000">
                                          <p:val>
                                            <p:strVal val="#ppt_h"/>
                                          </p:val>
                                        </p:tav>
                                      </p:tavLst>
                                    </p:anim>
                                    <p:animEffect transition="in" filter="fade">
                                      <p:cBhvr>
                                        <p:cTn id="71" dur="500"/>
                                        <p:tgtEl>
                                          <p:spTgt spid="47">
                                            <p:txEl>
                                              <p:pRg st="0" end="0"/>
                                            </p:txEl>
                                          </p:spTgt>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44">
                                            <p:txEl>
                                              <p:pRg st="0" end="0"/>
                                            </p:txEl>
                                          </p:spTgt>
                                        </p:tgtEl>
                                        <p:attrNameLst>
                                          <p:attrName>style.visibility</p:attrName>
                                        </p:attrNameLst>
                                      </p:cBhvr>
                                      <p:to>
                                        <p:strVal val="visible"/>
                                      </p:to>
                                    </p:set>
                                    <p:anim calcmode="lin" valueType="num">
                                      <p:cBhvr>
                                        <p:cTn id="74" dur="5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75" dur="500" fill="hold"/>
                                        <p:tgtEl>
                                          <p:spTgt spid="44">
                                            <p:txEl>
                                              <p:pRg st="0" end="0"/>
                                            </p:txEl>
                                          </p:spTgt>
                                        </p:tgtEl>
                                        <p:attrNameLst>
                                          <p:attrName>ppt_h</p:attrName>
                                        </p:attrNameLst>
                                      </p:cBhvr>
                                      <p:tavLst>
                                        <p:tav tm="0">
                                          <p:val>
                                            <p:fltVal val="0"/>
                                          </p:val>
                                        </p:tav>
                                        <p:tav tm="100000">
                                          <p:val>
                                            <p:strVal val="#ppt_h"/>
                                          </p:val>
                                        </p:tav>
                                      </p:tavLst>
                                    </p:anim>
                                    <p:animEffect transition="in" filter="fade">
                                      <p:cBhvr>
                                        <p:cTn id="76" dur="500"/>
                                        <p:tgtEl>
                                          <p:spTgt spid="44">
                                            <p:txEl>
                                              <p:pRg st="0" end="0"/>
                                            </p:txEl>
                                          </p:spTgt>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anim calcmode="lin" valueType="num">
                                      <p:cBhvr>
                                        <p:cTn id="79" dur="500" fill="hold"/>
                                        <p:tgtEl>
                                          <p:spTgt spid="45"/>
                                        </p:tgtEl>
                                        <p:attrNameLst>
                                          <p:attrName>ppt_w</p:attrName>
                                        </p:attrNameLst>
                                      </p:cBhvr>
                                      <p:tavLst>
                                        <p:tav tm="0">
                                          <p:val>
                                            <p:fltVal val="0"/>
                                          </p:val>
                                        </p:tav>
                                        <p:tav tm="100000">
                                          <p:val>
                                            <p:strVal val="#ppt_w"/>
                                          </p:val>
                                        </p:tav>
                                      </p:tavLst>
                                    </p:anim>
                                    <p:anim calcmode="lin" valueType="num">
                                      <p:cBhvr>
                                        <p:cTn id="80" dur="500" fill="hold"/>
                                        <p:tgtEl>
                                          <p:spTgt spid="45"/>
                                        </p:tgtEl>
                                        <p:attrNameLst>
                                          <p:attrName>ppt_h</p:attrName>
                                        </p:attrNameLst>
                                      </p:cBhvr>
                                      <p:tavLst>
                                        <p:tav tm="0">
                                          <p:val>
                                            <p:fltVal val="0"/>
                                          </p:val>
                                        </p:tav>
                                        <p:tav tm="100000">
                                          <p:val>
                                            <p:strVal val="#ppt_h"/>
                                          </p:val>
                                        </p:tav>
                                      </p:tavLst>
                                    </p:anim>
                                    <p:animEffect transition="in" filter="fade">
                                      <p:cBhvr>
                                        <p:cTn id="81" dur="500"/>
                                        <p:tgtEl>
                                          <p:spTgt spid="45"/>
                                        </p:tgtEl>
                                      </p:cBhvr>
                                    </p:animEffect>
                                  </p:childTnLst>
                                </p:cTn>
                              </p:par>
                              <p:par>
                                <p:cTn id="82" presetID="53" presetClass="entr" presetSubtype="16" fill="hold" grpId="0" nodeType="withEffect" nodePh="1">
                                  <p:stCondLst>
                                    <p:cond delay="0"/>
                                  </p:stCondLst>
                                  <p:endCondLst>
                                    <p:cond evt="begin" delay="0">
                                      <p:tn val="82"/>
                                    </p:cond>
                                  </p:endCondLst>
                                  <p:childTnLst>
                                    <p:set>
                                      <p:cBhvr>
                                        <p:cTn id="83" dur="1" fill="hold">
                                          <p:stCondLst>
                                            <p:cond delay="0"/>
                                          </p:stCondLst>
                                        </p:cTn>
                                        <p:tgtEl>
                                          <p:spTgt spid="46"/>
                                        </p:tgtEl>
                                        <p:attrNameLst>
                                          <p:attrName>style.visibility</p:attrName>
                                        </p:attrNameLst>
                                      </p:cBhvr>
                                      <p:to>
                                        <p:strVal val="visible"/>
                                      </p:to>
                                    </p:set>
                                    <p:anim calcmode="lin" valueType="num">
                                      <p:cBhvr>
                                        <p:cTn id="84" dur="500" fill="hold"/>
                                        <p:tgtEl>
                                          <p:spTgt spid="46"/>
                                        </p:tgtEl>
                                        <p:attrNameLst>
                                          <p:attrName>ppt_w</p:attrName>
                                        </p:attrNameLst>
                                      </p:cBhvr>
                                      <p:tavLst>
                                        <p:tav tm="0">
                                          <p:val>
                                            <p:fltVal val="0"/>
                                          </p:val>
                                        </p:tav>
                                        <p:tav tm="100000">
                                          <p:val>
                                            <p:strVal val="#ppt_w"/>
                                          </p:val>
                                        </p:tav>
                                      </p:tavLst>
                                    </p:anim>
                                    <p:anim calcmode="lin" valueType="num">
                                      <p:cBhvr>
                                        <p:cTn id="85" dur="500" fill="hold"/>
                                        <p:tgtEl>
                                          <p:spTgt spid="46"/>
                                        </p:tgtEl>
                                        <p:attrNameLst>
                                          <p:attrName>ppt_h</p:attrName>
                                        </p:attrNameLst>
                                      </p:cBhvr>
                                      <p:tavLst>
                                        <p:tav tm="0">
                                          <p:val>
                                            <p:fltVal val="0"/>
                                          </p:val>
                                        </p:tav>
                                        <p:tav tm="100000">
                                          <p:val>
                                            <p:strVal val="#ppt_h"/>
                                          </p:val>
                                        </p:tav>
                                      </p:tavLst>
                                    </p:anim>
                                    <p:animEffect transition="in" filter="fade">
                                      <p:cBhvr>
                                        <p:cTn id="86" dur="500"/>
                                        <p:tgtEl>
                                          <p:spTgt spid="46"/>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43">
                                            <p:txEl>
                                              <p:pRg st="0" end="0"/>
                                            </p:txEl>
                                          </p:spTgt>
                                        </p:tgtEl>
                                        <p:attrNameLst>
                                          <p:attrName>style.visibility</p:attrName>
                                        </p:attrNameLst>
                                      </p:cBhvr>
                                      <p:to>
                                        <p:strVal val="visible"/>
                                      </p:to>
                                    </p:set>
                                    <p:anim calcmode="lin" valueType="num">
                                      <p:cBhvr>
                                        <p:cTn id="91"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92" dur="500" fill="hold"/>
                                        <p:tgtEl>
                                          <p:spTgt spid="43">
                                            <p:txEl>
                                              <p:pRg st="0" end="0"/>
                                            </p:txEl>
                                          </p:spTgt>
                                        </p:tgtEl>
                                        <p:attrNameLst>
                                          <p:attrName>ppt_h</p:attrName>
                                        </p:attrNameLst>
                                      </p:cBhvr>
                                      <p:tavLst>
                                        <p:tav tm="0">
                                          <p:val>
                                            <p:fltVal val="0"/>
                                          </p:val>
                                        </p:tav>
                                        <p:tav tm="100000">
                                          <p:val>
                                            <p:strVal val="#ppt_h"/>
                                          </p:val>
                                        </p:tav>
                                      </p:tavLst>
                                    </p:anim>
                                    <p:animEffect transition="in" filter="fade">
                                      <p:cBhvr>
                                        <p:cTn id="93" dur="500"/>
                                        <p:tgtEl>
                                          <p:spTgt spid="43">
                                            <p:txEl>
                                              <p:pRg st="0" end="0"/>
                                            </p:txEl>
                                          </p:spTgt>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40">
                                            <p:txEl>
                                              <p:pRg st="0" end="0"/>
                                            </p:txEl>
                                          </p:spTgt>
                                        </p:tgtEl>
                                        <p:attrNameLst>
                                          <p:attrName>style.visibility</p:attrName>
                                        </p:attrNameLst>
                                      </p:cBhvr>
                                      <p:to>
                                        <p:strVal val="visible"/>
                                      </p:to>
                                    </p:set>
                                    <p:anim calcmode="lin" valueType="num">
                                      <p:cBhvr>
                                        <p:cTn id="96"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97" dur="5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98" dur="500"/>
                                        <p:tgtEl>
                                          <p:spTgt spid="40">
                                            <p:txEl>
                                              <p:pRg st="0" end="0"/>
                                            </p:txEl>
                                          </p:spTgt>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41"/>
                                        </p:tgtEl>
                                        <p:attrNameLst>
                                          <p:attrName>style.visibility</p:attrName>
                                        </p:attrNameLst>
                                      </p:cBhvr>
                                      <p:to>
                                        <p:strVal val="visible"/>
                                      </p:to>
                                    </p:set>
                                    <p:anim calcmode="lin" valueType="num">
                                      <p:cBhvr>
                                        <p:cTn id="101" dur="500" fill="hold"/>
                                        <p:tgtEl>
                                          <p:spTgt spid="41"/>
                                        </p:tgtEl>
                                        <p:attrNameLst>
                                          <p:attrName>ppt_w</p:attrName>
                                        </p:attrNameLst>
                                      </p:cBhvr>
                                      <p:tavLst>
                                        <p:tav tm="0">
                                          <p:val>
                                            <p:fltVal val="0"/>
                                          </p:val>
                                        </p:tav>
                                        <p:tav tm="100000">
                                          <p:val>
                                            <p:strVal val="#ppt_w"/>
                                          </p:val>
                                        </p:tav>
                                      </p:tavLst>
                                    </p:anim>
                                    <p:anim calcmode="lin" valueType="num">
                                      <p:cBhvr>
                                        <p:cTn id="102" dur="500" fill="hold"/>
                                        <p:tgtEl>
                                          <p:spTgt spid="41"/>
                                        </p:tgtEl>
                                        <p:attrNameLst>
                                          <p:attrName>ppt_h</p:attrName>
                                        </p:attrNameLst>
                                      </p:cBhvr>
                                      <p:tavLst>
                                        <p:tav tm="0">
                                          <p:val>
                                            <p:fltVal val="0"/>
                                          </p:val>
                                        </p:tav>
                                        <p:tav tm="100000">
                                          <p:val>
                                            <p:strVal val="#ppt_h"/>
                                          </p:val>
                                        </p:tav>
                                      </p:tavLst>
                                    </p:anim>
                                    <p:animEffect transition="in" filter="fade">
                                      <p:cBhvr>
                                        <p:cTn id="103" dur="500"/>
                                        <p:tgtEl>
                                          <p:spTgt spid="41"/>
                                        </p:tgtEl>
                                      </p:cBhvr>
                                    </p:animEffect>
                                  </p:childTnLst>
                                </p:cTn>
                              </p:par>
                              <p:par>
                                <p:cTn id="104" presetID="53" presetClass="entr" presetSubtype="16" fill="hold" grpId="0" nodeType="withEffect" nodePh="1">
                                  <p:stCondLst>
                                    <p:cond delay="0"/>
                                  </p:stCondLst>
                                  <p:endCondLst>
                                    <p:cond evt="begin" delay="0">
                                      <p:tn val="104"/>
                                    </p:cond>
                                  </p:endCondLst>
                                  <p:childTnLst>
                                    <p:set>
                                      <p:cBhvr>
                                        <p:cTn id="105" dur="1" fill="hold">
                                          <p:stCondLst>
                                            <p:cond delay="0"/>
                                          </p:stCondLst>
                                        </p:cTn>
                                        <p:tgtEl>
                                          <p:spTgt spid="42"/>
                                        </p:tgtEl>
                                        <p:attrNameLst>
                                          <p:attrName>style.visibility</p:attrName>
                                        </p:attrNameLst>
                                      </p:cBhvr>
                                      <p:to>
                                        <p:strVal val="visible"/>
                                      </p:to>
                                    </p:set>
                                    <p:anim calcmode="lin" valueType="num">
                                      <p:cBhvr>
                                        <p:cTn id="106" dur="500" fill="hold"/>
                                        <p:tgtEl>
                                          <p:spTgt spid="42"/>
                                        </p:tgtEl>
                                        <p:attrNameLst>
                                          <p:attrName>ppt_w</p:attrName>
                                        </p:attrNameLst>
                                      </p:cBhvr>
                                      <p:tavLst>
                                        <p:tav tm="0">
                                          <p:val>
                                            <p:fltVal val="0"/>
                                          </p:val>
                                        </p:tav>
                                        <p:tav tm="100000">
                                          <p:val>
                                            <p:strVal val="#ppt_w"/>
                                          </p:val>
                                        </p:tav>
                                      </p:tavLst>
                                    </p:anim>
                                    <p:anim calcmode="lin" valueType="num">
                                      <p:cBhvr>
                                        <p:cTn id="107" dur="500" fill="hold"/>
                                        <p:tgtEl>
                                          <p:spTgt spid="42"/>
                                        </p:tgtEl>
                                        <p:attrNameLst>
                                          <p:attrName>ppt_h</p:attrName>
                                        </p:attrNameLst>
                                      </p:cBhvr>
                                      <p:tavLst>
                                        <p:tav tm="0">
                                          <p:val>
                                            <p:fltVal val="0"/>
                                          </p:val>
                                        </p:tav>
                                        <p:tav tm="100000">
                                          <p:val>
                                            <p:strVal val="#ppt_h"/>
                                          </p:val>
                                        </p:tav>
                                      </p:tavLst>
                                    </p:anim>
                                    <p:animEffect transition="in" filter="fade">
                                      <p:cBhvr>
                                        <p:cTn id="108" dur="500"/>
                                        <p:tgtEl>
                                          <p:spTgt spid="42"/>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51">
                                            <p:txEl>
                                              <p:pRg st="0" end="0"/>
                                            </p:txEl>
                                          </p:spTgt>
                                        </p:tgtEl>
                                        <p:attrNameLst>
                                          <p:attrName>style.visibility</p:attrName>
                                        </p:attrNameLst>
                                      </p:cBhvr>
                                      <p:to>
                                        <p:strVal val="visible"/>
                                      </p:to>
                                    </p:set>
                                    <p:anim calcmode="lin" valueType="num">
                                      <p:cBhvr>
                                        <p:cTn id="113" dur="500" fill="hold"/>
                                        <p:tgtEl>
                                          <p:spTgt spid="51">
                                            <p:txEl>
                                              <p:pRg st="0" end="0"/>
                                            </p:txEl>
                                          </p:spTgt>
                                        </p:tgtEl>
                                        <p:attrNameLst>
                                          <p:attrName>ppt_w</p:attrName>
                                        </p:attrNameLst>
                                      </p:cBhvr>
                                      <p:tavLst>
                                        <p:tav tm="0">
                                          <p:val>
                                            <p:fltVal val="0"/>
                                          </p:val>
                                        </p:tav>
                                        <p:tav tm="100000">
                                          <p:val>
                                            <p:strVal val="#ppt_w"/>
                                          </p:val>
                                        </p:tav>
                                      </p:tavLst>
                                    </p:anim>
                                    <p:anim calcmode="lin" valueType="num">
                                      <p:cBhvr>
                                        <p:cTn id="114" dur="500" fill="hold"/>
                                        <p:tgtEl>
                                          <p:spTgt spid="51">
                                            <p:txEl>
                                              <p:pRg st="0" end="0"/>
                                            </p:txEl>
                                          </p:spTgt>
                                        </p:tgtEl>
                                        <p:attrNameLst>
                                          <p:attrName>ppt_h</p:attrName>
                                        </p:attrNameLst>
                                      </p:cBhvr>
                                      <p:tavLst>
                                        <p:tav tm="0">
                                          <p:val>
                                            <p:fltVal val="0"/>
                                          </p:val>
                                        </p:tav>
                                        <p:tav tm="100000">
                                          <p:val>
                                            <p:strVal val="#ppt_h"/>
                                          </p:val>
                                        </p:tav>
                                      </p:tavLst>
                                    </p:anim>
                                    <p:animEffect transition="in" filter="fade">
                                      <p:cBhvr>
                                        <p:cTn id="115" dur="500"/>
                                        <p:tgtEl>
                                          <p:spTgt spid="51">
                                            <p:txEl>
                                              <p:pRg st="0" end="0"/>
                                            </p:txEl>
                                          </p:spTgt>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48">
                                            <p:txEl>
                                              <p:pRg st="0" end="0"/>
                                            </p:txEl>
                                          </p:spTgt>
                                        </p:tgtEl>
                                        <p:attrNameLst>
                                          <p:attrName>style.visibility</p:attrName>
                                        </p:attrNameLst>
                                      </p:cBhvr>
                                      <p:to>
                                        <p:strVal val="visible"/>
                                      </p:to>
                                    </p:set>
                                    <p:anim calcmode="lin" valueType="num">
                                      <p:cBhvr>
                                        <p:cTn id="118" dur="500" fill="hold"/>
                                        <p:tgtEl>
                                          <p:spTgt spid="48">
                                            <p:txEl>
                                              <p:pRg st="0" end="0"/>
                                            </p:txEl>
                                          </p:spTgt>
                                        </p:tgtEl>
                                        <p:attrNameLst>
                                          <p:attrName>ppt_w</p:attrName>
                                        </p:attrNameLst>
                                      </p:cBhvr>
                                      <p:tavLst>
                                        <p:tav tm="0">
                                          <p:val>
                                            <p:fltVal val="0"/>
                                          </p:val>
                                        </p:tav>
                                        <p:tav tm="100000">
                                          <p:val>
                                            <p:strVal val="#ppt_w"/>
                                          </p:val>
                                        </p:tav>
                                      </p:tavLst>
                                    </p:anim>
                                    <p:anim calcmode="lin" valueType="num">
                                      <p:cBhvr>
                                        <p:cTn id="119" dur="500" fill="hold"/>
                                        <p:tgtEl>
                                          <p:spTgt spid="48">
                                            <p:txEl>
                                              <p:pRg st="0" end="0"/>
                                            </p:txEl>
                                          </p:spTgt>
                                        </p:tgtEl>
                                        <p:attrNameLst>
                                          <p:attrName>ppt_h</p:attrName>
                                        </p:attrNameLst>
                                      </p:cBhvr>
                                      <p:tavLst>
                                        <p:tav tm="0">
                                          <p:val>
                                            <p:fltVal val="0"/>
                                          </p:val>
                                        </p:tav>
                                        <p:tav tm="100000">
                                          <p:val>
                                            <p:strVal val="#ppt_h"/>
                                          </p:val>
                                        </p:tav>
                                      </p:tavLst>
                                    </p:anim>
                                    <p:animEffect transition="in" filter="fade">
                                      <p:cBhvr>
                                        <p:cTn id="120" dur="500"/>
                                        <p:tgtEl>
                                          <p:spTgt spid="48">
                                            <p:txEl>
                                              <p:pRg st="0" end="0"/>
                                            </p:txEl>
                                          </p:spTgt>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49"/>
                                        </p:tgtEl>
                                        <p:attrNameLst>
                                          <p:attrName>style.visibility</p:attrName>
                                        </p:attrNameLst>
                                      </p:cBhvr>
                                      <p:to>
                                        <p:strVal val="visible"/>
                                      </p:to>
                                    </p:set>
                                    <p:anim calcmode="lin" valueType="num">
                                      <p:cBhvr>
                                        <p:cTn id="123" dur="500" fill="hold"/>
                                        <p:tgtEl>
                                          <p:spTgt spid="49"/>
                                        </p:tgtEl>
                                        <p:attrNameLst>
                                          <p:attrName>ppt_w</p:attrName>
                                        </p:attrNameLst>
                                      </p:cBhvr>
                                      <p:tavLst>
                                        <p:tav tm="0">
                                          <p:val>
                                            <p:fltVal val="0"/>
                                          </p:val>
                                        </p:tav>
                                        <p:tav tm="100000">
                                          <p:val>
                                            <p:strVal val="#ppt_w"/>
                                          </p:val>
                                        </p:tav>
                                      </p:tavLst>
                                    </p:anim>
                                    <p:anim calcmode="lin" valueType="num">
                                      <p:cBhvr>
                                        <p:cTn id="124" dur="500" fill="hold"/>
                                        <p:tgtEl>
                                          <p:spTgt spid="49"/>
                                        </p:tgtEl>
                                        <p:attrNameLst>
                                          <p:attrName>ppt_h</p:attrName>
                                        </p:attrNameLst>
                                      </p:cBhvr>
                                      <p:tavLst>
                                        <p:tav tm="0">
                                          <p:val>
                                            <p:fltVal val="0"/>
                                          </p:val>
                                        </p:tav>
                                        <p:tav tm="100000">
                                          <p:val>
                                            <p:strVal val="#ppt_h"/>
                                          </p:val>
                                        </p:tav>
                                      </p:tavLst>
                                    </p:anim>
                                    <p:animEffect transition="in" filter="fade">
                                      <p:cBhvr>
                                        <p:cTn id="125" dur="500"/>
                                        <p:tgtEl>
                                          <p:spTgt spid="49"/>
                                        </p:tgtEl>
                                      </p:cBhvr>
                                    </p:animEffect>
                                  </p:childTnLst>
                                </p:cTn>
                              </p:par>
                              <p:par>
                                <p:cTn id="126" presetID="53" presetClass="entr" presetSubtype="16" fill="hold" grpId="0" nodeType="withEffect" nodePh="1">
                                  <p:stCondLst>
                                    <p:cond delay="0"/>
                                  </p:stCondLst>
                                  <p:endCondLst>
                                    <p:cond evt="begin" delay="0">
                                      <p:tn val="126"/>
                                    </p:cond>
                                  </p:endCondLst>
                                  <p:childTnLst>
                                    <p:set>
                                      <p:cBhvr>
                                        <p:cTn id="127" dur="1" fill="hold">
                                          <p:stCondLst>
                                            <p:cond delay="0"/>
                                          </p:stCondLst>
                                        </p:cTn>
                                        <p:tgtEl>
                                          <p:spTgt spid="50"/>
                                        </p:tgtEl>
                                        <p:attrNameLst>
                                          <p:attrName>style.visibility</p:attrName>
                                        </p:attrNameLst>
                                      </p:cBhvr>
                                      <p:to>
                                        <p:strVal val="visible"/>
                                      </p:to>
                                    </p:set>
                                    <p:anim calcmode="lin" valueType="num">
                                      <p:cBhvr>
                                        <p:cTn id="128" dur="500" fill="hold"/>
                                        <p:tgtEl>
                                          <p:spTgt spid="50"/>
                                        </p:tgtEl>
                                        <p:attrNameLst>
                                          <p:attrName>ppt_w</p:attrName>
                                        </p:attrNameLst>
                                      </p:cBhvr>
                                      <p:tavLst>
                                        <p:tav tm="0">
                                          <p:val>
                                            <p:fltVal val="0"/>
                                          </p:val>
                                        </p:tav>
                                        <p:tav tm="100000">
                                          <p:val>
                                            <p:strVal val="#ppt_w"/>
                                          </p:val>
                                        </p:tav>
                                      </p:tavLst>
                                    </p:anim>
                                    <p:anim calcmode="lin" valueType="num">
                                      <p:cBhvr>
                                        <p:cTn id="129" dur="500" fill="hold"/>
                                        <p:tgtEl>
                                          <p:spTgt spid="50"/>
                                        </p:tgtEl>
                                        <p:attrNameLst>
                                          <p:attrName>ppt_h</p:attrName>
                                        </p:attrNameLst>
                                      </p:cBhvr>
                                      <p:tavLst>
                                        <p:tav tm="0">
                                          <p:val>
                                            <p:fltVal val="0"/>
                                          </p:val>
                                        </p:tav>
                                        <p:tav tm="100000">
                                          <p:val>
                                            <p:strVal val="#ppt_h"/>
                                          </p:val>
                                        </p:tav>
                                      </p:tavLst>
                                    </p:anim>
                                    <p:animEffect transition="in" filter="fade">
                                      <p:cBhvr>
                                        <p:cTn id="130" dur="500"/>
                                        <p:tgtEl>
                                          <p:spTgt spid="50"/>
                                        </p:tgtEl>
                                      </p:cBhvr>
                                    </p:animEffect>
                                  </p:childTnLst>
                                </p:cTn>
                              </p:par>
                            </p:childTnLst>
                          </p:cTn>
                        </p:par>
                      </p:childTnLst>
                    </p:cTn>
                  </p:par>
                  <p:par>
                    <p:cTn id="131" fill="hold">
                      <p:stCondLst>
                        <p:cond delay="indefinite"/>
                      </p:stCondLst>
                      <p:childTnLst>
                        <p:par>
                          <p:cTn id="132" fill="hold">
                            <p:stCondLst>
                              <p:cond delay="0"/>
                            </p:stCondLst>
                            <p:childTnLst>
                              <p:par>
                                <p:cTn id="133" presetID="53" presetClass="entr" presetSubtype="16" fill="hold" grpId="0" nodeType="clickEffect">
                                  <p:stCondLst>
                                    <p:cond delay="0"/>
                                  </p:stCondLst>
                                  <p:childTnLst>
                                    <p:set>
                                      <p:cBhvr>
                                        <p:cTn id="134" dur="1" fill="hold">
                                          <p:stCondLst>
                                            <p:cond delay="0"/>
                                          </p:stCondLst>
                                        </p:cTn>
                                        <p:tgtEl>
                                          <p:spTgt spid="55">
                                            <p:txEl>
                                              <p:pRg st="0" end="0"/>
                                            </p:txEl>
                                          </p:spTgt>
                                        </p:tgtEl>
                                        <p:attrNameLst>
                                          <p:attrName>style.visibility</p:attrName>
                                        </p:attrNameLst>
                                      </p:cBhvr>
                                      <p:to>
                                        <p:strVal val="visible"/>
                                      </p:to>
                                    </p:set>
                                    <p:anim calcmode="lin" valueType="num">
                                      <p:cBhvr>
                                        <p:cTn id="135" dur="5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136" dur="500" fill="hold"/>
                                        <p:tgtEl>
                                          <p:spTgt spid="55">
                                            <p:txEl>
                                              <p:pRg st="0" end="0"/>
                                            </p:txEl>
                                          </p:spTgt>
                                        </p:tgtEl>
                                        <p:attrNameLst>
                                          <p:attrName>ppt_h</p:attrName>
                                        </p:attrNameLst>
                                      </p:cBhvr>
                                      <p:tavLst>
                                        <p:tav tm="0">
                                          <p:val>
                                            <p:fltVal val="0"/>
                                          </p:val>
                                        </p:tav>
                                        <p:tav tm="100000">
                                          <p:val>
                                            <p:strVal val="#ppt_h"/>
                                          </p:val>
                                        </p:tav>
                                      </p:tavLst>
                                    </p:anim>
                                    <p:animEffect transition="in" filter="fade">
                                      <p:cBhvr>
                                        <p:cTn id="137" dur="500"/>
                                        <p:tgtEl>
                                          <p:spTgt spid="55">
                                            <p:txEl>
                                              <p:pRg st="0" end="0"/>
                                            </p:txEl>
                                          </p:spTgt>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52">
                                            <p:txEl>
                                              <p:pRg st="0" end="0"/>
                                            </p:txEl>
                                          </p:spTgt>
                                        </p:tgtEl>
                                        <p:attrNameLst>
                                          <p:attrName>style.visibility</p:attrName>
                                        </p:attrNameLst>
                                      </p:cBhvr>
                                      <p:to>
                                        <p:strVal val="visible"/>
                                      </p:to>
                                    </p:set>
                                    <p:anim calcmode="lin" valueType="num">
                                      <p:cBhvr>
                                        <p:cTn id="140" dur="500" fill="hold"/>
                                        <p:tgtEl>
                                          <p:spTgt spid="52">
                                            <p:txEl>
                                              <p:pRg st="0" end="0"/>
                                            </p:txEl>
                                          </p:spTgt>
                                        </p:tgtEl>
                                        <p:attrNameLst>
                                          <p:attrName>ppt_w</p:attrName>
                                        </p:attrNameLst>
                                      </p:cBhvr>
                                      <p:tavLst>
                                        <p:tav tm="0">
                                          <p:val>
                                            <p:fltVal val="0"/>
                                          </p:val>
                                        </p:tav>
                                        <p:tav tm="100000">
                                          <p:val>
                                            <p:strVal val="#ppt_w"/>
                                          </p:val>
                                        </p:tav>
                                      </p:tavLst>
                                    </p:anim>
                                    <p:anim calcmode="lin" valueType="num">
                                      <p:cBhvr>
                                        <p:cTn id="141" dur="500" fill="hold"/>
                                        <p:tgtEl>
                                          <p:spTgt spid="52">
                                            <p:txEl>
                                              <p:pRg st="0" end="0"/>
                                            </p:txEl>
                                          </p:spTgt>
                                        </p:tgtEl>
                                        <p:attrNameLst>
                                          <p:attrName>ppt_h</p:attrName>
                                        </p:attrNameLst>
                                      </p:cBhvr>
                                      <p:tavLst>
                                        <p:tav tm="0">
                                          <p:val>
                                            <p:fltVal val="0"/>
                                          </p:val>
                                        </p:tav>
                                        <p:tav tm="100000">
                                          <p:val>
                                            <p:strVal val="#ppt_h"/>
                                          </p:val>
                                        </p:tav>
                                      </p:tavLst>
                                    </p:anim>
                                    <p:animEffect transition="in" filter="fade">
                                      <p:cBhvr>
                                        <p:cTn id="142" dur="500"/>
                                        <p:tgtEl>
                                          <p:spTgt spid="52">
                                            <p:txEl>
                                              <p:pRg st="0" end="0"/>
                                            </p:txEl>
                                          </p:spTgt>
                                        </p:tgtEl>
                                      </p:cBhvr>
                                    </p:animEffect>
                                  </p:childTnLst>
                                </p:cTn>
                              </p:par>
                              <p:par>
                                <p:cTn id="143" presetID="53" presetClass="entr" presetSubtype="16" fill="hold" grpId="0" nodeType="withEffect">
                                  <p:stCondLst>
                                    <p:cond delay="0"/>
                                  </p:stCondLst>
                                  <p:childTnLst>
                                    <p:set>
                                      <p:cBhvr>
                                        <p:cTn id="144" dur="1" fill="hold">
                                          <p:stCondLst>
                                            <p:cond delay="0"/>
                                          </p:stCondLst>
                                        </p:cTn>
                                        <p:tgtEl>
                                          <p:spTgt spid="53"/>
                                        </p:tgtEl>
                                        <p:attrNameLst>
                                          <p:attrName>style.visibility</p:attrName>
                                        </p:attrNameLst>
                                      </p:cBhvr>
                                      <p:to>
                                        <p:strVal val="visible"/>
                                      </p:to>
                                    </p:set>
                                    <p:anim calcmode="lin" valueType="num">
                                      <p:cBhvr>
                                        <p:cTn id="145" dur="500" fill="hold"/>
                                        <p:tgtEl>
                                          <p:spTgt spid="53"/>
                                        </p:tgtEl>
                                        <p:attrNameLst>
                                          <p:attrName>ppt_w</p:attrName>
                                        </p:attrNameLst>
                                      </p:cBhvr>
                                      <p:tavLst>
                                        <p:tav tm="0">
                                          <p:val>
                                            <p:fltVal val="0"/>
                                          </p:val>
                                        </p:tav>
                                        <p:tav tm="100000">
                                          <p:val>
                                            <p:strVal val="#ppt_w"/>
                                          </p:val>
                                        </p:tav>
                                      </p:tavLst>
                                    </p:anim>
                                    <p:anim calcmode="lin" valueType="num">
                                      <p:cBhvr>
                                        <p:cTn id="146" dur="500" fill="hold"/>
                                        <p:tgtEl>
                                          <p:spTgt spid="53"/>
                                        </p:tgtEl>
                                        <p:attrNameLst>
                                          <p:attrName>ppt_h</p:attrName>
                                        </p:attrNameLst>
                                      </p:cBhvr>
                                      <p:tavLst>
                                        <p:tav tm="0">
                                          <p:val>
                                            <p:fltVal val="0"/>
                                          </p:val>
                                        </p:tav>
                                        <p:tav tm="100000">
                                          <p:val>
                                            <p:strVal val="#ppt_h"/>
                                          </p:val>
                                        </p:tav>
                                      </p:tavLst>
                                    </p:anim>
                                    <p:animEffect transition="in" filter="fade">
                                      <p:cBhvr>
                                        <p:cTn id="147" dur="500"/>
                                        <p:tgtEl>
                                          <p:spTgt spid="53"/>
                                        </p:tgtEl>
                                      </p:cBhvr>
                                    </p:animEffect>
                                  </p:childTnLst>
                                </p:cTn>
                              </p:par>
                              <p:par>
                                <p:cTn id="148" presetID="53" presetClass="entr" presetSubtype="16" fill="hold" grpId="0" nodeType="withEffect" nodePh="1">
                                  <p:stCondLst>
                                    <p:cond delay="0"/>
                                  </p:stCondLst>
                                  <p:endCondLst>
                                    <p:cond evt="begin" delay="0">
                                      <p:tn val="148"/>
                                    </p:cond>
                                  </p:endCondLst>
                                  <p:childTnLst>
                                    <p:set>
                                      <p:cBhvr>
                                        <p:cTn id="149" dur="1" fill="hold">
                                          <p:stCondLst>
                                            <p:cond delay="0"/>
                                          </p:stCondLst>
                                        </p:cTn>
                                        <p:tgtEl>
                                          <p:spTgt spid="54"/>
                                        </p:tgtEl>
                                        <p:attrNameLst>
                                          <p:attrName>style.visibility</p:attrName>
                                        </p:attrNameLst>
                                      </p:cBhvr>
                                      <p:to>
                                        <p:strVal val="visible"/>
                                      </p:to>
                                    </p:set>
                                    <p:anim calcmode="lin" valueType="num">
                                      <p:cBhvr>
                                        <p:cTn id="150" dur="500" fill="hold"/>
                                        <p:tgtEl>
                                          <p:spTgt spid="54"/>
                                        </p:tgtEl>
                                        <p:attrNameLst>
                                          <p:attrName>ppt_w</p:attrName>
                                        </p:attrNameLst>
                                      </p:cBhvr>
                                      <p:tavLst>
                                        <p:tav tm="0">
                                          <p:val>
                                            <p:fltVal val="0"/>
                                          </p:val>
                                        </p:tav>
                                        <p:tav tm="100000">
                                          <p:val>
                                            <p:strVal val="#ppt_w"/>
                                          </p:val>
                                        </p:tav>
                                      </p:tavLst>
                                    </p:anim>
                                    <p:anim calcmode="lin" valueType="num">
                                      <p:cBhvr>
                                        <p:cTn id="151" dur="500" fill="hold"/>
                                        <p:tgtEl>
                                          <p:spTgt spid="54"/>
                                        </p:tgtEl>
                                        <p:attrNameLst>
                                          <p:attrName>ppt_h</p:attrName>
                                        </p:attrNameLst>
                                      </p:cBhvr>
                                      <p:tavLst>
                                        <p:tav tm="0">
                                          <p:val>
                                            <p:fltVal val="0"/>
                                          </p:val>
                                        </p:tav>
                                        <p:tav tm="100000">
                                          <p:val>
                                            <p:strVal val="#ppt_h"/>
                                          </p:val>
                                        </p:tav>
                                      </p:tavLst>
                                    </p:anim>
                                    <p:animEffect transition="in" filter="fade">
                                      <p:cBhvr>
                                        <p:cTn id="152" dur="500"/>
                                        <p:tgtEl>
                                          <p:spTgt spid="54"/>
                                        </p:tgtEl>
                                      </p:cBhvr>
                                    </p:animEffect>
                                  </p:childTnLst>
                                </p:cTn>
                              </p:par>
                            </p:childTnLst>
                          </p:cTn>
                        </p:par>
                      </p:childTnLst>
                    </p:cTn>
                  </p:par>
                  <p:par>
                    <p:cTn id="153" fill="hold">
                      <p:stCondLst>
                        <p:cond delay="indefinite"/>
                      </p:stCondLst>
                      <p:childTnLst>
                        <p:par>
                          <p:cTn id="154" fill="hold">
                            <p:stCondLst>
                              <p:cond delay="0"/>
                            </p:stCondLst>
                            <p:childTnLst>
                              <p:par>
                                <p:cTn id="155" presetID="53" presetClass="entr" presetSubtype="16" fill="hold" grpId="0" nodeType="clickEffect">
                                  <p:stCondLst>
                                    <p:cond delay="0"/>
                                  </p:stCondLst>
                                  <p:childTnLst>
                                    <p:set>
                                      <p:cBhvr>
                                        <p:cTn id="156" dur="1" fill="hold">
                                          <p:stCondLst>
                                            <p:cond delay="0"/>
                                          </p:stCondLst>
                                        </p:cTn>
                                        <p:tgtEl>
                                          <p:spTgt spid="63">
                                            <p:txEl>
                                              <p:pRg st="0" end="0"/>
                                            </p:txEl>
                                          </p:spTgt>
                                        </p:tgtEl>
                                        <p:attrNameLst>
                                          <p:attrName>style.visibility</p:attrName>
                                        </p:attrNameLst>
                                      </p:cBhvr>
                                      <p:to>
                                        <p:strVal val="visible"/>
                                      </p:to>
                                    </p:set>
                                    <p:anim calcmode="lin" valueType="num">
                                      <p:cBhvr>
                                        <p:cTn id="157" dur="500" fill="hold"/>
                                        <p:tgtEl>
                                          <p:spTgt spid="63">
                                            <p:txEl>
                                              <p:pRg st="0" end="0"/>
                                            </p:txEl>
                                          </p:spTgt>
                                        </p:tgtEl>
                                        <p:attrNameLst>
                                          <p:attrName>ppt_w</p:attrName>
                                        </p:attrNameLst>
                                      </p:cBhvr>
                                      <p:tavLst>
                                        <p:tav tm="0">
                                          <p:val>
                                            <p:fltVal val="0"/>
                                          </p:val>
                                        </p:tav>
                                        <p:tav tm="100000">
                                          <p:val>
                                            <p:strVal val="#ppt_w"/>
                                          </p:val>
                                        </p:tav>
                                      </p:tavLst>
                                    </p:anim>
                                    <p:anim calcmode="lin" valueType="num">
                                      <p:cBhvr>
                                        <p:cTn id="158" dur="500" fill="hold"/>
                                        <p:tgtEl>
                                          <p:spTgt spid="63">
                                            <p:txEl>
                                              <p:pRg st="0" end="0"/>
                                            </p:txEl>
                                          </p:spTgt>
                                        </p:tgtEl>
                                        <p:attrNameLst>
                                          <p:attrName>ppt_h</p:attrName>
                                        </p:attrNameLst>
                                      </p:cBhvr>
                                      <p:tavLst>
                                        <p:tav tm="0">
                                          <p:val>
                                            <p:fltVal val="0"/>
                                          </p:val>
                                        </p:tav>
                                        <p:tav tm="100000">
                                          <p:val>
                                            <p:strVal val="#ppt_h"/>
                                          </p:val>
                                        </p:tav>
                                      </p:tavLst>
                                    </p:anim>
                                    <p:animEffect transition="in" filter="fade">
                                      <p:cBhvr>
                                        <p:cTn id="159" dur="500"/>
                                        <p:tgtEl>
                                          <p:spTgt spid="63">
                                            <p:txEl>
                                              <p:pRg st="0" end="0"/>
                                            </p:txEl>
                                          </p:spTgt>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60">
                                            <p:txEl>
                                              <p:pRg st="0" end="0"/>
                                            </p:txEl>
                                          </p:spTgt>
                                        </p:tgtEl>
                                        <p:attrNameLst>
                                          <p:attrName>style.visibility</p:attrName>
                                        </p:attrNameLst>
                                      </p:cBhvr>
                                      <p:to>
                                        <p:strVal val="visible"/>
                                      </p:to>
                                    </p:set>
                                    <p:anim calcmode="lin" valueType="num">
                                      <p:cBhvr>
                                        <p:cTn id="162" dur="500" fill="hold"/>
                                        <p:tgtEl>
                                          <p:spTgt spid="60">
                                            <p:txEl>
                                              <p:pRg st="0" end="0"/>
                                            </p:txEl>
                                          </p:spTgt>
                                        </p:tgtEl>
                                        <p:attrNameLst>
                                          <p:attrName>ppt_w</p:attrName>
                                        </p:attrNameLst>
                                      </p:cBhvr>
                                      <p:tavLst>
                                        <p:tav tm="0">
                                          <p:val>
                                            <p:fltVal val="0"/>
                                          </p:val>
                                        </p:tav>
                                        <p:tav tm="100000">
                                          <p:val>
                                            <p:strVal val="#ppt_w"/>
                                          </p:val>
                                        </p:tav>
                                      </p:tavLst>
                                    </p:anim>
                                    <p:anim calcmode="lin" valueType="num">
                                      <p:cBhvr>
                                        <p:cTn id="163" dur="500" fill="hold"/>
                                        <p:tgtEl>
                                          <p:spTgt spid="60">
                                            <p:txEl>
                                              <p:pRg st="0" end="0"/>
                                            </p:txEl>
                                          </p:spTgt>
                                        </p:tgtEl>
                                        <p:attrNameLst>
                                          <p:attrName>ppt_h</p:attrName>
                                        </p:attrNameLst>
                                      </p:cBhvr>
                                      <p:tavLst>
                                        <p:tav tm="0">
                                          <p:val>
                                            <p:fltVal val="0"/>
                                          </p:val>
                                        </p:tav>
                                        <p:tav tm="100000">
                                          <p:val>
                                            <p:strVal val="#ppt_h"/>
                                          </p:val>
                                        </p:tav>
                                      </p:tavLst>
                                    </p:anim>
                                    <p:animEffect transition="in" filter="fade">
                                      <p:cBhvr>
                                        <p:cTn id="164" dur="500"/>
                                        <p:tgtEl>
                                          <p:spTgt spid="60">
                                            <p:txEl>
                                              <p:pRg st="0" end="0"/>
                                            </p:txEl>
                                          </p:spTgt>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61"/>
                                        </p:tgtEl>
                                        <p:attrNameLst>
                                          <p:attrName>style.visibility</p:attrName>
                                        </p:attrNameLst>
                                      </p:cBhvr>
                                      <p:to>
                                        <p:strVal val="visible"/>
                                      </p:to>
                                    </p:set>
                                    <p:anim calcmode="lin" valueType="num">
                                      <p:cBhvr>
                                        <p:cTn id="167" dur="500" fill="hold"/>
                                        <p:tgtEl>
                                          <p:spTgt spid="61"/>
                                        </p:tgtEl>
                                        <p:attrNameLst>
                                          <p:attrName>ppt_w</p:attrName>
                                        </p:attrNameLst>
                                      </p:cBhvr>
                                      <p:tavLst>
                                        <p:tav tm="0">
                                          <p:val>
                                            <p:fltVal val="0"/>
                                          </p:val>
                                        </p:tav>
                                        <p:tav tm="100000">
                                          <p:val>
                                            <p:strVal val="#ppt_w"/>
                                          </p:val>
                                        </p:tav>
                                      </p:tavLst>
                                    </p:anim>
                                    <p:anim calcmode="lin" valueType="num">
                                      <p:cBhvr>
                                        <p:cTn id="168" dur="500" fill="hold"/>
                                        <p:tgtEl>
                                          <p:spTgt spid="61"/>
                                        </p:tgtEl>
                                        <p:attrNameLst>
                                          <p:attrName>ppt_h</p:attrName>
                                        </p:attrNameLst>
                                      </p:cBhvr>
                                      <p:tavLst>
                                        <p:tav tm="0">
                                          <p:val>
                                            <p:fltVal val="0"/>
                                          </p:val>
                                        </p:tav>
                                        <p:tav tm="100000">
                                          <p:val>
                                            <p:strVal val="#ppt_h"/>
                                          </p:val>
                                        </p:tav>
                                      </p:tavLst>
                                    </p:anim>
                                    <p:animEffect transition="in" filter="fade">
                                      <p:cBhvr>
                                        <p:cTn id="169" dur="500"/>
                                        <p:tgtEl>
                                          <p:spTgt spid="61"/>
                                        </p:tgtEl>
                                      </p:cBhvr>
                                    </p:animEffect>
                                  </p:childTnLst>
                                </p:cTn>
                              </p:par>
                              <p:par>
                                <p:cTn id="170" presetID="53" presetClass="entr" presetSubtype="16" fill="hold" grpId="0" nodeType="withEffect" nodePh="1">
                                  <p:stCondLst>
                                    <p:cond delay="0"/>
                                  </p:stCondLst>
                                  <p:endCondLst>
                                    <p:cond evt="begin" delay="0">
                                      <p:tn val="170"/>
                                    </p:cond>
                                  </p:endCondLst>
                                  <p:childTnLst>
                                    <p:set>
                                      <p:cBhvr>
                                        <p:cTn id="171" dur="1" fill="hold">
                                          <p:stCondLst>
                                            <p:cond delay="0"/>
                                          </p:stCondLst>
                                        </p:cTn>
                                        <p:tgtEl>
                                          <p:spTgt spid="62"/>
                                        </p:tgtEl>
                                        <p:attrNameLst>
                                          <p:attrName>style.visibility</p:attrName>
                                        </p:attrNameLst>
                                      </p:cBhvr>
                                      <p:to>
                                        <p:strVal val="visible"/>
                                      </p:to>
                                    </p:set>
                                    <p:anim calcmode="lin" valueType="num">
                                      <p:cBhvr>
                                        <p:cTn id="172" dur="500" fill="hold"/>
                                        <p:tgtEl>
                                          <p:spTgt spid="62"/>
                                        </p:tgtEl>
                                        <p:attrNameLst>
                                          <p:attrName>ppt_w</p:attrName>
                                        </p:attrNameLst>
                                      </p:cBhvr>
                                      <p:tavLst>
                                        <p:tav tm="0">
                                          <p:val>
                                            <p:fltVal val="0"/>
                                          </p:val>
                                        </p:tav>
                                        <p:tav tm="100000">
                                          <p:val>
                                            <p:strVal val="#ppt_w"/>
                                          </p:val>
                                        </p:tav>
                                      </p:tavLst>
                                    </p:anim>
                                    <p:anim calcmode="lin" valueType="num">
                                      <p:cBhvr>
                                        <p:cTn id="173" dur="500" fill="hold"/>
                                        <p:tgtEl>
                                          <p:spTgt spid="62"/>
                                        </p:tgtEl>
                                        <p:attrNameLst>
                                          <p:attrName>ppt_h</p:attrName>
                                        </p:attrNameLst>
                                      </p:cBhvr>
                                      <p:tavLst>
                                        <p:tav tm="0">
                                          <p:val>
                                            <p:fltVal val="0"/>
                                          </p:val>
                                        </p:tav>
                                        <p:tav tm="100000">
                                          <p:val>
                                            <p:strVal val="#ppt_h"/>
                                          </p:val>
                                        </p:tav>
                                      </p:tavLst>
                                    </p:anim>
                                    <p:animEffect transition="in" filter="fade">
                                      <p:cBhvr>
                                        <p:cTn id="174" dur="500"/>
                                        <p:tgtEl>
                                          <p:spTgt spid="62"/>
                                        </p:tgtEl>
                                      </p:cBhvr>
                                    </p:animEffect>
                                  </p:childTnLst>
                                </p:cTn>
                              </p:par>
                            </p:childTnLst>
                          </p:cTn>
                        </p:par>
                      </p:childTnLst>
                    </p:cTn>
                  </p:par>
                  <p:par>
                    <p:cTn id="175" fill="hold">
                      <p:stCondLst>
                        <p:cond delay="indefinite"/>
                      </p:stCondLst>
                      <p:childTnLst>
                        <p:par>
                          <p:cTn id="176" fill="hold">
                            <p:stCondLst>
                              <p:cond delay="0"/>
                            </p:stCondLst>
                            <p:childTnLst>
                              <p:par>
                                <p:cTn id="177" presetID="53" presetClass="entr" presetSubtype="16" fill="hold" grpId="0" nodeType="clickEffect">
                                  <p:stCondLst>
                                    <p:cond delay="0"/>
                                  </p:stCondLst>
                                  <p:childTnLst>
                                    <p:set>
                                      <p:cBhvr>
                                        <p:cTn id="178" dur="1" fill="hold">
                                          <p:stCondLst>
                                            <p:cond delay="0"/>
                                          </p:stCondLst>
                                        </p:cTn>
                                        <p:tgtEl>
                                          <p:spTgt spid="59">
                                            <p:txEl>
                                              <p:pRg st="0" end="0"/>
                                            </p:txEl>
                                          </p:spTgt>
                                        </p:tgtEl>
                                        <p:attrNameLst>
                                          <p:attrName>style.visibility</p:attrName>
                                        </p:attrNameLst>
                                      </p:cBhvr>
                                      <p:to>
                                        <p:strVal val="visible"/>
                                      </p:to>
                                    </p:set>
                                    <p:anim calcmode="lin" valueType="num">
                                      <p:cBhvr>
                                        <p:cTn id="179" dur="500" fill="hold"/>
                                        <p:tgtEl>
                                          <p:spTgt spid="59">
                                            <p:txEl>
                                              <p:pRg st="0" end="0"/>
                                            </p:txEl>
                                          </p:spTgt>
                                        </p:tgtEl>
                                        <p:attrNameLst>
                                          <p:attrName>ppt_w</p:attrName>
                                        </p:attrNameLst>
                                      </p:cBhvr>
                                      <p:tavLst>
                                        <p:tav tm="0">
                                          <p:val>
                                            <p:fltVal val="0"/>
                                          </p:val>
                                        </p:tav>
                                        <p:tav tm="100000">
                                          <p:val>
                                            <p:strVal val="#ppt_w"/>
                                          </p:val>
                                        </p:tav>
                                      </p:tavLst>
                                    </p:anim>
                                    <p:anim calcmode="lin" valueType="num">
                                      <p:cBhvr>
                                        <p:cTn id="180" dur="500" fill="hold"/>
                                        <p:tgtEl>
                                          <p:spTgt spid="59">
                                            <p:txEl>
                                              <p:pRg st="0" end="0"/>
                                            </p:txEl>
                                          </p:spTgt>
                                        </p:tgtEl>
                                        <p:attrNameLst>
                                          <p:attrName>ppt_h</p:attrName>
                                        </p:attrNameLst>
                                      </p:cBhvr>
                                      <p:tavLst>
                                        <p:tav tm="0">
                                          <p:val>
                                            <p:fltVal val="0"/>
                                          </p:val>
                                        </p:tav>
                                        <p:tav tm="100000">
                                          <p:val>
                                            <p:strVal val="#ppt_h"/>
                                          </p:val>
                                        </p:tav>
                                      </p:tavLst>
                                    </p:anim>
                                    <p:animEffect transition="in" filter="fade">
                                      <p:cBhvr>
                                        <p:cTn id="181" dur="500"/>
                                        <p:tgtEl>
                                          <p:spTgt spid="59">
                                            <p:txEl>
                                              <p:pRg st="0" end="0"/>
                                            </p:txEl>
                                          </p:spTgt>
                                        </p:tgtEl>
                                      </p:cBhvr>
                                    </p:animEffect>
                                  </p:childTnLst>
                                </p:cTn>
                              </p:par>
                              <p:par>
                                <p:cTn id="182" presetID="53" presetClass="entr" presetSubtype="16" fill="hold" grpId="0" nodeType="withEffect">
                                  <p:stCondLst>
                                    <p:cond delay="0"/>
                                  </p:stCondLst>
                                  <p:childTnLst>
                                    <p:set>
                                      <p:cBhvr>
                                        <p:cTn id="183" dur="1" fill="hold">
                                          <p:stCondLst>
                                            <p:cond delay="0"/>
                                          </p:stCondLst>
                                        </p:cTn>
                                        <p:tgtEl>
                                          <p:spTgt spid="56">
                                            <p:txEl>
                                              <p:pRg st="0" end="0"/>
                                            </p:txEl>
                                          </p:spTgt>
                                        </p:tgtEl>
                                        <p:attrNameLst>
                                          <p:attrName>style.visibility</p:attrName>
                                        </p:attrNameLst>
                                      </p:cBhvr>
                                      <p:to>
                                        <p:strVal val="visible"/>
                                      </p:to>
                                    </p:set>
                                    <p:anim calcmode="lin" valueType="num">
                                      <p:cBhvr>
                                        <p:cTn id="184" dur="500" fill="hold"/>
                                        <p:tgtEl>
                                          <p:spTgt spid="56">
                                            <p:txEl>
                                              <p:pRg st="0" end="0"/>
                                            </p:txEl>
                                          </p:spTgt>
                                        </p:tgtEl>
                                        <p:attrNameLst>
                                          <p:attrName>ppt_w</p:attrName>
                                        </p:attrNameLst>
                                      </p:cBhvr>
                                      <p:tavLst>
                                        <p:tav tm="0">
                                          <p:val>
                                            <p:fltVal val="0"/>
                                          </p:val>
                                        </p:tav>
                                        <p:tav tm="100000">
                                          <p:val>
                                            <p:strVal val="#ppt_w"/>
                                          </p:val>
                                        </p:tav>
                                      </p:tavLst>
                                    </p:anim>
                                    <p:anim calcmode="lin" valueType="num">
                                      <p:cBhvr>
                                        <p:cTn id="185" dur="500" fill="hold"/>
                                        <p:tgtEl>
                                          <p:spTgt spid="56">
                                            <p:txEl>
                                              <p:pRg st="0" end="0"/>
                                            </p:txEl>
                                          </p:spTgt>
                                        </p:tgtEl>
                                        <p:attrNameLst>
                                          <p:attrName>ppt_h</p:attrName>
                                        </p:attrNameLst>
                                      </p:cBhvr>
                                      <p:tavLst>
                                        <p:tav tm="0">
                                          <p:val>
                                            <p:fltVal val="0"/>
                                          </p:val>
                                        </p:tav>
                                        <p:tav tm="100000">
                                          <p:val>
                                            <p:strVal val="#ppt_h"/>
                                          </p:val>
                                        </p:tav>
                                      </p:tavLst>
                                    </p:anim>
                                    <p:animEffect transition="in" filter="fade">
                                      <p:cBhvr>
                                        <p:cTn id="186" dur="500"/>
                                        <p:tgtEl>
                                          <p:spTgt spid="56">
                                            <p:txEl>
                                              <p:pRg st="0" end="0"/>
                                            </p:txEl>
                                          </p:spTgt>
                                        </p:tgtEl>
                                      </p:cBhvr>
                                    </p:animEffect>
                                  </p:childTnLst>
                                </p:cTn>
                              </p:par>
                              <p:par>
                                <p:cTn id="187" presetID="53" presetClass="entr" presetSubtype="16" fill="hold" grpId="0" nodeType="withEffect">
                                  <p:stCondLst>
                                    <p:cond delay="0"/>
                                  </p:stCondLst>
                                  <p:childTnLst>
                                    <p:set>
                                      <p:cBhvr>
                                        <p:cTn id="188" dur="1" fill="hold">
                                          <p:stCondLst>
                                            <p:cond delay="0"/>
                                          </p:stCondLst>
                                        </p:cTn>
                                        <p:tgtEl>
                                          <p:spTgt spid="57"/>
                                        </p:tgtEl>
                                        <p:attrNameLst>
                                          <p:attrName>style.visibility</p:attrName>
                                        </p:attrNameLst>
                                      </p:cBhvr>
                                      <p:to>
                                        <p:strVal val="visible"/>
                                      </p:to>
                                    </p:set>
                                    <p:anim calcmode="lin" valueType="num">
                                      <p:cBhvr>
                                        <p:cTn id="189" dur="500" fill="hold"/>
                                        <p:tgtEl>
                                          <p:spTgt spid="57"/>
                                        </p:tgtEl>
                                        <p:attrNameLst>
                                          <p:attrName>ppt_w</p:attrName>
                                        </p:attrNameLst>
                                      </p:cBhvr>
                                      <p:tavLst>
                                        <p:tav tm="0">
                                          <p:val>
                                            <p:fltVal val="0"/>
                                          </p:val>
                                        </p:tav>
                                        <p:tav tm="100000">
                                          <p:val>
                                            <p:strVal val="#ppt_w"/>
                                          </p:val>
                                        </p:tav>
                                      </p:tavLst>
                                    </p:anim>
                                    <p:anim calcmode="lin" valueType="num">
                                      <p:cBhvr>
                                        <p:cTn id="190" dur="500" fill="hold"/>
                                        <p:tgtEl>
                                          <p:spTgt spid="57"/>
                                        </p:tgtEl>
                                        <p:attrNameLst>
                                          <p:attrName>ppt_h</p:attrName>
                                        </p:attrNameLst>
                                      </p:cBhvr>
                                      <p:tavLst>
                                        <p:tav tm="0">
                                          <p:val>
                                            <p:fltVal val="0"/>
                                          </p:val>
                                        </p:tav>
                                        <p:tav tm="100000">
                                          <p:val>
                                            <p:strVal val="#ppt_h"/>
                                          </p:val>
                                        </p:tav>
                                      </p:tavLst>
                                    </p:anim>
                                    <p:animEffect transition="in" filter="fade">
                                      <p:cBhvr>
                                        <p:cTn id="191" dur="500"/>
                                        <p:tgtEl>
                                          <p:spTgt spid="57"/>
                                        </p:tgtEl>
                                      </p:cBhvr>
                                    </p:animEffect>
                                  </p:childTnLst>
                                </p:cTn>
                              </p:par>
                              <p:par>
                                <p:cTn id="192" presetID="53" presetClass="entr" presetSubtype="16" fill="hold" grpId="0" nodeType="withEffect" nodePh="1">
                                  <p:stCondLst>
                                    <p:cond delay="0"/>
                                  </p:stCondLst>
                                  <p:endCondLst>
                                    <p:cond evt="begin" delay="0">
                                      <p:tn val="192"/>
                                    </p:cond>
                                  </p:endCondLst>
                                  <p:childTnLst>
                                    <p:set>
                                      <p:cBhvr>
                                        <p:cTn id="193" dur="1" fill="hold">
                                          <p:stCondLst>
                                            <p:cond delay="0"/>
                                          </p:stCondLst>
                                        </p:cTn>
                                        <p:tgtEl>
                                          <p:spTgt spid="58"/>
                                        </p:tgtEl>
                                        <p:attrNameLst>
                                          <p:attrName>style.visibility</p:attrName>
                                        </p:attrNameLst>
                                      </p:cBhvr>
                                      <p:to>
                                        <p:strVal val="visible"/>
                                      </p:to>
                                    </p:set>
                                    <p:anim calcmode="lin" valueType="num">
                                      <p:cBhvr>
                                        <p:cTn id="194" dur="500" fill="hold"/>
                                        <p:tgtEl>
                                          <p:spTgt spid="58"/>
                                        </p:tgtEl>
                                        <p:attrNameLst>
                                          <p:attrName>ppt_w</p:attrName>
                                        </p:attrNameLst>
                                      </p:cBhvr>
                                      <p:tavLst>
                                        <p:tav tm="0">
                                          <p:val>
                                            <p:fltVal val="0"/>
                                          </p:val>
                                        </p:tav>
                                        <p:tav tm="100000">
                                          <p:val>
                                            <p:strVal val="#ppt_w"/>
                                          </p:val>
                                        </p:tav>
                                      </p:tavLst>
                                    </p:anim>
                                    <p:anim calcmode="lin" valueType="num">
                                      <p:cBhvr>
                                        <p:cTn id="195" dur="500" fill="hold"/>
                                        <p:tgtEl>
                                          <p:spTgt spid="58"/>
                                        </p:tgtEl>
                                        <p:attrNameLst>
                                          <p:attrName>ppt_h</p:attrName>
                                        </p:attrNameLst>
                                      </p:cBhvr>
                                      <p:tavLst>
                                        <p:tav tm="0">
                                          <p:val>
                                            <p:fltVal val="0"/>
                                          </p:val>
                                        </p:tav>
                                        <p:tav tm="100000">
                                          <p:val>
                                            <p:strVal val="#ppt_h"/>
                                          </p:val>
                                        </p:tav>
                                      </p:tavLst>
                                    </p:anim>
                                    <p:animEffect transition="in" filter="fade">
                                      <p:cBhvr>
                                        <p:cTn id="19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tmplLst>
          <p:tmpl lvl="1">
            <p:tnLst>
              <p:par>
                <p:cTn presetID="53" presetClass="entr" presetSubtype="16" fill="hold" nodeType="click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p:cTn dur="500" fill="hold"/>
                        <p:tgtEl>
                          <p:spTgt spid="35"/>
                        </p:tgtEl>
                        <p:attrNameLst>
                          <p:attrName>ppt_w</p:attrName>
                        </p:attrNameLst>
                      </p:cBhvr>
                      <p:tavLst>
                        <p:tav tm="0">
                          <p:val>
                            <p:fltVal val="0"/>
                          </p:val>
                        </p:tav>
                        <p:tav tm="100000">
                          <p:val>
                            <p:strVal val="#ppt_w"/>
                          </p:val>
                        </p:tav>
                      </p:tavLst>
                    </p:anim>
                    <p:anim calcmode="lin" valueType="num">
                      <p:cBhvr>
                        <p:cTn dur="500" fill="hold"/>
                        <p:tgtEl>
                          <p:spTgt spid="35"/>
                        </p:tgtEl>
                        <p:attrNameLst>
                          <p:attrName>ppt_h</p:attrName>
                        </p:attrNameLst>
                      </p:cBhvr>
                      <p:tavLst>
                        <p:tav tm="0">
                          <p:val>
                            <p:fltVal val="0"/>
                          </p:val>
                        </p:tav>
                        <p:tav tm="100000">
                          <p:val>
                            <p:strVal val="#ppt_h"/>
                          </p:val>
                        </p:tav>
                      </p:tavLst>
                    </p:anim>
                    <p:animEffect transition="in" filter="fade">
                      <p:cBhvr>
                        <p:cTn dur="500"/>
                        <p:tgtEl>
                          <p:spTgt spid="35"/>
                        </p:tgtEl>
                      </p:cBhvr>
                    </p:animEffect>
                  </p:childTnLst>
                </p:cTn>
              </p:par>
            </p:tnLst>
          </p:tmpl>
        </p:tmplLst>
      </p:bldP>
      <p:bldP spid="32" grpId="0" build="p">
        <p:tmplLst>
          <p:tmpl lvl="1">
            <p:tnLst>
              <p:par>
                <p:cTn presetID="53" presetClass="entr" presetSubtype="16"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p:cTn dur="500" fill="hold"/>
                        <p:tgtEl>
                          <p:spTgt spid="32"/>
                        </p:tgtEl>
                        <p:attrNameLst>
                          <p:attrName>ppt_w</p:attrName>
                        </p:attrNameLst>
                      </p:cBhvr>
                      <p:tavLst>
                        <p:tav tm="0">
                          <p:val>
                            <p:fltVal val="0"/>
                          </p:val>
                        </p:tav>
                        <p:tav tm="100000">
                          <p:val>
                            <p:strVal val="#ppt_w"/>
                          </p:val>
                        </p:tav>
                      </p:tavLst>
                    </p:anim>
                    <p:anim calcmode="lin" valueType="num">
                      <p:cBhvr>
                        <p:cTn dur="500" fill="hold"/>
                        <p:tgtEl>
                          <p:spTgt spid="32"/>
                        </p:tgtEl>
                        <p:attrNameLst>
                          <p:attrName>ppt_h</p:attrName>
                        </p:attrNameLst>
                      </p:cBhvr>
                      <p:tavLst>
                        <p:tav tm="0">
                          <p:val>
                            <p:fltVal val="0"/>
                          </p:val>
                        </p:tav>
                        <p:tav tm="100000">
                          <p:val>
                            <p:strVal val="#ppt_h"/>
                          </p:val>
                        </p:tav>
                      </p:tavLst>
                    </p:anim>
                    <p:animEffect transition="in" filter="fade">
                      <p:cBhvr>
                        <p:cTn dur="500"/>
                        <p:tgtEl>
                          <p:spTgt spid="32"/>
                        </p:tgtEl>
                      </p:cBhvr>
                    </p:animEffect>
                  </p:childTnLst>
                </p:cTn>
              </p:par>
            </p:tnLst>
          </p:tmpl>
        </p:tmplLst>
      </p:bldP>
      <p:bldP spid="33" grpId="0" animBg="1"/>
      <p:bldP spid="34" grpId="0"/>
      <p:bldP spid="39" grpId="0" build="p">
        <p:tmplLst>
          <p:tmpl lvl="1">
            <p:tnLst>
              <p:par>
                <p:cTn presetID="53" presetClass="entr" presetSubtype="16"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p:cTn dur="500" fill="hold"/>
                        <p:tgtEl>
                          <p:spTgt spid="39"/>
                        </p:tgtEl>
                        <p:attrNameLst>
                          <p:attrName>ppt_w</p:attrName>
                        </p:attrNameLst>
                      </p:cBhvr>
                      <p:tavLst>
                        <p:tav tm="0">
                          <p:val>
                            <p:fltVal val="0"/>
                          </p:val>
                        </p:tav>
                        <p:tav tm="100000">
                          <p:val>
                            <p:strVal val="#ppt_w"/>
                          </p:val>
                        </p:tav>
                      </p:tavLst>
                    </p:anim>
                    <p:anim calcmode="lin" valueType="num">
                      <p:cBhvr>
                        <p:cTn dur="500" fill="hold"/>
                        <p:tgtEl>
                          <p:spTgt spid="39"/>
                        </p:tgtEl>
                        <p:attrNameLst>
                          <p:attrName>ppt_h</p:attrName>
                        </p:attrNameLst>
                      </p:cBhvr>
                      <p:tavLst>
                        <p:tav tm="0">
                          <p:val>
                            <p:fltVal val="0"/>
                          </p:val>
                        </p:tav>
                        <p:tav tm="100000">
                          <p:val>
                            <p:strVal val="#ppt_h"/>
                          </p:val>
                        </p:tav>
                      </p:tavLst>
                    </p:anim>
                    <p:animEffect transition="in" filter="fade">
                      <p:cBhvr>
                        <p:cTn dur="500"/>
                        <p:tgtEl>
                          <p:spTgt spid="39"/>
                        </p:tgtEl>
                      </p:cBhvr>
                    </p:animEffect>
                  </p:childTnLst>
                </p:cTn>
              </p:par>
            </p:tnLst>
          </p:tmpl>
        </p:tmplLst>
      </p:bldP>
      <p:bldP spid="36" grpId="0" build="p">
        <p:tmplLst>
          <p:tmpl lvl="1">
            <p:tnLst>
              <p:par>
                <p:cTn presetID="53" presetClass="entr" presetSubtype="16"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p:cTn dur="500" fill="hold"/>
                        <p:tgtEl>
                          <p:spTgt spid="36"/>
                        </p:tgtEl>
                        <p:attrNameLst>
                          <p:attrName>ppt_w</p:attrName>
                        </p:attrNameLst>
                      </p:cBhvr>
                      <p:tavLst>
                        <p:tav tm="0">
                          <p:val>
                            <p:fltVal val="0"/>
                          </p:val>
                        </p:tav>
                        <p:tav tm="100000">
                          <p:val>
                            <p:strVal val="#ppt_w"/>
                          </p:val>
                        </p:tav>
                      </p:tavLst>
                    </p:anim>
                    <p:anim calcmode="lin" valueType="num">
                      <p:cBhvr>
                        <p:cTn dur="500" fill="hold"/>
                        <p:tgtEl>
                          <p:spTgt spid="36"/>
                        </p:tgtEl>
                        <p:attrNameLst>
                          <p:attrName>ppt_h</p:attrName>
                        </p:attrNameLst>
                      </p:cBhvr>
                      <p:tavLst>
                        <p:tav tm="0">
                          <p:val>
                            <p:fltVal val="0"/>
                          </p:val>
                        </p:tav>
                        <p:tav tm="100000">
                          <p:val>
                            <p:strVal val="#ppt_h"/>
                          </p:val>
                        </p:tav>
                      </p:tavLst>
                    </p:anim>
                    <p:animEffect transition="in" filter="fade">
                      <p:cBhvr>
                        <p:cTn dur="500"/>
                        <p:tgtEl>
                          <p:spTgt spid="36"/>
                        </p:tgtEl>
                      </p:cBhvr>
                    </p:animEffect>
                  </p:childTnLst>
                </p:cTn>
              </p:par>
            </p:tnLst>
          </p:tmpl>
        </p:tmplLst>
      </p:bldP>
      <p:bldP spid="37" grpId="0" animBg="1"/>
      <p:bldP spid="38" grpId="0"/>
      <p:bldP spid="47" grpId="0" build="p">
        <p:tmplLst>
          <p:tmpl lvl="1">
            <p:tnLst>
              <p:par>
                <p:cTn presetID="53" presetClass="entr" presetSubtype="16" fill="hold" nodeType="click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Effect transition="in" filter="fade">
                      <p:cBhvr>
                        <p:cTn dur="500"/>
                        <p:tgtEl>
                          <p:spTgt spid="47"/>
                        </p:tgtEl>
                      </p:cBhvr>
                    </p:animEffect>
                  </p:childTnLst>
                </p:cTn>
              </p:par>
            </p:tnLst>
          </p:tmpl>
        </p:tmplLst>
      </p:bldP>
      <p:bldP spid="44" grpId="0" build="p">
        <p:tmplLst>
          <p:tmpl lvl="1">
            <p:tnLst>
              <p:par>
                <p:cTn presetID="53" presetClass="entr" presetSubtype="16"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p:cTn dur="500" fill="hold"/>
                        <p:tgtEl>
                          <p:spTgt spid="44"/>
                        </p:tgtEl>
                        <p:attrNameLst>
                          <p:attrName>ppt_w</p:attrName>
                        </p:attrNameLst>
                      </p:cBhvr>
                      <p:tavLst>
                        <p:tav tm="0">
                          <p:val>
                            <p:fltVal val="0"/>
                          </p:val>
                        </p:tav>
                        <p:tav tm="100000">
                          <p:val>
                            <p:strVal val="#ppt_w"/>
                          </p:val>
                        </p:tav>
                      </p:tavLst>
                    </p:anim>
                    <p:anim calcmode="lin" valueType="num">
                      <p:cBhvr>
                        <p:cTn dur="500" fill="hold"/>
                        <p:tgtEl>
                          <p:spTgt spid="44"/>
                        </p:tgtEl>
                        <p:attrNameLst>
                          <p:attrName>ppt_h</p:attrName>
                        </p:attrNameLst>
                      </p:cBhvr>
                      <p:tavLst>
                        <p:tav tm="0">
                          <p:val>
                            <p:fltVal val="0"/>
                          </p:val>
                        </p:tav>
                        <p:tav tm="100000">
                          <p:val>
                            <p:strVal val="#ppt_h"/>
                          </p:val>
                        </p:tav>
                      </p:tavLst>
                    </p:anim>
                    <p:animEffect transition="in" filter="fade">
                      <p:cBhvr>
                        <p:cTn dur="500"/>
                        <p:tgtEl>
                          <p:spTgt spid="44"/>
                        </p:tgtEl>
                      </p:cBhvr>
                    </p:animEffect>
                  </p:childTnLst>
                </p:cTn>
              </p:par>
            </p:tnLst>
          </p:tmpl>
        </p:tmplLst>
      </p:bldP>
      <p:bldP spid="45" grpId="0" animBg="1"/>
      <p:bldP spid="46" grpId="0"/>
      <p:bldP spid="43" grpId="0" build="p">
        <p:tmplLst>
          <p:tmpl lvl="1">
            <p:tnLst>
              <p:par>
                <p:cTn presetID="53" presetClass="entr" presetSubtype="16" fill="hold" nodeType="click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Effect transition="in" filter="fade">
                      <p:cBhvr>
                        <p:cTn dur="500"/>
                        <p:tgtEl>
                          <p:spTgt spid="43"/>
                        </p:tgtEl>
                      </p:cBhvr>
                    </p:animEffect>
                  </p:childTnLst>
                </p:cTn>
              </p:par>
            </p:tnLst>
          </p:tmpl>
        </p:tmplLst>
      </p:bldP>
      <p:bldP spid="40" grpId="0" build="p">
        <p:tmplLst>
          <p:tmpl lvl="1">
            <p:tnLst>
              <p:par>
                <p:cTn presetID="53" presetClass="entr" presetSubtype="16"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500" fill="hold"/>
                        <p:tgtEl>
                          <p:spTgt spid="40"/>
                        </p:tgtEl>
                        <p:attrNameLst>
                          <p:attrName>ppt_w</p:attrName>
                        </p:attrNameLst>
                      </p:cBhvr>
                      <p:tavLst>
                        <p:tav tm="0">
                          <p:val>
                            <p:fltVal val="0"/>
                          </p:val>
                        </p:tav>
                        <p:tav tm="100000">
                          <p:val>
                            <p:strVal val="#ppt_w"/>
                          </p:val>
                        </p:tav>
                      </p:tavLst>
                    </p:anim>
                    <p:anim calcmode="lin" valueType="num">
                      <p:cBhvr>
                        <p:cTn dur="500" fill="hold"/>
                        <p:tgtEl>
                          <p:spTgt spid="40"/>
                        </p:tgtEl>
                        <p:attrNameLst>
                          <p:attrName>ppt_h</p:attrName>
                        </p:attrNameLst>
                      </p:cBhvr>
                      <p:tavLst>
                        <p:tav tm="0">
                          <p:val>
                            <p:fltVal val="0"/>
                          </p:val>
                        </p:tav>
                        <p:tav tm="100000">
                          <p:val>
                            <p:strVal val="#ppt_h"/>
                          </p:val>
                        </p:tav>
                      </p:tavLst>
                    </p:anim>
                    <p:animEffect transition="in" filter="fade">
                      <p:cBhvr>
                        <p:cTn dur="500"/>
                        <p:tgtEl>
                          <p:spTgt spid="40"/>
                        </p:tgtEl>
                      </p:cBhvr>
                    </p:animEffect>
                  </p:childTnLst>
                </p:cTn>
              </p:par>
            </p:tnLst>
          </p:tmpl>
        </p:tmplLst>
      </p:bldP>
      <p:bldP spid="41" grpId="0" animBg="1"/>
      <p:bldP spid="42" grpId="0"/>
      <p:bldP spid="51" grpId="0" build="p">
        <p:tmplLst>
          <p:tmpl lvl="1">
            <p:tnLst>
              <p:par>
                <p:cTn presetID="53" presetClass="entr" presetSubtype="16" fill="hold" nodeType="click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p:cTn dur="500" fill="hold"/>
                        <p:tgtEl>
                          <p:spTgt spid="51"/>
                        </p:tgtEl>
                        <p:attrNameLst>
                          <p:attrName>ppt_w</p:attrName>
                        </p:attrNameLst>
                      </p:cBhvr>
                      <p:tavLst>
                        <p:tav tm="0">
                          <p:val>
                            <p:fltVal val="0"/>
                          </p:val>
                        </p:tav>
                        <p:tav tm="100000">
                          <p:val>
                            <p:strVal val="#ppt_w"/>
                          </p:val>
                        </p:tav>
                      </p:tavLst>
                    </p:anim>
                    <p:anim calcmode="lin" valueType="num">
                      <p:cBhvr>
                        <p:cTn dur="500" fill="hold"/>
                        <p:tgtEl>
                          <p:spTgt spid="51"/>
                        </p:tgtEl>
                        <p:attrNameLst>
                          <p:attrName>ppt_h</p:attrName>
                        </p:attrNameLst>
                      </p:cBhvr>
                      <p:tavLst>
                        <p:tav tm="0">
                          <p:val>
                            <p:fltVal val="0"/>
                          </p:val>
                        </p:tav>
                        <p:tav tm="100000">
                          <p:val>
                            <p:strVal val="#ppt_h"/>
                          </p:val>
                        </p:tav>
                      </p:tavLst>
                    </p:anim>
                    <p:animEffect transition="in" filter="fade">
                      <p:cBhvr>
                        <p:cTn dur="500"/>
                        <p:tgtEl>
                          <p:spTgt spid="51"/>
                        </p:tgtEl>
                      </p:cBhvr>
                    </p:animEffect>
                  </p:childTnLst>
                </p:cTn>
              </p:par>
            </p:tnLst>
          </p:tmpl>
        </p:tmplLst>
      </p:bldP>
      <p:bldP spid="48" grpId="0" build="p">
        <p:tmplLst>
          <p:tmpl lvl="1">
            <p:tnLst>
              <p:par>
                <p:cTn presetID="53" presetClass="entr" presetSubtype="16"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p:cTn dur="500" fill="hold"/>
                        <p:tgtEl>
                          <p:spTgt spid="48"/>
                        </p:tgtEl>
                        <p:attrNameLst>
                          <p:attrName>ppt_w</p:attrName>
                        </p:attrNameLst>
                      </p:cBhvr>
                      <p:tavLst>
                        <p:tav tm="0">
                          <p:val>
                            <p:fltVal val="0"/>
                          </p:val>
                        </p:tav>
                        <p:tav tm="100000">
                          <p:val>
                            <p:strVal val="#ppt_w"/>
                          </p:val>
                        </p:tav>
                      </p:tavLst>
                    </p:anim>
                    <p:anim calcmode="lin" valueType="num">
                      <p:cBhvr>
                        <p:cTn dur="500" fill="hold"/>
                        <p:tgtEl>
                          <p:spTgt spid="48"/>
                        </p:tgtEl>
                        <p:attrNameLst>
                          <p:attrName>ppt_h</p:attrName>
                        </p:attrNameLst>
                      </p:cBhvr>
                      <p:tavLst>
                        <p:tav tm="0">
                          <p:val>
                            <p:fltVal val="0"/>
                          </p:val>
                        </p:tav>
                        <p:tav tm="100000">
                          <p:val>
                            <p:strVal val="#ppt_h"/>
                          </p:val>
                        </p:tav>
                      </p:tavLst>
                    </p:anim>
                    <p:animEffect transition="in" filter="fade">
                      <p:cBhvr>
                        <p:cTn dur="500"/>
                        <p:tgtEl>
                          <p:spTgt spid="48"/>
                        </p:tgtEl>
                      </p:cBhvr>
                    </p:animEffect>
                  </p:childTnLst>
                </p:cTn>
              </p:par>
            </p:tnLst>
          </p:tmpl>
        </p:tmplLst>
      </p:bldP>
      <p:bldP spid="49" grpId="0" animBg="1"/>
      <p:bldP spid="50" grpId="0"/>
      <p:bldP spid="55" grpId="0" build="p">
        <p:tmplLst>
          <p:tmpl lvl="1">
            <p:tnLst>
              <p:par>
                <p:cTn presetID="53" presetClass="entr" presetSubtype="16" fill="hold" nodeType="click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p:cTn dur="500" fill="hold"/>
                        <p:tgtEl>
                          <p:spTgt spid="55"/>
                        </p:tgtEl>
                        <p:attrNameLst>
                          <p:attrName>ppt_w</p:attrName>
                        </p:attrNameLst>
                      </p:cBhvr>
                      <p:tavLst>
                        <p:tav tm="0">
                          <p:val>
                            <p:fltVal val="0"/>
                          </p:val>
                        </p:tav>
                        <p:tav tm="100000">
                          <p:val>
                            <p:strVal val="#ppt_w"/>
                          </p:val>
                        </p:tav>
                      </p:tavLst>
                    </p:anim>
                    <p:anim calcmode="lin" valueType="num">
                      <p:cBhvr>
                        <p:cTn dur="500" fill="hold"/>
                        <p:tgtEl>
                          <p:spTgt spid="55"/>
                        </p:tgtEl>
                        <p:attrNameLst>
                          <p:attrName>ppt_h</p:attrName>
                        </p:attrNameLst>
                      </p:cBhvr>
                      <p:tavLst>
                        <p:tav tm="0">
                          <p:val>
                            <p:fltVal val="0"/>
                          </p:val>
                        </p:tav>
                        <p:tav tm="100000">
                          <p:val>
                            <p:strVal val="#ppt_h"/>
                          </p:val>
                        </p:tav>
                      </p:tavLst>
                    </p:anim>
                    <p:animEffect transition="in" filter="fade">
                      <p:cBhvr>
                        <p:cTn dur="500"/>
                        <p:tgtEl>
                          <p:spTgt spid="55"/>
                        </p:tgtEl>
                      </p:cBhvr>
                    </p:animEffect>
                  </p:childTnLst>
                </p:cTn>
              </p:par>
            </p:tnLst>
          </p:tmpl>
        </p:tmplLst>
      </p:bldP>
      <p:bldP spid="52" grpId="0" build="p">
        <p:tmplLst>
          <p:tmpl lvl="1">
            <p:tnLst>
              <p:par>
                <p:cTn presetID="53" presetClass="entr" presetSubtype="16" fill="hold" nodeType="with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p:cTn dur="500" fill="hold"/>
                        <p:tgtEl>
                          <p:spTgt spid="52"/>
                        </p:tgtEl>
                        <p:attrNameLst>
                          <p:attrName>ppt_w</p:attrName>
                        </p:attrNameLst>
                      </p:cBhvr>
                      <p:tavLst>
                        <p:tav tm="0">
                          <p:val>
                            <p:fltVal val="0"/>
                          </p:val>
                        </p:tav>
                        <p:tav tm="100000">
                          <p:val>
                            <p:strVal val="#ppt_w"/>
                          </p:val>
                        </p:tav>
                      </p:tavLst>
                    </p:anim>
                    <p:anim calcmode="lin" valueType="num">
                      <p:cBhvr>
                        <p:cTn dur="500" fill="hold"/>
                        <p:tgtEl>
                          <p:spTgt spid="52"/>
                        </p:tgtEl>
                        <p:attrNameLst>
                          <p:attrName>ppt_h</p:attrName>
                        </p:attrNameLst>
                      </p:cBhvr>
                      <p:tavLst>
                        <p:tav tm="0">
                          <p:val>
                            <p:fltVal val="0"/>
                          </p:val>
                        </p:tav>
                        <p:tav tm="100000">
                          <p:val>
                            <p:strVal val="#ppt_h"/>
                          </p:val>
                        </p:tav>
                      </p:tavLst>
                    </p:anim>
                    <p:animEffect transition="in" filter="fade">
                      <p:cBhvr>
                        <p:cTn dur="500"/>
                        <p:tgtEl>
                          <p:spTgt spid="52"/>
                        </p:tgtEl>
                      </p:cBhvr>
                    </p:animEffect>
                  </p:childTnLst>
                </p:cTn>
              </p:par>
            </p:tnLst>
          </p:tmpl>
        </p:tmplLst>
      </p:bldP>
      <p:bldP spid="53" grpId="0" animBg="1"/>
      <p:bldP spid="54" grpId="0"/>
      <p:bldP spid="63" grpId="0" build="p">
        <p:tmplLst>
          <p:tmpl lvl="1">
            <p:tnLst>
              <p:par>
                <p:cTn presetID="53" presetClass="entr" presetSubtype="16" fill="hold" nodeType="click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p:cTn dur="500" fill="hold"/>
                        <p:tgtEl>
                          <p:spTgt spid="63"/>
                        </p:tgtEl>
                        <p:attrNameLst>
                          <p:attrName>ppt_w</p:attrName>
                        </p:attrNameLst>
                      </p:cBhvr>
                      <p:tavLst>
                        <p:tav tm="0">
                          <p:val>
                            <p:fltVal val="0"/>
                          </p:val>
                        </p:tav>
                        <p:tav tm="100000">
                          <p:val>
                            <p:strVal val="#ppt_w"/>
                          </p:val>
                        </p:tav>
                      </p:tavLst>
                    </p:anim>
                    <p:anim calcmode="lin" valueType="num">
                      <p:cBhvr>
                        <p:cTn dur="500" fill="hold"/>
                        <p:tgtEl>
                          <p:spTgt spid="63"/>
                        </p:tgtEl>
                        <p:attrNameLst>
                          <p:attrName>ppt_h</p:attrName>
                        </p:attrNameLst>
                      </p:cBhvr>
                      <p:tavLst>
                        <p:tav tm="0">
                          <p:val>
                            <p:fltVal val="0"/>
                          </p:val>
                        </p:tav>
                        <p:tav tm="100000">
                          <p:val>
                            <p:strVal val="#ppt_h"/>
                          </p:val>
                        </p:tav>
                      </p:tavLst>
                    </p:anim>
                    <p:animEffect transition="in" filter="fade">
                      <p:cBhvr>
                        <p:cTn dur="500"/>
                        <p:tgtEl>
                          <p:spTgt spid="63"/>
                        </p:tgtEl>
                      </p:cBhvr>
                    </p:animEffect>
                  </p:childTnLst>
                </p:cTn>
              </p:par>
            </p:tnLst>
          </p:tmpl>
        </p:tmplLst>
      </p:bldP>
      <p:bldP spid="60" grpId="0" build="p">
        <p:tmplLst>
          <p:tmpl lvl="1">
            <p:tnLst>
              <p:par>
                <p:cTn presetID="53" presetClass="entr" presetSubtype="16" fill="hold" nodeType="withEffect">
                  <p:stCondLst>
                    <p:cond delay="0"/>
                  </p:stCondLst>
                  <p:childTnLst>
                    <p:set>
                      <p:cBhvr>
                        <p:cTn dur="1" fill="hold">
                          <p:stCondLst>
                            <p:cond delay="0"/>
                          </p:stCondLst>
                        </p:cTn>
                        <p:tgtEl>
                          <p:spTgt spid="60"/>
                        </p:tgtEl>
                        <p:attrNameLst>
                          <p:attrName>style.visibility</p:attrName>
                        </p:attrNameLst>
                      </p:cBhvr>
                      <p:to>
                        <p:strVal val="visible"/>
                      </p:to>
                    </p:set>
                    <p:anim calcmode="lin" valueType="num">
                      <p:cBhvr>
                        <p:cTn dur="500" fill="hold"/>
                        <p:tgtEl>
                          <p:spTgt spid="60"/>
                        </p:tgtEl>
                        <p:attrNameLst>
                          <p:attrName>ppt_w</p:attrName>
                        </p:attrNameLst>
                      </p:cBhvr>
                      <p:tavLst>
                        <p:tav tm="0">
                          <p:val>
                            <p:fltVal val="0"/>
                          </p:val>
                        </p:tav>
                        <p:tav tm="100000">
                          <p:val>
                            <p:strVal val="#ppt_w"/>
                          </p:val>
                        </p:tav>
                      </p:tavLst>
                    </p:anim>
                    <p:anim calcmode="lin" valueType="num">
                      <p:cBhvr>
                        <p:cTn dur="500" fill="hold"/>
                        <p:tgtEl>
                          <p:spTgt spid="60"/>
                        </p:tgtEl>
                        <p:attrNameLst>
                          <p:attrName>ppt_h</p:attrName>
                        </p:attrNameLst>
                      </p:cBhvr>
                      <p:tavLst>
                        <p:tav tm="0">
                          <p:val>
                            <p:fltVal val="0"/>
                          </p:val>
                        </p:tav>
                        <p:tav tm="100000">
                          <p:val>
                            <p:strVal val="#ppt_h"/>
                          </p:val>
                        </p:tav>
                      </p:tavLst>
                    </p:anim>
                    <p:animEffect transition="in" filter="fade">
                      <p:cBhvr>
                        <p:cTn dur="500"/>
                        <p:tgtEl>
                          <p:spTgt spid="60"/>
                        </p:tgtEl>
                      </p:cBhvr>
                    </p:animEffect>
                  </p:childTnLst>
                </p:cTn>
              </p:par>
            </p:tnLst>
          </p:tmpl>
        </p:tmplLst>
      </p:bldP>
      <p:bldP spid="61" grpId="0" animBg="1"/>
      <p:bldP spid="62" grpId="0"/>
      <p:bldP spid="59" grpId="0" build="p">
        <p:tmplLst>
          <p:tmpl lvl="1">
            <p:tnLst>
              <p:par>
                <p:cTn presetID="53" presetClass="entr" presetSubtype="16" fill="hold" nodeType="click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p:cTn dur="500" fill="hold"/>
                        <p:tgtEl>
                          <p:spTgt spid="59"/>
                        </p:tgtEl>
                        <p:attrNameLst>
                          <p:attrName>ppt_w</p:attrName>
                        </p:attrNameLst>
                      </p:cBhvr>
                      <p:tavLst>
                        <p:tav tm="0">
                          <p:val>
                            <p:fltVal val="0"/>
                          </p:val>
                        </p:tav>
                        <p:tav tm="100000">
                          <p:val>
                            <p:strVal val="#ppt_w"/>
                          </p:val>
                        </p:tav>
                      </p:tavLst>
                    </p:anim>
                    <p:anim calcmode="lin" valueType="num">
                      <p:cBhvr>
                        <p:cTn dur="500" fill="hold"/>
                        <p:tgtEl>
                          <p:spTgt spid="59"/>
                        </p:tgtEl>
                        <p:attrNameLst>
                          <p:attrName>ppt_h</p:attrName>
                        </p:attrNameLst>
                      </p:cBhvr>
                      <p:tavLst>
                        <p:tav tm="0">
                          <p:val>
                            <p:fltVal val="0"/>
                          </p:val>
                        </p:tav>
                        <p:tav tm="100000">
                          <p:val>
                            <p:strVal val="#ppt_h"/>
                          </p:val>
                        </p:tav>
                      </p:tavLst>
                    </p:anim>
                    <p:animEffect transition="in" filter="fade">
                      <p:cBhvr>
                        <p:cTn dur="500"/>
                        <p:tgtEl>
                          <p:spTgt spid="59"/>
                        </p:tgtEl>
                      </p:cBhvr>
                    </p:animEffect>
                  </p:childTnLst>
                </p:cTn>
              </p:par>
            </p:tnLst>
          </p:tmpl>
        </p:tmplLst>
      </p:bldP>
      <p:bldP spid="56" grpId="0" build="p">
        <p:tmplLst>
          <p:tmpl lvl="1">
            <p:tnLst>
              <p:par>
                <p:cTn presetID="53" presetClass="entr" presetSubtype="16" fill="hold" nodeType="with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p:cTn dur="500" fill="hold"/>
                        <p:tgtEl>
                          <p:spTgt spid="56"/>
                        </p:tgtEl>
                        <p:attrNameLst>
                          <p:attrName>ppt_w</p:attrName>
                        </p:attrNameLst>
                      </p:cBhvr>
                      <p:tavLst>
                        <p:tav tm="0">
                          <p:val>
                            <p:fltVal val="0"/>
                          </p:val>
                        </p:tav>
                        <p:tav tm="100000">
                          <p:val>
                            <p:strVal val="#ppt_w"/>
                          </p:val>
                        </p:tav>
                      </p:tavLst>
                    </p:anim>
                    <p:anim calcmode="lin" valueType="num">
                      <p:cBhvr>
                        <p:cTn dur="500" fill="hold"/>
                        <p:tgtEl>
                          <p:spTgt spid="56"/>
                        </p:tgtEl>
                        <p:attrNameLst>
                          <p:attrName>ppt_h</p:attrName>
                        </p:attrNameLst>
                      </p:cBhvr>
                      <p:tavLst>
                        <p:tav tm="0">
                          <p:val>
                            <p:fltVal val="0"/>
                          </p:val>
                        </p:tav>
                        <p:tav tm="100000">
                          <p:val>
                            <p:strVal val="#ppt_h"/>
                          </p:val>
                        </p:tav>
                      </p:tavLst>
                    </p:anim>
                    <p:animEffect transition="in" filter="fade">
                      <p:cBhvr>
                        <p:cTn dur="500"/>
                        <p:tgtEl>
                          <p:spTgt spid="56"/>
                        </p:tgtEl>
                      </p:cBhvr>
                    </p:animEffect>
                  </p:childTnLst>
                </p:cTn>
              </p:par>
            </p:tnLst>
          </p:tmpl>
        </p:tmplLst>
      </p:bldP>
      <p:bldP spid="57" grpId="0" animBg="1"/>
      <p:bldP spid="58" grpId="0"/>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üzen_16">
    <p:spTree>
      <p:nvGrpSpPr>
        <p:cNvPr id="1" name=""/>
        <p:cNvGrpSpPr/>
        <p:nvPr/>
      </p:nvGrpSpPr>
      <p:grpSpPr>
        <a:xfrm>
          <a:off x="0" y="0"/>
          <a:ext cx="0" cy="0"/>
          <a:chOff x="0" y="0"/>
          <a:chExt cx="0" cy="0"/>
        </a:xfrm>
      </p:grpSpPr>
      <p:sp>
        <p:nvSpPr>
          <p:cNvPr id="4" name="Görsel">
            <a:extLst>
              <a:ext uri="{FF2B5EF4-FFF2-40B4-BE49-F238E27FC236}">
                <a16:creationId xmlns:a16="http://schemas.microsoft.com/office/drawing/2014/main" id="{5C6A2C24-8CFC-46D4-B59D-B6531A9CEF27}"/>
              </a:ext>
            </a:extLst>
          </p:cNvPr>
          <p:cNvSpPr>
            <a:spLocks noGrp="1"/>
          </p:cNvSpPr>
          <p:nvPr>
            <p:ph type="pic" sz="quarter" idx="10"/>
          </p:nvPr>
        </p:nvSpPr>
        <p:spPr>
          <a:xfrm>
            <a:off x="4079875" y="0"/>
            <a:ext cx="4068763" cy="6858000"/>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8" name="Metin 1">
            <a:extLst>
              <a:ext uri="{FF2B5EF4-FFF2-40B4-BE49-F238E27FC236}">
                <a16:creationId xmlns:a16="http://schemas.microsoft.com/office/drawing/2014/main" id="{4C5B08C7-EEE3-4B07-ABEF-F6101714586C}"/>
              </a:ext>
            </a:extLst>
          </p:cNvPr>
          <p:cNvSpPr>
            <a:spLocks noGrp="1"/>
          </p:cNvSpPr>
          <p:nvPr>
            <p:ph type="body" sz="quarter" idx="25" hasCustomPrompt="1"/>
          </p:nvPr>
        </p:nvSpPr>
        <p:spPr>
          <a:xfrm>
            <a:off x="859657" y="2594114"/>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5" name="Alt Başlık 1">
            <a:extLst>
              <a:ext uri="{FF2B5EF4-FFF2-40B4-BE49-F238E27FC236}">
                <a16:creationId xmlns:a16="http://schemas.microsoft.com/office/drawing/2014/main" id="{4CDB9090-9A69-49C5-B223-8416231AFDE7}"/>
              </a:ext>
            </a:extLst>
          </p:cNvPr>
          <p:cNvSpPr>
            <a:spLocks noGrp="1"/>
          </p:cNvSpPr>
          <p:nvPr>
            <p:ph type="body" sz="quarter" idx="11" hasCustomPrompt="1"/>
          </p:nvPr>
        </p:nvSpPr>
        <p:spPr>
          <a:xfrm>
            <a:off x="859657" y="2260279"/>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6" name="Kare Arka Plan 1">
            <a:extLst>
              <a:ext uri="{FF2B5EF4-FFF2-40B4-BE49-F238E27FC236}">
                <a16:creationId xmlns:a16="http://schemas.microsoft.com/office/drawing/2014/main" id="{96EA7078-711B-43BD-8B44-C181AE4D9BB9}"/>
              </a:ext>
            </a:extLst>
          </p:cNvPr>
          <p:cNvSpPr/>
          <p:nvPr userDrawn="1"/>
        </p:nvSpPr>
        <p:spPr>
          <a:xfrm>
            <a:off x="1524000" y="1183947"/>
            <a:ext cx="969245" cy="96924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İkon 1">
            <a:extLst>
              <a:ext uri="{FF2B5EF4-FFF2-40B4-BE49-F238E27FC236}">
                <a16:creationId xmlns:a16="http://schemas.microsoft.com/office/drawing/2014/main" id="{8E6428F8-56E3-4E8D-81FF-28F2D2769561}"/>
              </a:ext>
            </a:extLst>
          </p:cNvPr>
          <p:cNvSpPr>
            <a:spLocks noGrp="1"/>
          </p:cNvSpPr>
          <p:nvPr>
            <p:ph type="pic" sz="quarter" idx="18"/>
          </p:nvPr>
        </p:nvSpPr>
        <p:spPr>
          <a:xfrm>
            <a:off x="1682391" y="1341544"/>
            <a:ext cx="652462" cy="654050"/>
          </a:xfrm>
          <a:prstGeom prst="rect">
            <a:avLst/>
          </a:prstGeom>
        </p:spPr>
        <p:txBody>
          <a:bodyPr/>
          <a:lstStyle>
            <a:lvl1pPr>
              <a:defRPr sz="1000">
                <a:solidFill>
                  <a:schemeClr val="bg1"/>
                </a:solidFill>
              </a:defRPr>
            </a:lvl1pPr>
          </a:lstStyle>
          <a:p>
            <a:endParaRPr lang="tr-TR"/>
          </a:p>
        </p:txBody>
      </p:sp>
      <p:sp>
        <p:nvSpPr>
          <p:cNvPr id="21" name="Metin 2">
            <a:extLst>
              <a:ext uri="{FF2B5EF4-FFF2-40B4-BE49-F238E27FC236}">
                <a16:creationId xmlns:a16="http://schemas.microsoft.com/office/drawing/2014/main" id="{2A2CA33A-671F-4CE3-A792-B2140785728D}"/>
              </a:ext>
            </a:extLst>
          </p:cNvPr>
          <p:cNvSpPr>
            <a:spLocks noGrp="1"/>
          </p:cNvSpPr>
          <p:nvPr>
            <p:ph type="body" sz="quarter" idx="31" hasCustomPrompt="1"/>
          </p:nvPr>
        </p:nvSpPr>
        <p:spPr>
          <a:xfrm>
            <a:off x="9115405" y="2598435"/>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18" name="Alt Başlık 2">
            <a:extLst>
              <a:ext uri="{FF2B5EF4-FFF2-40B4-BE49-F238E27FC236}">
                <a16:creationId xmlns:a16="http://schemas.microsoft.com/office/drawing/2014/main" id="{09DB6A72-4C27-4243-91E9-34CA4E2C10CE}"/>
              </a:ext>
            </a:extLst>
          </p:cNvPr>
          <p:cNvSpPr>
            <a:spLocks noGrp="1"/>
          </p:cNvSpPr>
          <p:nvPr>
            <p:ph type="body" sz="quarter" idx="29" hasCustomPrompt="1"/>
          </p:nvPr>
        </p:nvSpPr>
        <p:spPr>
          <a:xfrm>
            <a:off x="9115405" y="2264600"/>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19" name="Kare Arka Plan 2">
            <a:extLst>
              <a:ext uri="{FF2B5EF4-FFF2-40B4-BE49-F238E27FC236}">
                <a16:creationId xmlns:a16="http://schemas.microsoft.com/office/drawing/2014/main" id="{89F3A1E3-B5F3-48C1-9A16-0E5506FC871F}"/>
              </a:ext>
            </a:extLst>
          </p:cNvPr>
          <p:cNvSpPr/>
          <p:nvPr userDrawn="1"/>
        </p:nvSpPr>
        <p:spPr>
          <a:xfrm>
            <a:off x="9779748" y="1188268"/>
            <a:ext cx="969245" cy="96924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İkon 2">
            <a:extLst>
              <a:ext uri="{FF2B5EF4-FFF2-40B4-BE49-F238E27FC236}">
                <a16:creationId xmlns:a16="http://schemas.microsoft.com/office/drawing/2014/main" id="{6DCDA49A-138F-45BA-BF8D-9DE8FECD70F5}"/>
              </a:ext>
            </a:extLst>
          </p:cNvPr>
          <p:cNvSpPr>
            <a:spLocks noGrp="1"/>
          </p:cNvSpPr>
          <p:nvPr>
            <p:ph type="pic" sz="quarter" idx="30"/>
          </p:nvPr>
        </p:nvSpPr>
        <p:spPr>
          <a:xfrm>
            <a:off x="9938139" y="1345865"/>
            <a:ext cx="652462" cy="654050"/>
          </a:xfrm>
          <a:prstGeom prst="rect">
            <a:avLst/>
          </a:prstGeom>
        </p:spPr>
        <p:txBody>
          <a:bodyPr/>
          <a:lstStyle>
            <a:lvl1pPr>
              <a:defRPr sz="1000">
                <a:solidFill>
                  <a:schemeClr val="bg1"/>
                </a:solidFill>
              </a:defRPr>
            </a:lvl1pPr>
          </a:lstStyle>
          <a:p>
            <a:endParaRPr lang="tr-TR"/>
          </a:p>
        </p:txBody>
      </p:sp>
      <p:sp>
        <p:nvSpPr>
          <p:cNvPr id="17" name="Metin 3">
            <a:extLst>
              <a:ext uri="{FF2B5EF4-FFF2-40B4-BE49-F238E27FC236}">
                <a16:creationId xmlns:a16="http://schemas.microsoft.com/office/drawing/2014/main" id="{D9665600-25EA-46A9-80F9-5DD8C2F9BBFB}"/>
              </a:ext>
            </a:extLst>
          </p:cNvPr>
          <p:cNvSpPr>
            <a:spLocks noGrp="1"/>
          </p:cNvSpPr>
          <p:nvPr>
            <p:ph type="body" sz="quarter" idx="28" hasCustomPrompt="1"/>
          </p:nvPr>
        </p:nvSpPr>
        <p:spPr>
          <a:xfrm>
            <a:off x="859657" y="5507069"/>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14" name="Alt Başlık 3">
            <a:extLst>
              <a:ext uri="{FF2B5EF4-FFF2-40B4-BE49-F238E27FC236}">
                <a16:creationId xmlns:a16="http://schemas.microsoft.com/office/drawing/2014/main" id="{9CCBB559-2F98-49A6-A858-157321C24FBE}"/>
              </a:ext>
            </a:extLst>
          </p:cNvPr>
          <p:cNvSpPr>
            <a:spLocks noGrp="1"/>
          </p:cNvSpPr>
          <p:nvPr>
            <p:ph type="body" sz="quarter" idx="26" hasCustomPrompt="1"/>
          </p:nvPr>
        </p:nvSpPr>
        <p:spPr>
          <a:xfrm>
            <a:off x="859657" y="5173234"/>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15" name="Kare Arka Plan 3">
            <a:extLst>
              <a:ext uri="{FF2B5EF4-FFF2-40B4-BE49-F238E27FC236}">
                <a16:creationId xmlns:a16="http://schemas.microsoft.com/office/drawing/2014/main" id="{B47D8B7C-7082-482B-A393-B03BC8E7F1ED}"/>
              </a:ext>
            </a:extLst>
          </p:cNvPr>
          <p:cNvSpPr/>
          <p:nvPr userDrawn="1"/>
        </p:nvSpPr>
        <p:spPr>
          <a:xfrm>
            <a:off x="1524000" y="4096902"/>
            <a:ext cx="969245" cy="96924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İkon 3">
            <a:extLst>
              <a:ext uri="{FF2B5EF4-FFF2-40B4-BE49-F238E27FC236}">
                <a16:creationId xmlns:a16="http://schemas.microsoft.com/office/drawing/2014/main" id="{999632C8-A88B-43BD-BE5E-5FB9C5484A93}"/>
              </a:ext>
            </a:extLst>
          </p:cNvPr>
          <p:cNvSpPr>
            <a:spLocks noGrp="1"/>
          </p:cNvSpPr>
          <p:nvPr>
            <p:ph type="pic" sz="quarter" idx="27"/>
          </p:nvPr>
        </p:nvSpPr>
        <p:spPr>
          <a:xfrm>
            <a:off x="1682391" y="4254499"/>
            <a:ext cx="652462" cy="654050"/>
          </a:xfrm>
          <a:prstGeom prst="rect">
            <a:avLst/>
          </a:prstGeom>
        </p:spPr>
        <p:txBody>
          <a:bodyPr/>
          <a:lstStyle>
            <a:lvl1pPr>
              <a:defRPr sz="1000">
                <a:solidFill>
                  <a:schemeClr val="bg1"/>
                </a:solidFill>
              </a:defRPr>
            </a:lvl1pPr>
          </a:lstStyle>
          <a:p>
            <a:endParaRPr lang="tr-TR"/>
          </a:p>
        </p:txBody>
      </p:sp>
      <p:sp>
        <p:nvSpPr>
          <p:cNvPr id="26" name="Metin 4">
            <a:extLst>
              <a:ext uri="{FF2B5EF4-FFF2-40B4-BE49-F238E27FC236}">
                <a16:creationId xmlns:a16="http://schemas.microsoft.com/office/drawing/2014/main" id="{DC66D39F-76F1-4E3A-A4A5-3B1D1666A1EB}"/>
              </a:ext>
            </a:extLst>
          </p:cNvPr>
          <p:cNvSpPr>
            <a:spLocks noGrp="1"/>
          </p:cNvSpPr>
          <p:nvPr>
            <p:ph type="body" sz="quarter" idx="34" hasCustomPrompt="1"/>
          </p:nvPr>
        </p:nvSpPr>
        <p:spPr>
          <a:xfrm>
            <a:off x="9115405" y="5511390"/>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23" name="Alt Başlık 4">
            <a:extLst>
              <a:ext uri="{FF2B5EF4-FFF2-40B4-BE49-F238E27FC236}">
                <a16:creationId xmlns:a16="http://schemas.microsoft.com/office/drawing/2014/main" id="{04BA981E-9F3C-4BFC-A054-9B6CCF4CD667}"/>
              </a:ext>
            </a:extLst>
          </p:cNvPr>
          <p:cNvSpPr>
            <a:spLocks noGrp="1"/>
          </p:cNvSpPr>
          <p:nvPr>
            <p:ph type="body" sz="quarter" idx="32" hasCustomPrompt="1"/>
          </p:nvPr>
        </p:nvSpPr>
        <p:spPr>
          <a:xfrm>
            <a:off x="9115405" y="5177555"/>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24" name="Kare Arka Plan 4">
            <a:extLst>
              <a:ext uri="{FF2B5EF4-FFF2-40B4-BE49-F238E27FC236}">
                <a16:creationId xmlns:a16="http://schemas.microsoft.com/office/drawing/2014/main" id="{6BE5D70A-7DFC-438D-9F9F-FF59EA03CA02}"/>
              </a:ext>
            </a:extLst>
          </p:cNvPr>
          <p:cNvSpPr/>
          <p:nvPr userDrawn="1"/>
        </p:nvSpPr>
        <p:spPr>
          <a:xfrm>
            <a:off x="9779748" y="4101223"/>
            <a:ext cx="969245" cy="96924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İkon 4">
            <a:extLst>
              <a:ext uri="{FF2B5EF4-FFF2-40B4-BE49-F238E27FC236}">
                <a16:creationId xmlns:a16="http://schemas.microsoft.com/office/drawing/2014/main" id="{04D6FB50-A9B9-496A-BEE3-1C1C9E0A5D09}"/>
              </a:ext>
            </a:extLst>
          </p:cNvPr>
          <p:cNvSpPr>
            <a:spLocks noGrp="1"/>
          </p:cNvSpPr>
          <p:nvPr>
            <p:ph type="pic" sz="quarter" idx="33"/>
          </p:nvPr>
        </p:nvSpPr>
        <p:spPr>
          <a:xfrm>
            <a:off x="9938139" y="4258820"/>
            <a:ext cx="652462" cy="654050"/>
          </a:xfrm>
          <a:prstGeom prst="rect">
            <a:avLst/>
          </a:prstGeom>
        </p:spPr>
        <p:txBody>
          <a:bodyPr/>
          <a:lstStyle>
            <a:lvl1pPr>
              <a:defRPr sz="1000">
                <a:solidFill>
                  <a:schemeClr val="bg1"/>
                </a:solidFill>
              </a:defRPr>
            </a:lvl1pPr>
          </a:lstStyle>
          <a:p>
            <a:endParaRPr lang="tr-TR"/>
          </a:p>
        </p:txBody>
      </p:sp>
      <p:cxnSp>
        <p:nvCxnSpPr>
          <p:cNvPr id="22" name="Düz Bağlayıcı">
            <a:extLst>
              <a:ext uri="{FF2B5EF4-FFF2-40B4-BE49-F238E27FC236}">
                <a16:creationId xmlns:a16="http://schemas.microsoft.com/office/drawing/2014/main" id="{00F5ACF4-5884-4007-B682-94C75D89E1D1}"/>
              </a:ext>
            </a:extLst>
          </p:cNvPr>
          <p:cNvCxnSpPr>
            <a:cxnSpLocks/>
          </p:cNvCxnSpPr>
          <p:nvPr userDrawn="1"/>
        </p:nvCxnSpPr>
        <p:spPr>
          <a:xfrm>
            <a:off x="8820631" y="3433321"/>
            <a:ext cx="290271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Düz Bağlayıcı">
            <a:extLst>
              <a:ext uri="{FF2B5EF4-FFF2-40B4-BE49-F238E27FC236}">
                <a16:creationId xmlns:a16="http://schemas.microsoft.com/office/drawing/2014/main" id="{5579732B-0091-4476-84E0-0DCC0127C3B7}"/>
              </a:ext>
            </a:extLst>
          </p:cNvPr>
          <p:cNvCxnSpPr>
            <a:cxnSpLocks/>
          </p:cNvCxnSpPr>
          <p:nvPr userDrawn="1"/>
        </p:nvCxnSpPr>
        <p:spPr>
          <a:xfrm>
            <a:off x="564883" y="3429000"/>
            <a:ext cx="290271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Başlık">
            <a:extLst>
              <a:ext uri="{FF2B5EF4-FFF2-40B4-BE49-F238E27FC236}">
                <a16:creationId xmlns:a16="http://schemas.microsoft.com/office/drawing/2014/main" id="{DEA4A212-17F2-41C4-82CE-D7394C09EF88}"/>
              </a:ext>
            </a:extLst>
          </p:cNvPr>
          <p:cNvSpPr>
            <a:spLocks noGrp="1"/>
          </p:cNvSpPr>
          <p:nvPr>
            <p:ph type="title" hasCustomPrompt="1"/>
          </p:nvPr>
        </p:nvSpPr>
        <p:spPr>
          <a:xfrm>
            <a:off x="4334493" y="3033713"/>
            <a:ext cx="3598223" cy="755650"/>
          </a:xfrm>
          <a:prstGeom prst="rect">
            <a:avLst/>
          </a:prstGeom>
          <a:solidFill>
            <a:schemeClr val="bg1">
              <a:alpha val="90000"/>
            </a:schemeClr>
          </a:solidFill>
          <a:ln w="31750">
            <a:solidFill>
              <a:schemeClr val="tx1"/>
            </a:solidFill>
          </a:ln>
        </p:spPr>
        <p:txBody>
          <a:bodyPr lIns="180000" tIns="180000" rIns="180000" bIns="72000" anchor="ctr" anchorCtr="0"/>
          <a:lstStyle>
            <a:lvl1pPr algn="ctr">
              <a:defRPr sz="4000">
                <a:solidFill>
                  <a:schemeClr val="tx1"/>
                </a:solidFill>
                <a:latin typeface="Raleway ExtraBold" panose="020B0903030101060003" pitchFamily="34" charset="-94"/>
              </a:defRPr>
            </a:lvl1pPr>
          </a:lstStyle>
          <a:p>
            <a:r>
              <a:rPr lang="tr-TR" dirty="0"/>
              <a:t>BAŞLIK</a:t>
            </a:r>
          </a:p>
        </p:txBody>
      </p:sp>
      <p:sp>
        <p:nvSpPr>
          <p:cNvPr id="27" name="Slayt Numarası Yer Tutucusu 5">
            <a:extLst>
              <a:ext uri="{FF2B5EF4-FFF2-40B4-BE49-F238E27FC236}">
                <a16:creationId xmlns:a16="http://schemas.microsoft.com/office/drawing/2014/main" id="{12A3FEBE-AD41-444E-A101-FD52BB8658D4}"/>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313539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0-#ppt_h/2"/>
                                          </p:val>
                                        </p:tav>
                                        <p:tav tm="100000">
                                          <p:val>
                                            <p:strVal val="#ppt_y"/>
                                          </p:val>
                                        </p:tav>
                                      </p:tavLst>
                                    </p:anim>
                                  </p:childTnLst>
                                </p:cTn>
                              </p:par>
                              <p:par>
                                <p:cTn id="13" presetID="16" presetClass="entr" presetSubtype="37" fill="hold" nodeType="with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par>
                                <p:cTn id="16" presetID="16" presetClass="entr" presetSubtype="37" fill="hold" nodeType="withEffect">
                                  <p:stCondLst>
                                    <p:cond delay="250"/>
                                  </p:stCondLst>
                                  <p:childTnLst>
                                    <p:set>
                                      <p:cBhvr>
                                        <p:cTn id="17" dur="1" fill="hold">
                                          <p:stCondLst>
                                            <p:cond delay="0"/>
                                          </p:stCondLst>
                                        </p:cTn>
                                        <p:tgtEl>
                                          <p:spTgt spid="22"/>
                                        </p:tgtEl>
                                        <p:attrNameLst>
                                          <p:attrName>style.visibility</p:attrName>
                                        </p:attrNameLst>
                                      </p:cBhvr>
                                      <p:to>
                                        <p:strVal val="visible"/>
                                      </p:to>
                                    </p:set>
                                    <p:animEffect transition="in" filter="barn(out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 calcmode="lin" valueType="num">
                                      <p:cBhvr>
                                        <p:cTn id="23"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8">
                                            <p:txEl>
                                              <p:pRg st="0" end="0"/>
                                            </p:txEl>
                                          </p:spTgt>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 calcmode="lin" valueType="num">
                                      <p:cBhvr>
                                        <p:cTn id="28"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5">
                                            <p:txEl>
                                              <p:pRg st="0" end="0"/>
                                            </p:txEl>
                                          </p:spTgt>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par>
                                <p:cTn id="36" presetID="53" presetClass="entr" presetSubtype="16" fill="hold" grpId="0" nodeType="withEffect" nodePh="1">
                                  <p:stCondLst>
                                    <p:cond delay="0"/>
                                  </p:stCondLst>
                                  <p:endCondLst>
                                    <p:cond evt="begin" delay="0">
                                      <p:tn val="36"/>
                                    </p:cond>
                                  </p:end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1">
                                            <p:txEl>
                                              <p:pRg st="0" end="0"/>
                                            </p:txEl>
                                          </p:spTgt>
                                        </p:tgtEl>
                                        <p:attrNameLst>
                                          <p:attrName>style.visibility</p:attrName>
                                        </p:attrNameLst>
                                      </p:cBhvr>
                                      <p:to>
                                        <p:strVal val="visible"/>
                                      </p:to>
                                    </p:set>
                                    <p:anim calcmode="lin" valueType="num">
                                      <p:cBhvr>
                                        <p:cTn id="45"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47" dur="500"/>
                                        <p:tgtEl>
                                          <p:spTgt spid="21">
                                            <p:txEl>
                                              <p:pRg st="0" end="0"/>
                                            </p:txEl>
                                          </p:spTgt>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8">
                                            <p:txEl>
                                              <p:pRg st="0" end="0"/>
                                            </p:txEl>
                                          </p:spTgt>
                                        </p:tgtEl>
                                        <p:attrNameLst>
                                          <p:attrName>style.visibility</p:attrName>
                                        </p:attrNameLst>
                                      </p:cBhvr>
                                      <p:to>
                                        <p:strVal val="visible"/>
                                      </p:to>
                                    </p:set>
                                    <p:anim calcmode="lin" valueType="num">
                                      <p:cBhvr>
                                        <p:cTn id="50"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51"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52" dur="500"/>
                                        <p:tgtEl>
                                          <p:spTgt spid="18">
                                            <p:txEl>
                                              <p:pRg st="0" end="0"/>
                                            </p:txEl>
                                          </p:spTgt>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par>
                                <p:cTn id="58" presetID="53" presetClass="entr" presetSubtype="16" fill="hold" grpId="0" nodeType="withEffect" nodePh="1">
                                  <p:stCondLst>
                                    <p:cond delay="0"/>
                                  </p:stCondLst>
                                  <p:endCondLst>
                                    <p:cond evt="begin" delay="0">
                                      <p:tn val="58"/>
                                    </p:cond>
                                  </p:endCondLst>
                                  <p:childTnLst>
                                    <p:set>
                                      <p:cBhvr>
                                        <p:cTn id="59" dur="1" fill="hold">
                                          <p:stCondLst>
                                            <p:cond delay="0"/>
                                          </p:stCondLst>
                                        </p:cTn>
                                        <p:tgtEl>
                                          <p:spTgt spid="20"/>
                                        </p:tgtEl>
                                        <p:attrNameLst>
                                          <p:attrName>style.visibility</p:attrName>
                                        </p:attrNameLst>
                                      </p:cBhvr>
                                      <p:to>
                                        <p:strVal val="visible"/>
                                      </p:to>
                                    </p:set>
                                    <p:anim calcmode="lin" valueType="num">
                                      <p:cBhvr>
                                        <p:cTn id="60" dur="500" fill="hold"/>
                                        <p:tgtEl>
                                          <p:spTgt spid="20"/>
                                        </p:tgtEl>
                                        <p:attrNameLst>
                                          <p:attrName>ppt_w</p:attrName>
                                        </p:attrNameLst>
                                      </p:cBhvr>
                                      <p:tavLst>
                                        <p:tav tm="0">
                                          <p:val>
                                            <p:fltVal val="0"/>
                                          </p:val>
                                        </p:tav>
                                        <p:tav tm="100000">
                                          <p:val>
                                            <p:strVal val="#ppt_w"/>
                                          </p:val>
                                        </p:tav>
                                      </p:tavLst>
                                    </p:anim>
                                    <p:anim calcmode="lin" valueType="num">
                                      <p:cBhvr>
                                        <p:cTn id="61" dur="500" fill="hold"/>
                                        <p:tgtEl>
                                          <p:spTgt spid="20"/>
                                        </p:tgtEl>
                                        <p:attrNameLst>
                                          <p:attrName>ppt_h</p:attrName>
                                        </p:attrNameLst>
                                      </p:cBhvr>
                                      <p:tavLst>
                                        <p:tav tm="0">
                                          <p:val>
                                            <p:fltVal val="0"/>
                                          </p:val>
                                        </p:tav>
                                        <p:tav tm="100000">
                                          <p:val>
                                            <p:strVal val="#ppt_h"/>
                                          </p:val>
                                        </p:tav>
                                      </p:tavLst>
                                    </p:anim>
                                    <p:animEffect transition="in" filter="fade">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7">
                                            <p:txEl>
                                              <p:pRg st="0" end="0"/>
                                            </p:txEl>
                                          </p:spTgt>
                                        </p:tgtEl>
                                        <p:attrNameLst>
                                          <p:attrName>style.visibility</p:attrName>
                                        </p:attrNameLst>
                                      </p:cBhvr>
                                      <p:to>
                                        <p:strVal val="visible"/>
                                      </p:to>
                                    </p:set>
                                    <p:anim calcmode="lin" valueType="num">
                                      <p:cBhvr>
                                        <p:cTn id="6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17">
                                            <p:txEl>
                                              <p:pRg st="0" end="0"/>
                                            </p:tx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4">
                                            <p:txEl>
                                              <p:pRg st="0" end="0"/>
                                            </p:txEl>
                                          </p:spTgt>
                                        </p:tgtEl>
                                        <p:attrNameLst>
                                          <p:attrName>style.visibility</p:attrName>
                                        </p:attrNameLst>
                                      </p:cBhvr>
                                      <p:to>
                                        <p:strVal val="visible"/>
                                      </p:to>
                                    </p:set>
                                    <p:anim calcmode="lin" valueType="num">
                                      <p:cBhvr>
                                        <p:cTn id="7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7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74" dur="500"/>
                                        <p:tgtEl>
                                          <p:spTgt spid="14">
                                            <p:txEl>
                                              <p:pRg st="0" end="0"/>
                                            </p:txEl>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ppt_w</p:attrName>
                                        </p:attrNameLst>
                                      </p:cBhvr>
                                      <p:tavLst>
                                        <p:tav tm="0">
                                          <p:val>
                                            <p:fltVal val="0"/>
                                          </p:val>
                                        </p:tav>
                                        <p:tav tm="100000">
                                          <p:val>
                                            <p:strVal val="#ppt_w"/>
                                          </p:val>
                                        </p:tav>
                                      </p:tavLst>
                                    </p:anim>
                                    <p:anim calcmode="lin" valueType="num">
                                      <p:cBhvr>
                                        <p:cTn id="78" dur="500" fill="hold"/>
                                        <p:tgtEl>
                                          <p:spTgt spid="15"/>
                                        </p:tgtEl>
                                        <p:attrNameLst>
                                          <p:attrName>ppt_h</p:attrName>
                                        </p:attrNameLst>
                                      </p:cBhvr>
                                      <p:tavLst>
                                        <p:tav tm="0">
                                          <p:val>
                                            <p:fltVal val="0"/>
                                          </p:val>
                                        </p:tav>
                                        <p:tav tm="100000">
                                          <p:val>
                                            <p:strVal val="#ppt_h"/>
                                          </p:val>
                                        </p:tav>
                                      </p:tavLst>
                                    </p:anim>
                                    <p:animEffect transition="in" filter="fade">
                                      <p:cBhvr>
                                        <p:cTn id="79" dur="500"/>
                                        <p:tgtEl>
                                          <p:spTgt spid="15"/>
                                        </p:tgtEl>
                                      </p:cBhvr>
                                    </p:animEffect>
                                  </p:childTnLst>
                                </p:cTn>
                              </p:par>
                              <p:par>
                                <p:cTn id="80" presetID="53" presetClass="entr" presetSubtype="16" fill="hold" grpId="0" nodeType="withEffect" nodePh="1">
                                  <p:stCondLst>
                                    <p:cond delay="0"/>
                                  </p:stCondLst>
                                  <p:endCondLst>
                                    <p:cond evt="begin" delay="0">
                                      <p:tn val="80"/>
                                    </p:cond>
                                  </p:endCondLst>
                                  <p:childTnLst>
                                    <p:set>
                                      <p:cBhvr>
                                        <p:cTn id="81" dur="1" fill="hold">
                                          <p:stCondLst>
                                            <p:cond delay="0"/>
                                          </p:stCondLst>
                                        </p:cTn>
                                        <p:tgtEl>
                                          <p:spTgt spid="16"/>
                                        </p:tgtEl>
                                        <p:attrNameLst>
                                          <p:attrName>style.visibility</p:attrName>
                                        </p:attrNameLst>
                                      </p:cBhvr>
                                      <p:to>
                                        <p:strVal val="visible"/>
                                      </p:to>
                                    </p:set>
                                    <p:anim calcmode="lin" valueType="num">
                                      <p:cBhvr>
                                        <p:cTn id="82" dur="500" fill="hold"/>
                                        <p:tgtEl>
                                          <p:spTgt spid="16"/>
                                        </p:tgtEl>
                                        <p:attrNameLst>
                                          <p:attrName>ppt_w</p:attrName>
                                        </p:attrNameLst>
                                      </p:cBhvr>
                                      <p:tavLst>
                                        <p:tav tm="0">
                                          <p:val>
                                            <p:fltVal val="0"/>
                                          </p:val>
                                        </p:tav>
                                        <p:tav tm="100000">
                                          <p:val>
                                            <p:strVal val="#ppt_w"/>
                                          </p:val>
                                        </p:tav>
                                      </p:tavLst>
                                    </p:anim>
                                    <p:anim calcmode="lin" valueType="num">
                                      <p:cBhvr>
                                        <p:cTn id="83" dur="500" fill="hold"/>
                                        <p:tgtEl>
                                          <p:spTgt spid="16"/>
                                        </p:tgtEl>
                                        <p:attrNameLst>
                                          <p:attrName>ppt_h</p:attrName>
                                        </p:attrNameLst>
                                      </p:cBhvr>
                                      <p:tavLst>
                                        <p:tav tm="0">
                                          <p:val>
                                            <p:fltVal val="0"/>
                                          </p:val>
                                        </p:tav>
                                        <p:tav tm="100000">
                                          <p:val>
                                            <p:strVal val="#ppt_h"/>
                                          </p:val>
                                        </p:tav>
                                      </p:tavLst>
                                    </p:anim>
                                    <p:animEffect transition="in" filter="fade">
                                      <p:cBhvr>
                                        <p:cTn id="84" dur="500"/>
                                        <p:tgtEl>
                                          <p:spTgt spid="16"/>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6">
                                            <p:txEl>
                                              <p:pRg st="0" end="0"/>
                                            </p:txEl>
                                          </p:spTgt>
                                        </p:tgtEl>
                                        <p:attrNameLst>
                                          <p:attrName>style.visibility</p:attrName>
                                        </p:attrNameLst>
                                      </p:cBhvr>
                                      <p:to>
                                        <p:strVal val="visible"/>
                                      </p:to>
                                    </p:set>
                                    <p:anim calcmode="lin" valueType="num">
                                      <p:cBhvr>
                                        <p:cTn id="89"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90"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91" dur="500"/>
                                        <p:tgtEl>
                                          <p:spTgt spid="26">
                                            <p:txEl>
                                              <p:pRg st="0" end="0"/>
                                            </p:txEl>
                                          </p:spTgt>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23">
                                            <p:txEl>
                                              <p:pRg st="0" end="0"/>
                                            </p:txEl>
                                          </p:spTgt>
                                        </p:tgtEl>
                                        <p:attrNameLst>
                                          <p:attrName>style.visibility</p:attrName>
                                        </p:attrNameLst>
                                      </p:cBhvr>
                                      <p:to>
                                        <p:strVal val="visible"/>
                                      </p:to>
                                    </p:set>
                                    <p:anim calcmode="lin" valueType="num">
                                      <p:cBhvr>
                                        <p:cTn id="94"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95"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96" dur="500"/>
                                        <p:tgtEl>
                                          <p:spTgt spid="23">
                                            <p:txEl>
                                              <p:pRg st="0" end="0"/>
                                            </p:txEl>
                                          </p:spTgt>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24"/>
                                        </p:tgtEl>
                                        <p:attrNameLst>
                                          <p:attrName>style.visibility</p:attrName>
                                        </p:attrNameLst>
                                      </p:cBhvr>
                                      <p:to>
                                        <p:strVal val="visible"/>
                                      </p:to>
                                    </p:set>
                                    <p:anim calcmode="lin" valueType="num">
                                      <p:cBhvr>
                                        <p:cTn id="99" dur="500" fill="hold"/>
                                        <p:tgtEl>
                                          <p:spTgt spid="24"/>
                                        </p:tgtEl>
                                        <p:attrNameLst>
                                          <p:attrName>ppt_w</p:attrName>
                                        </p:attrNameLst>
                                      </p:cBhvr>
                                      <p:tavLst>
                                        <p:tav tm="0">
                                          <p:val>
                                            <p:fltVal val="0"/>
                                          </p:val>
                                        </p:tav>
                                        <p:tav tm="100000">
                                          <p:val>
                                            <p:strVal val="#ppt_w"/>
                                          </p:val>
                                        </p:tav>
                                      </p:tavLst>
                                    </p:anim>
                                    <p:anim calcmode="lin" valueType="num">
                                      <p:cBhvr>
                                        <p:cTn id="100" dur="500" fill="hold"/>
                                        <p:tgtEl>
                                          <p:spTgt spid="24"/>
                                        </p:tgtEl>
                                        <p:attrNameLst>
                                          <p:attrName>ppt_h</p:attrName>
                                        </p:attrNameLst>
                                      </p:cBhvr>
                                      <p:tavLst>
                                        <p:tav tm="0">
                                          <p:val>
                                            <p:fltVal val="0"/>
                                          </p:val>
                                        </p:tav>
                                        <p:tav tm="100000">
                                          <p:val>
                                            <p:strVal val="#ppt_h"/>
                                          </p:val>
                                        </p:tav>
                                      </p:tavLst>
                                    </p:anim>
                                    <p:animEffect transition="in" filter="fade">
                                      <p:cBhvr>
                                        <p:cTn id="101" dur="500"/>
                                        <p:tgtEl>
                                          <p:spTgt spid="24"/>
                                        </p:tgtEl>
                                      </p:cBhvr>
                                    </p:animEffect>
                                  </p:childTnLst>
                                </p:cTn>
                              </p:par>
                              <p:par>
                                <p:cTn id="102" presetID="53" presetClass="entr" presetSubtype="16" fill="hold" grpId="0" nodeType="withEffect" nodePh="1">
                                  <p:stCondLst>
                                    <p:cond delay="0"/>
                                  </p:stCondLst>
                                  <p:endCondLst>
                                    <p:cond evt="begin" delay="0">
                                      <p:tn val="102"/>
                                    </p:cond>
                                  </p:endCondLst>
                                  <p:childTnLst>
                                    <p:set>
                                      <p:cBhvr>
                                        <p:cTn id="103" dur="1" fill="hold">
                                          <p:stCondLst>
                                            <p:cond delay="0"/>
                                          </p:stCondLst>
                                        </p:cTn>
                                        <p:tgtEl>
                                          <p:spTgt spid="25"/>
                                        </p:tgtEl>
                                        <p:attrNameLst>
                                          <p:attrName>style.visibility</p:attrName>
                                        </p:attrNameLst>
                                      </p:cBhvr>
                                      <p:to>
                                        <p:strVal val="visible"/>
                                      </p:to>
                                    </p:set>
                                    <p:anim calcmode="lin" valueType="num">
                                      <p:cBhvr>
                                        <p:cTn id="104" dur="500" fill="hold"/>
                                        <p:tgtEl>
                                          <p:spTgt spid="25"/>
                                        </p:tgtEl>
                                        <p:attrNameLst>
                                          <p:attrName>ppt_w</p:attrName>
                                        </p:attrNameLst>
                                      </p:cBhvr>
                                      <p:tavLst>
                                        <p:tav tm="0">
                                          <p:val>
                                            <p:fltVal val="0"/>
                                          </p:val>
                                        </p:tav>
                                        <p:tav tm="100000">
                                          <p:val>
                                            <p:strVal val="#ppt_w"/>
                                          </p:val>
                                        </p:tav>
                                      </p:tavLst>
                                    </p:anim>
                                    <p:anim calcmode="lin" valueType="num">
                                      <p:cBhvr>
                                        <p:cTn id="105" dur="500" fill="hold"/>
                                        <p:tgtEl>
                                          <p:spTgt spid="25"/>
                                        </p:tgtEl>
                                        <p:attrNameLst>
                                          <p:attrName>ppt_h</p:attrName>
                                        </p:attrNameLst>
                                      </p:cBhvr>
                                      <p:tavLst>
                                        <p:tav tm="0">
                                          <p:val>
                                            <p:fltVal val="0"/>
                                          </p:val>
                                        </p:tav>
                                        <p:tav tm="100000">
                                          <p:val>
                                            <p:strVal val="#ppt_h"/>
                                          </p:val>
                                        </p:tav>
                                      </p:tavLst>
                                    </p:anim>
                                    <p:animEffect transition="in" filter="fade">
                                      <p:cBhvr>
                                        <p:cTn id="10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build="p">
        <p:tmplLst>
          <p:tmpl lvl="1">
            <p:tnLst>
              <p:par>
                <p:cTn presetID="53" presetClass="entr" presetSubtype="16"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6" grpId="0" animBg="1"/>
      <p:bldP spid="7" grpId="0"/>
      <p:bldP spid="21" grpId="0" build="p">
        <p:tmplLst>
          <p:tmpl lvl="1">
            <p:tnLst>
              <p:par>
                <p:cTn presetID="53" presetClass="entr" presetSubtype="16"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18" grpId="0"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19" grpId="0" animBg="1"/>
      <p:bldP spid="20" grpId="0"/>
      <p:bldP spid="17" grpId="0" build="p">
        <p:tmplLst>
          <p:tmpl lvl="1">
            <p:tnLst>
              <p:par>
                <p:cTn presetID="53" presetClass="entr" presetSubtype="16"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p:cTn dur="500" fill="hold"/>
                        <p:tgtEl>
                          <p:spTgt spid="17"/>
                        </p:tgtEl>
                        <p:attrNameLst>
                          <p:attrName>ppt_w</p:attrName>
                        </p:attrNameLst>
                      </p:cBhvr>
                      <p:tavLst>
                        <p:tav tm="0">
                          <p:val>
                            <p:fltVal val="0"/>
                          </p:val>
                        </p:tav>
                        <p:tav tm="100000">
                          <p:val>
                            <p:strVal val="#ppt_w"/>
                          </p:val>
                        </p:tav>
                      </p:tavLst>
                    </p:anim>
                    <p:anim calcmode="lin" valueType="num">
                      <p:cBhvr>
                        <p:cTn dur="500" fill="hold"/>
                        <p:tgtEl>
                          <p:spTgt spid="17"/>
                        </p:tgtEl>
                        <p:attrNameLst>
                          <p:attrName>ppt_h</p:attrName>
                        </p:attrNameLst>
                      </p:cBhvr>
                      <p:tavLst>
                        <p:tav tm="0">
                          <p:val>
                            <p:fltVal val="0"/>
                          </p:val>
                        </p:tav>
                        <p:tav tm="100000">
                          <p:val>
                            <p:strVal val="#ppt_h"/>
                          </p:val>
                        </p:tav>
                      </p:tavLst>
                    </p:anim>
                    <p:animEffect transition="in" filter="fade">
                      <p:cBhvr>
                        <p:cTn dur="500"/>
                        <p:tgtEl>
                          <p:spTgt spid="17"/>
                        </p:tgtEl>
                      </p:cBhvr>
                    </p:animEffect>
                  </p:childTnLst>
                </p:cTn>
              </p:par>
            </p:tnLst>
          </p:tmpl>
        </p:tmplLst>
      </p:bldP>
      <p:bldP spid="14" grpId="0" build="p">
        <p:tmplLst>
          <p:tmpl lvl="1">
            <p:tnLst>
              <p:par>
                <p:cTn presetID="53" presetClass="entr" presetSubtype="16"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childTnLst>
                </p:cTn>
              </p:par>
            </p:tnLst>
          </p:tmpl>
        </p:tmplLst>
      </p:bldP>
      <p:bldP spid="15" grpId="0" animBg="1"/>
      <p:bldP spid="16" grpId="0"/>
      <p:bldP spid="26" grpId="0" build="p">
        <p:tmplLst>
          <p:tmpl lvl="1">
            <p:tnLst>
              <p:par>
                <p:cTn presetID="53" presetClass="entr" presetSubtype="16" fill="hold" nodeType="click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3" grpId="0" build="p">
        <p:tmplLst>
          <p:tmpl lvl="1">
            <p:tnLst>
              <p:par>
                <p:cTn presetID="53" presetClass="entr" presetSubtype="16"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p:cTn dur="500" fill="hold"/>
                        <p:tgtEl>
                          <p:spTgt spid="23"/>
                        </p:tgtEl>
                        <p:attrNameLst>
                          <p:attrName>ppt_w</p:attrName>
                        </p:attrNameLst>
                      </p:cBhvr>
                      <p:tavLst>
                        <p:tav tm="0">
                          <p:val>
                            <p:fltVal val="0"/>
                          </p:val>
                        </p:tav>
                        <p:tav tm="100000">
                          <p:val>
                            <p:strVal val="#ppt_w"/>
                          </p:val>
                        </p:tav>
                      </p:tavLst>
                    </p:anim>
                    <p:anim calcmode="lin" valueType="num">
                      <p:cBhvr>
                        <p:cTn dur="500" fill="hold"/>
                        <p:tgtEl>
                          <p:spTgt spid="23"/>
                        </p:tgtEl>
                        <p:attrNameLst>
                          <p:attrName>ppt_h</p:attrName>
                        </p:attrNameLst>
                      </p:cBhvr>
                      <p:tavLst>
                        <p:tav tm="0">
                          <p:val>
                            <p:fltVal val="0"/>
                          </p:val>
                        </p:tav>
                        <p:tav tm="100000">
                          <p:val>
                            <p:strVal val="#ppt_h"/>
                          </p:val>
                        </p:tav>
                      </p:tavLst>
                    </p:anim>
                    <p:animEffect transition="in" filter="fade">
                      <p:cBhvr>
                        <p:cTn dur="500"/>
                        <p:tgtEl>
                          <p:spTgt spid="23"/>
                        </p:tgtEl>
                      </p:cBhvr>
                    </p:animEffect>
                  </p:childTnLst>
                </p:cTn>
              </p:par>
            </p:tnLst>
          </p:tmpl>
        </p:tmplLst>
      </p:bldP>
      <p:bldP spid="24" grpId="0" animBg="1"/>
      <p:bldP spid="25" grpId="0"/>
      <p:bldP spid="9"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üzen_17">
    <p:spTree>
      <p:nvGrpSpPr>
        <p:cNvPr id="1" name=""/>
        <p:cNvGrpSpPr/>
        <p:nvPr/>
      </p:nvGrpSpPr>
      <p:grpSpPr>
        <a:xfrm>
          <a:off x="0" y="0"/>
          <a:ext cx="0" cy="0"/>
          <a:chOff x="0" y="0"/>
          <a:chExt cx="0" cy="0"/>
        </a:xfrm>
      </p:grpSpPr>
      <p:sp>
        <p:nvSpPr>
          <p:cNvPr id="7" name="Metin 1">
            <a:extLst>
              <a:ext uri="{FF2B5EF4-FFF2-40B4-BE49-F238E27FC236}">
                <a16:creationId xmlns:a16="http://schemas.microsoft.com/office/drawing/2014/main" id="{0A46344B-839A-4F20-8FBC-CE3D9230915F}"/>
              </a:ext>
            </a:extLst>
          </p:cNvPr>
          <p:cNvSpPr>
            <a:spLocks noGrp="1"/>
          </p:cNvSpPr>
          <p:nvPr>
            <p:ph type="body" sz="quarter" idx="25" hasCustomPrompt="1"/>
          </p:nvPr>
        </p:nvSpPr>
        <p:spPr>
          <a:xfrm>
            <a:off x="1842181" y="2722702"/>
            <a:ext cx="2136053" cy="374086"/>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6" name="Alt Başlık 1">
            <a:extLst>
              <a:ext uri="{FF2B5EF4-FFF2-40B4-BE49-F238E27FC236}">
                <a16:creationId xmlns:a16="http://schemas.microsoft.com/office/drawing/2014/main" id="{8B7C868E-1C4A-421F-B38E-D635B9AAD379}"/>
              </a:ext>
            </a:extLst>
          </p:cNvPr>
          <p:cNvSpPr>
            <a:spLocks noGrp="1"/>
          </p:cNvSpPr>
          <p:nvPr>
            <p:ph type="body" sz="quarter" idx="11" hasCustomPrompt="1"/>
          </p:nvPr>
        </p:nvSpPr>
        <p:spPr>
          <a:xfrm>
            <a:off x="1842181" y="2388867"/>
            <a:ext cx="2136053" cy="324003"/>
          </a:xfrm>
          <a:prstGeom prst="rect">
            <a:avLst/>
          </a:prstGeom>
        </p:spPr>
        <p:txBody>
          <a:bodyPr/>
          <a:lstStyle>
            <a:lvl1pPr marL="0" indent="0" algn="l">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4" name="Oval Arka Plan 1">
            <a:extLst>
              <a:ext uri="{FF2B5EF4-FFF2-40B4-BE49-F238E27FC236}">
                <a16:creationId xmlns:a16="http://schemas.microsoft.com/office/drawing/2014/main" id="{0E6930C2-FDC2-477F-987C-B3B9AB6E3D57}"/>
              </a:ext>
            </a:extLst>
          </p:cNvPr>
          <p:cNvSpPr/>
          <p:nvPr userDrawn="1"/>
        </p:nvSpPr>
        <p:spPr>
          <a:xfrm>
            <a:off x="766763" y="2227144"/>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İkon 1">
            <a:extLst>
              <a:ext uri="{FF2B5EF4-FFF2-40B4-BE49-F238E27FC236}">
                <a16:creationId xmlns:a16="http://schemas.microsoft.com/office/drawing/2014/main" id="{CD3FF534-6445-4F00-B976-BAE7D76C7594}"/>
              </a:ext>
            </a:extLst>
          </p:cNvPr>
          <p:cNvSpPr>
            <a:spLocks noGrp="1"/>
          </p:cNvSpPr>
          <p:nvPr>
            <p:ph type="pic" sz="quarter" idx="18"/>
          </p:nvPr>
        </p:nvSpPr>
        <p:spPr>
          <a:xfrm>
            <a:off x="925154" y="2384741"/>
            <a:ext cx="652462" cy="654050"/>
          </a:xfrm>
          <a:prstGeom prst="rect">
            <a:avLst/>
          </a:prstGeom>
        </p:spPr>
        <p:txBody>
          <a:bodyPr/>
          <a:lstStyle>
            <a:lvl1pPr>
              <a:defRPr sz="1000">
                <a:solidFill>
                  <a:schemeClr val="bg1"/>
                </a:solidFill>
              </a:defRPr>
            </a:lvl1pPr>
          </a:lstStyle>
          <a:p>
            <a:endParaRPr lang="tr-TR"/>
          </a:p>
        </p:txBody>
      </p:sp>
      <p:sp>
        <p:nvSpPr>
          <p:cNvPr id="11" name="Metin 2">
            <a:extLst>
              <a:ext uri="{FF2B5EF4-FFF2-40B4-BE49-F238E27FC236}">
                <a16:creationId xmlns:a16="http://schemas.microsoft.com/office/drawing/2014/main" id="{4358309C-05E2-484A-A818-3400D1066A71}"/>
              </a:ext>
            </a:extLst>
          </p:cNvPr>
          <p:cNvSpPr>
            <a:spLocks noGrp="1"/>
          </p:cNvSpPr>
          <p:nvPr>
            <p:ph type="body" sz="quarter" idx="28" hasCustomPrompt="1"/>
          </p:nvPr>
        </p:nvSpPr>
        <p:spPr>
          <a:xfrm>
            <a:off x="5658531" y="2750040"/>
            <a:ext cx="2136053" cy="374086"/>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10" name="Alt Başlık 2">
            <a:extLst>
              <a:ext uri="{FF2B5EF4-FFF2-40B4-BE49-F238E27FC236}">
                <a16:creationId xmlns:a16="http://schemas.microsoft.com/office/drawing/2014/main" id="{7265C3CC-20F8-475C-A960-78C00B1ACC23}"/>
              </a:ext>
            </a:extLst>
          </p:cNvPr>
          <p:cNvSpPr>
            <a:spLocks noGrp="1"/>
          </p:cNvSpPr>
          <p:nvPr>
            <p:ph type="body" sz="quarter" idx="27" hasCustomPrompt="1"/>
          </p:nvPr>
        </p:nvSpPr>
        <p:spPr>
          <a:xfrm>
            <a:off x="5658531" y="2416205"/>
            <a:ext cx="2136053" cy="324003"/>
          </a:xfrm>
          <a:prstGeom prst="rect">
            <a:avLst/>
          </a:prstGeom>
        </p:spPr>
        <p:txBody>
          <a:bodyPr/>
          <a:lstStyle>
            <a:lvl1pPr marL="0" indent="0" algn="l">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8" name="Oval Arka Plan 2">
            <a:extLst>
              <a:ext uri="{FF2B5EF4-FFF2-40B4-BE49-F238E27FC236}">
                <a16:creationId xmlns:a16="http://schemas.microsoft.com/office/drawing/2014/main" id="{8CA09157-7B07-4086-AE1E-095E01659911}"/>
              </a:ext>
            </a:extLst>
          </p:cNvPr>
          <p:cNvSpPr/>
          <p:nvPr userDrawn="1"/>
        </p:nvSpPr>
        <p:spPr>
          <a:xfrm>
            <a:off x="4583113" y="2254482"/>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İkon 2">
            <a:extLst>
              <a:ext uri="{FF2B5EF4-FFF2-40B4-BE49-F238E27FC236}">
                <a16:creationId xmlns:a16="http://schemas.microsoft.com/office/drawing/2014/main" id="{815FE075-00B6-4BFC-A214-6A4FEA30E2E3}"/>
              </a:ext>
            </a:extLst>
          </p:cNvPr>
          <p:cNvSpPr>
            <a:spLocks noGrp="1"/>
          </p:cNvSpPr>
          <p:nvPr>
            <p:ph type="pic" sz="quarter" idx="26"/>
          </p:nvPr>
        </p:nvSpPr>
        <p:spPr>
          <a:xfrm>
            <a:off x="4741504" y="2412079"/>
            <a:ext cx="652462" cy="654050"/>
          </a:xfrm>
          <a:prstGeom prst="rect">
            <a:avLst/>
          </a:prstGeom>
        </p:spPr>
        <p:txBody>
          <a:bodyPr/>
          <a:lstStyle>
            <a:lvl1pPr>
              <a:defRPr sz="1000">
                <a:solidFill>
                  <a:schemeClr val="bg1"/>
                </a:solidFill>
              </a:defRPr>
            </a:lvl1pPr>
          </a:lstStyle>
          <a:p>
            <a:endParaRPr lang="tr-TR"/>
          </a:p>
        </p:txBody>
      </p:sp>
      <p:sp>
        <p:nvSpPr>
          <p:cNvPr id="19" name="Metin 3">
            <a:extLst>
              <a:ext uri="{FF2B5EF4-FFF2-40B4-BE49-F238E27FC236}">
                <a16:creationId xmlns:a16="http://schemas.microsoft.com/office/drawing/2014/main" id="{1B70BF3A-16A4-4CA0-B0EB-65958227E139}"/>
              </a:ext>
            </a:extLst>
          </p:cNvPr>
          <p:cNvSpPr>
            <a:spLocks noGrp="1"/>
          </p:cNvSpPr>
          <p:nvPr>
            <p:ph type="body" sz="quarter" idx="31" hasCustomPrompt="1"/>
          </p:nvPr>
        </p:nvSpPr>
        <p:spPr>
          <a:xfrm>
            <a:off x="9476468" y="2750040"/>
            <a:ext cx="2136053" cy="374086"/>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18" name="Alt Başlık 3">
            <a:extLst>
              <a:ext uri="{FF2B5EF4-FFF2-40B4-BE49-F238E27FC236}">
                <a16:creationId xmlns:a16="http://schemas.microsoft.com/office/drawing/2014/main" id="{C8EB39CF-E92A-4AA4-8C7B-3197AE7D1BDB}"/>
              </a:ext>
            </a:extLst>
          </p:cNvPr>
          <p:cNvSpPr>
            <a:spLocks noGrp="1"/>
          </p:cNvSpPr>
          <p:nvPr>
            <p:ph type="body" sz="quarter" idx="30" hasCustomPrompt="1"/>
          </p:nvPr>
        </p:nvSpPr>
        <p:spPr>
          <a:xfrm>
            <a:off x="9476468" y="2416205"/>
            <a:ext cx="2136053" cy="324003"/>
          </a:xfrm>
          <a:prstGeom prst="rect">
            <a:avLst/>
          </a:prstGeom>
        </p:spPr>
        <p:txBody>
          <a:bodyPr/>
          <a:lstStyle>
            <a:lvl1pPr marL="0" indent="0" algn="l">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16" name="Oval Arka Plan 3">
            <a:extLst>
              <a:ext uri="{FF2B5EF4-FFF2-40B4-BE49-F238E27FC236}">
                <a16:creationId xmlns:a16="http://schemas.microsoft.com/office/drawing/2014/main" id="{FD7D4723-61C0-4AD4-97EF-9034BECC4F79}"/>
              </a:ext>
            </a:extLst>
          </p:cNvPr>
          <p:cNvSpPr/>
          <p:nvPr userDrawn="1"/>
        </p:nvSpPr>
        <p:spPr>
          <a:xfrm>
            <a:off x="8401050" y="2254482"/>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İkon 3">
            <a:extLst>
              <a:ext uri="{FF2B5EF4-FFF2-40B4-BE49-F238E27FC236}">
                <a16:creationId xmlns:a16="http://schemas.microsoft.com/office/drawing/2014/main" id="{F09BE85B-2A13-4CD1-A360-E053F2A53AA6}"/>
              </a:ext>
            </a:extLst>
          </p:cNvPr>
          <p:cNvSpPr>
            <a:spLocks noGrp="1"/>
          </p:cNvSpPr>
          <p:nvPr>
            <p:ph type="pic" sz="quarter" idx="29"/>
          </p:nvPr>
        </p:nvSpPr>
        <p:spPr>
          <a:xfrm>
            <a:off x="8559441" y="2412079"/>
            <a:ext cx="652462" cy="654050"/>
          </a:xfrm>
          <a:prstGeom prst="rect">
            <a:avLst/>
          </a:prstGeom>
        </p:spPr>
        <p:txBody>
          <a:bodyPr/>
          <a:lstStyle>
            <a:lvl1pPr>
              <a:defRPr sz="1000">
                <a:solidFill>
                  <a:schemeClr val="bg1"/>
                </a:solidFill>
              </a:defRPr>
            </a:lvl1pPr>
          </a:lstStyle>
          <a:p>
            <a:endParaRPr lang="tr-TR"/>
          </a:p>
        </p:txBody>
      </p:sp>
      <p:sp>
        <p:nvSpPr>
          <p:cNvPr id="23" name="Metin 4">
            <a:extLst>
              <a:ext uri="{FF2B5EF4-FFF2-40B4-BE49-F238E27FC236}">
                <a16:creationId xmlns:a16="http://schemas.microsoft.com/office/drawing/2014/main" id="{C290A14D-C4DA-4AB7-9B08-1EF603FB4976}"/>
              </a:ext>
            </a:extLst>
          </p:cNvPr>
          <p:cNvSpPr>
            <a:spLocks noGrp="1"/>
          </p:cNvSpPr>
          <p:nvPr>
            <p:ph type="body" sz="quarter" idx="34" hasCustomPrompt="1"/>
          </p:nvPr>
        </p:nvSpPr>
        <p:spPr>
          <a:xfrm>
            <a:off x="1842181" y="4177355"/>
            <a:ext cx="2136053" cy="374086"/>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22" name="Alt Başlık 4">
            <a:extLst>
              <a:ext uri="{FF2B5EF4-FFF2-40B4-BE49-F238E27FC236}">
                <a16:creationId xmlns:a16="http://schemas.microsoft.com/office/drawing/2014/main" id="{813E284F-BF14-4BCC-A930-EC9047F21684}"/>
              </a:ext>
            </a:extLst>
          </p:cNvPr>
          <p:cNvSpPr>
            <a:spLocks noGrp="1"/>
          </p:cNvSpPr>
          <p:nvPr>
            <p:ph type="body" sz="quarter" idx="33" hasCustomPrompt="1"/>
          </p:nvPr>
        </p:nvSpPr>
        <p:spPr>
          <a:xfrm>
            <a:off x="1842181" y="3843520"/>
            <a:ext cx="2136053" cy="324003"/>
          </a:xfrm>
          <a:prstGeom prst="rect">
            <a:avLst/>
          </a:prstGeom>
        </p:spPr>
        <p:txBody>
          <a:bodyPr/>
          <a:lstStyle>
            <a:lvl1pPr marL="0" indent="0" algn="l">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20" name="Oval Arka Plan 4">
            <a:extLst>
              <a:ext uri="{FF2B5EF4-FFF2-40B4-BE49-F238E27FC236}">
                <a16:creationId xmlns:a16="http://schemas.microsoft.com/office/drawing/2014/main" id="{C190703E-A1A2-477A-ADE9-AE0E3627CFB3}"/>
              </a:ext>
            </a:extLst>
          </p:cNvPr>
          <p:cNvSpPr/>
          <p:nvPr userDrawn="1"/>
        </p:nvSpPr>
        <p:spPr>
          <a:xfrm>
            <a:off x="766763" y="3681797"/>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İkon 4">
            <a:extLst>
              <a:ext uri="{FF2B5EF4-FFF2-40B4-BE49-F238E27FC236}">
                <a16:creationId xmlns:a16="http://schemas.microsoft.com/office/drawing/2014/main" id="{A847E376-381C-4946-ADCD-B511C360F3E5}"/>
              </a:ext>
            </a:extLst>
          </p:cNvPr>
          <p:cNvSpPr>
            <a:spLocks noGrp="1"/>
          </p:cNvSpPr>
          <p:nvPr>
            <p:ph type="pic" sz="quarter" idx="32"/>
          </p:nvPr>
        </p:nvSpPr>
        <p:spPr>
          <a:xfrm>
            <a:off x="925154" y="3839394"/>
            <a:ext cx="652462" cy="654050"/>
          </a:xfrm>
          <a:prstGeom prst="rect">
            <a:avLst/>
          </a:prstGeom>
        </p:spPr>
        <p:txBody>
          <a:bodyPr/>
          <a:lstStyle>
            <a:lvl1pPr>
              <a:defRPr sz="1000">
                <a:solidFill>
                  <a:schemeClr val="bg1"/>
                </a:solidFill>
              </a:defRPr>
            </a:lvl1pPr>
          </a:lstStyle>
          <a:p>
            <a:endParaRPr lang="tr-TR"/>
          </a:p>
        </p:txBody>
      </p:sp>
      <p:sp>
        <p:nvSpPr>
          <p:cNvPr id="27" name="Metin 5">
            <a:extLst>
              <a:ext uri="{FF2B5EF4-FFF2-40B4-BE49-F238E27FC236}">
                <a16:creationId xmlns:a16="http://schemas.microsoft.com/office/drawing/2014/main" id="{573D5DCE-5D17-4DF3-9044-40A60857AAF9}"/>
              </a:ext>
            </a:extLst>
          </p:cNvPr>
          <p:cNvSpPr>
            <a:spLocks noGrp="1"/>
          </p:cNvSpPr>
          <p:nvPr>
            <p:ph type="body" sz="quarter" idx="37" hasCustomPrompt="1"/>
          </p:nvPr>
        </p:nvSpPr>
        <p:spPr>
          <a:xfrm>
            <a:off x="5658531" y="4204693"/>
            <a:ext cx="2136053" cy="374086"/>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26" name="Alt Başlık 5">
            <a:extLst>
              <a:ext uri="{FF2B5EF4-FFF2-40B4-BE49-F238E27FC236}">
                <a16:creationId xmlns:a16="http://schemas.microsoft.com/office/drawing/2014/main" id="{558B6FE8-F353-4FAD-89B8-9EF041B8D814}"/>
              </a:ext>
            </a:extLst>
          </p:cNvPr>
          <p:cNvSpPr>
            <a:spLocks noGrp="1"/>
          </p:cNvSpPr>
          <p:nvPr>
            <p:ph type="body" sz="quarter" idx="36" hasCustomPrompt="1"/>
          </p:nvPr>
        </p:nvSpPr>
        <p:spPr>
          <a:xfrm>
            <a:off x="5658531" y="3870858"/>
            <a:ext cx="2136053" cy="324003"/>
          </a:xfrm>
          <a:prstGeom prst="rect">
            <a:avLst/>
          </a:prstGeom>
        </p:spPr>
        <p:txBody>
          <a:bodyPr/>
          <a:lstStyle>
            <a:lvl1pPr marL="0" indent="0" algn="l">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24" name="Oval Arka Plan 5">
            <a:extLst>
              <a:ext uri="{FF2B5EF4-FFF2-40B4-BE49-F238E27FC236}">
                <a16:creationId xmlns:a16="http://schemas.microsoft.com/office/drawing/2014/main" id="{DACA0C58-8A51-4449-9FD7-4AB1EF9F2E89}"/>
              </a:ext>
            </a:extLst>
          </p:cNvPr>
          <p:cNvSpPr/>
          <p:nvPr userDrawn="1"/>
        </p:nvSpPr>
        <p:spPr>
          <a:xfrm>
            <a:off x="4583113" y="3709135"/>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İkon 5">
            <a:extLst>
              <a:ext uri="{FF2B5EF4-FFF2-40B4-BE49-F238E27FC236}">
                <a16:creationId xmlns:a16="http://schemas.microsoft.com/office/drawing/2014/main" id="{00447E7A-8C46-43C7-93D7-728E42AE2336}"/>
              </a:ext>
            </a:extLst>
          </p:cNvPr>
          <p:cNvSpPr>
            <a:spLocks noGrp="1"/>
          </p:cNvSpPr>
          <p:nvPr>
            <p:ph type="pic" sz="quarter" idx="35"/>
          </p:nvPr>
        </p:nvSpPr>
        <p:spPr>
          <a:xfrm>
            <a:off x="4741504" y="3866732"/>
            <a:ext cx="652462" cy="654050"/>
          </a:xfrm>
          <a:prstGeom prst="rect">
            <a:avLst/>
          </a:prstGeom>
        </p:spPr>
        <p:txBody>
          <a:bodyPr/>
          <a:lstStyle>
            <a:lvl1pPr>
              <a:defRPr sz="1000">
                <a:solidFill>
                  <a:schemeClr val="bg1"/>
                </a:solidFill>
              </a:defRPr>
            </a:lvl1pPr>
          </a:lstStyle>
          <a:p>
            <a:endParaRPr lang="tr-TR"/>
          </a:p>
        </p:txBody>
      </p:sp>
      <p:sp>
        <p:nvSpPr>
          <p:cNvPr id="31" name="Metin 6">
            <a:extLst>
              <a:ext uri="{FF2B5EF4-FFF2-40B4-BE49-F238E27FC236}">
                <a16:creationId xmlns:a16="http://schemas.microsoft.com/office/drawing/2014/main" id="{E0840BC4-9671-4F22-A4CF-4EE0048AC0AA}"/>
              </a:ext>
            </a:extLst>
          </p:cNvPr>
          <p:cNvSpPr>
            <a:spLocks noGrp="1"/>
          </p:cNvSpPr>
          <p:nvPr>
            <p:ph type="body" sz="quarter" idx="40" hasCustomPrompt="1"/>
          </p:nvPr>
        </p:nvSpPr>
        <p:spPr>
          <a:xfrm>
            <a:off x="9476468" y="4204693"/>
            <a:ext cx="2136053" cy="374086"/>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30" name="Alt Başlık 6">
            <a:extLst>
              <a:ext uri="{FF2B5EF4-FFF2-40B4-BE49-F238E27FC236}">
                <a16:creationId xmlns:a16="http://schemas.microsoft.com/office/drawing/2014/main" id="{2F4D5E42-697C-4472-9FC0-EC4D53F7079F}"/>
              </a:ext>
            </a:extLst>
          </p:cNvPr>
          <p:cNvSpPr>
            <a:spLocks noGrp="1"/>
          </p:cNvSpPr>
          <p:nvPr>
            <p:ph type="body" sz="quarter" idx="39" hasCustomPrompt="1"/>
          </p:nvPr>
        </p:nvSpPr>
        <p:spPr>
          <a:xfrm>
            <a:off x="9476468" y="3870858"/>
            <a:ext cx="2136053" cy="324003"/>
          </a:xfrm>
          <a:prstGeom prst="rect">
            <a:avLst/>
          </a:prstGeom>
        </p:spPr>
        <p:txBody>
          <a:bodyPr/>
          <a:lstStyle>
            <a:lvl1pPr marL="0" indent="0" algn="l">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28" name="Oval Arka Plan 6">
            <a:extLst>
              <a:ext uri="{FF2B5EF4-FFF2-40B4-BE49-F238E27FC236}">
                <a16:creationId xmlns:a16="http://schemas.microsoft.com/office/drawing/2014/main" id="{20ADC26F-AA24-4EA3-B3A6-0AB8223DA9BD}"/>
              </a:ext>
            </a:extLst>
          </p:cNvPr>
          <p:cNvSpPr/>
          <p:nvPr userDrawn="1"/>
        </p:nvSpPr>
        <p:spPr>
          <a:xfrm>
            <a:off x="8401050" y="3709135"/>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İkon 6">
            <a:extLst>
              <a:ext uri="{FF2B5EF4-FFF2-40B4-BE49-F238E27FC236}">
                <a16:creationId xmlns:a16="http://schemas.microsoft.com/office/drawing/2014/main" id="{EA6EB521-511B-4179-9F9D-8B435D5E2EB5}"/>
              </a:ext>
            </a:extLst>
          </p:cNvPr>
          <p:cNvSpPr>
            <a:spLocks noGrp="1"/>
          </p:cNvSpPr>
          <p:nvPr>
            <p:ph type="pic" sz="quarter" idx="38"/>
          </p:nvPr>
        </p:nvSpPr>
        <p:spPr>
          <a:xfrm>
            <a:off x="8559441" y="3866732"/>
            <a:ext cx="652462" cy="654050"/>
          </a:xfrm>
          <a:prstGeom prst="rect">
            <a:avLst/>
          </a:prstGeom>
        </p:spPr>
        <p:txBody>
          <a:bodyPr/>
          <a:lstStyle>
            <a:lvl1pPr>
              <a:defRPr sz="1000">
                <a:solidFill>
                  <a:schemeClr val="bg1"/>
                </a:solidFill>
              </a:defRPr>
            </a:lvl1pPr>
          </a:lstStyle>
          <a:p>
            <a:endParaRPr lang="tr-TR"/>
          </a:p>
        </p:txBody>
      </p:sp>
      <p:sp>
        <p:nvSpPr>
          <p:cNvPr id="35" name="Metin 7">
            <a:extLst>
              <a:ext uri="{FF2B5EF4-FFF2-40B4-BE49-F238E27FC236}">
                <a16:creationId xmlns:a16="http://schemas.microsoft.com/office/drawing/2014/main" id="{3A43A870-F343-4AC4-9AB8-9F0B0CADC624}"/>
              </a:ext>
            </a:extLst>
          </p:cNvPr>
          <p:cNvSpPr>
            <a:spLocks noGrp="1"/>
          </p:cNvSpPr>
          <p:nvPr>
            <p:ph type="body" sz="quarter" idx="43" hasCustomPrompt="1"/>
          </p:nvPr>
        </p:nvSpPr>
        <p:spPr>
          <a:xfrm>
            <a:off x="1842181" y="5583513"/>
            <a:ext cx="2136053" cy="374086"/>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34" name="Alt Başlık 7">
            <a:extLst>
              <a:ext uri="{FF2B5EF4-FFF2-40B4-BE49-F238E27FC236}">
                <a16:creationId xmlns:a16="http://schemas.microsoft.com/office/drawing/2014/main" id="{EDA61F20-32BC-4620-B803-1385DBF02A0C}"/>
              </a:ext>
            </a:extLst>
          </p:cNvPr>
          <p:cNvSpPr>
            <a:spLocks noGrp="1"/>
          </p:cNvSpPr>
          <p:nvPr>
            <p:ph type="body" sz="quarter" idx="42" hasCustomPrompt="1"/>
          </p:nvPr>
        </p:nvSpPr>
        <p:spPr>
          <a:xfrm>
            <a:off x="1842181" y="5249678"/>
            <a:ext cx="2136053" cy="324003"/>
          </a:xfrm>
          <a:prstGeom prst="rect">
            <a:avLst/>
          </a:prstGeom>
        </p:spPr>
        <p:txBody>
          <a:bodyPr/>
          <a:lstStyle>
            <a:lvl1pPr marL="0" indent="0" algn="l">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32" name="Oval Arka Plan 7">
            <a:extLst>
              <a:ext uri="{FF2B5EF4-FFF2-40B4-BE49-F238E27FC236}">
                <a16:creationId xmlns:a16="http://schemas.microsoft.com/office/drawing/2014/main" id="{76185671-DC0B-4622-B00D-4B2A31708104}"/>
              </a:ext>
            </a:extLst>
          </p:cNvPr>
          <p:cNvSpPr/>
          <p:nvPr userDrawn="1"/>
        </p:nvSpPr>
        <p:spPr>
          <a:xfrm>
            <a:off x="766763" y="5087955"/>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İkon 7">
            <a:extLst>
              <a:ext uri="{FF2B5EF4-FFF2-40B4-BE49-F238E27FC236}">
                <a16:creationId xmlns:a16="http://schemas.microsoft.com/office/drawing/2014/main" id="{A127ED8C-38BA-46C9-AA8F-1D287EBD6E59}"/>
              </a:ext>
            </a:extLst>
          </p:cNvPr>
          <p:cNvSpPr>
            <a:spLocks noGrp="1"/>
          </p:cNvSpPr>
          <p:nvPr>
            <p:ph type="pic" sz="quarter" idx="41"/>
          </p:nvPr>
        </p:nvSpPr>
        <p:spPr>
          <a:xfrm>
            <a:off x="925154" y="5245552"/>
            <a:ext cx="652462" cy="654050"/>
          </a:xfrm>
          <a:prstGeom prst="rect">
            <a:avLst/>
          </a:prstGeom>
        </p:spPr>
        <p:txBody>
          <a:bodyPr/>
          <a:lstStyle>
            <a:lvl1pPr>
              <a:defRPr sz="1000">
                <a:solidFill>
                  <a:schemeClr val="bg1"/>
                </a:solidFill>
              </a:defRPr>
            </a:lvl1pPr>
          </a:lstStyle>
          <a:p>
            <a:endParaRPr lang="tr-TR"/>
          </a:p>
        </p:txBody>
      </p:sp>
      <p:sp>
        <p:nvSpPr>
          <p:cNvPr id="39" name="Metin 8">
            <a:extLst>
              <a:ext uri="{FF2B5EF4-FFF2-40B4-BE49-F238E27FC236}">
                <a16:creationId xmlns:a16="http://schemas.microsoft.com/office/drawing/2014/main" id="{05E9A382-B89A-4AC0-836B-6538991075B4}"/>
              </a:ext>
            </a:extLst>
          </p:cNvPr>
          <p:cNvSpPr>
            <a:spLocks noGrp="1"/>
          </p:cNvSpPr>
          <p:nvPr>
            <p:ph type="body" sz="quarter" idx="46" hasCustomPrompt="1"/>
          </p:nvPr>
        </p:nvSpPr>
        <p:spPr>
          <a:xfrm>
            <a:off x="5658531" y="5610851"/>
            <a:ext cx="2136053" cy="374086"/>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38" name="Alt Başlık 8">
            <a:extLst>
              <a:ext uri="{FF2B5EF4-FFF2-40B4-BE49-F238E27FC236}">
                <a16:creationId xmlns:a16="http://schemas.microsoft.com/office/drawing/2014/main" id="{8CD8B446-57DE-462A-8D0B-74CAAC20E10A}"/>
              </a:ext>
            </a:extLst>
          </p:cNvPr>
          <p:cNvSpPr>
            <a:spLocks noGrp="1"/>
          </p:cNvSpPr>
          <p:nvPr>
            <p:ph type="body" sz="quarter" idx="45" hasCustomPrompt="1"/>
          </p:nvPr>
        </p:nvSpPr>
        <p:spPr>
          <a:xfrm>
            <a:off x="5658531" y="5277016"/>
            <a:ext cx="2136053" cy="324003"/>
          </a:xfrm>
          <a:prstGeom prst="rect">
            <a:avLst/>
          </a:prstGeom>
        </p:spPr>
        <p:txBody>
          <a:bodyPr/>
          <a:lstStyle>
            <a:lvl1pPr marL="0" indent="0" algn="l">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36" name="Oval Arka Plan 8">
            <a:extLst>
              <a:ext uri="{FF2B5EF4-FFF2-40B4-BE49-F238E27FC236}">
                <a16:creationId xmlns:a16="http://schemas.microsoft.com/office/drawing/2014/main" id="{60FCFFDC-D4B3-4A1A-B078-21F7E48F775E}"/>
              </a:ext>
            </a:extLst>
          </p:cNvPr>
          <p:cNvSpPr/>
          <p:nvPr userDrawn="1"/>
        </p:nvSpPr>
        <p:spPr>
          <a:xfrm>
            <a:off x="4583113" y="5115293"/>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İkon 8">
            <a:extLst>
              <a:ext uri="{FF2B5EF4-FFF2-40B4-BE49-F238E27FC236}">
                <a16:creationId xmlns:a16="http://schemas.microsoft.com/office/drawing/2014/main" id="{1DD6F76F-4A74-4CCD-8160-F686FEFB8F48}"/>
              </a:ext>
            </a:extLst>
          </p:cNvPr>
          <p:cNvSpPr>
            <a:spLocks noGrp="1"/>
          </p:cNvSpPr>
          <p:nvPr>
            <p:ph type="pic" sz="quarter" idx="44"/>
          </p:nvPr>
        </p:nvSpPr>
        <p:spPr>
          <a:xfrm>
            <a:off x="4741504" y="5272890"/>
            <a:ext cx="652462" cy="654050"/>
          </a:xfrm>
          <a:prstGeom prst="rect">
            <a:avLst/>
          </a:prstGeom>
        </p:spPr>
        <p:txBody>
          <a:bodyPr/>
          <a:lstStyle>
            <a:lvl1pPr>
              <a:defRPr sz="1000">
                <a:solidFill>
                  <a:schemeClr val="bg1"/>
                </a:solidFill>
              </a:defRPr>
            </a:lvl1pPr>
          </a:lstStyle>
          <a:p>
            <a:endParaRPr lang="tr-TR"/>
          </a:p>
        </p:txBody>
      </p:sp>
      <p:sp>
        <p:nvSpPr>
          <p:cNvPr id="43" name="Metin 9">
            <a:extLst>
              <a:ext uri="{FF2B5EF4-FFF2-40B4-BE49-F238E27FC236}">
                <a16:creationId xmlns:a16="http://schemas.microsoft.com/office/drawing/2014/main" id="{CA22A817-DFD2-4C66-8046-8033682DD21F}"/>
              </a:ext>
            </a:extLst>
          </p:cNvPr>
          <p:cNvSpPr>
            <a:spLocks noGrp="1"/>
          </p:cNvSpPr>
          <p:nvPr>
            <p:ph type="body" sz="quarter" idx="49" hasCustomPrompt="1"/>
          </p:nvPr>
        </p:nvSpPr>
        <p:spPr>
          <a:xfrm>
            <a:off x="9476468" y="5610851"/>
            <a:ext cx="2136053" cy="374086"/>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42" name="Alt Başlık 9">
            <a:extLst>
              <a:ext uri="{FF2B5EF4-FFF2-40B4-BE49-F238E27FC236}">
                <a16:creationId xmlns:a16="http://schemas.microsoft.com/office/drawing/2014/main" id="{D56E4BB6-80AF-4DA2-B999-0CB274598231}"/>
              </a:ext>
            </a:extLst>
          </p:cNvPr>
          <p:cNvSpPr>
            <a:spLocks noGrp="1"/>
          </p:cNvSpPr>
          <p:nvPr>
            <p:ph type="body" sz="quarter" idx="48" hasCustomPrompt="1"/>
          </p:nvPr>
        </p:nvSpPr>
        <p:spPr>
          <a:xfrm>
            <a:off x="9476468" y="5277016"/>
            <a:ext cx="2136053" cy="324003"/>
          </a:xfrm>
          <a:prstGeom prst="rect">
            <a:avLst/>
          </a:prstGeom>
        </p:spPr>
        <p:txBody>
          <a:bodyPr/>
          <a:lstStyle>
            <a:lvl1pPr marL="0" indent="0" algn="l">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40" name="Oval Arka Plan 9">
            <a:extLst>
              <a:ext uri="{FF2B5EF4-FFF2-40B4-BE49-F238E27FC236}">
                <a16:creationId xmlns:a16="http://schemas.microsoft.com/office/drawing/2014/main" id="{4C305A8A-AC56-429A-831D-147E10254412}"/>
              </a:ext>
            </a:extLst>
          </p:cNvPr>
          <p:cNvSpPr/>
          <p:nvPr userDrawn="1"/>
        </p:nvSpPr>
        <p:spPr>
          <a:xfrm>
            <a:off x="8401050" y="5115293"/>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1" name="İkon 9">
            <a:extLst>
              <a:ext uri="{FF2B5EF4-FFF2-40B4-BE49-F238E27FC236}">
                <a16:creationId xmlns:a16="http://schemas.microsoft.com/office/drawing/2014/main" id="{BF387C2B-4F38-40FD-9929-EE650139F418}"/>
              </a:ext>
            </a:extLst>
          </p:cNvPr>
          <p:cNvSpPr>
            <a:spLocks noGrp="1"/>
          </p:cNvSpPr>
          <p:nvPr>
            <p:ph type="pic" sz="quarter" idx="47"/>
          </p:nvPr>
        </p:nvSpPr>
        <p:spPr>
          <a:xfrm>
            <a:off x="8559441" y="5272890"/>
            <a:ext cx="652462" cy="654050"/>
          </a:xfrm>
          <a:prstGeom prst="rect">
            <a:avLst/>
          </a:prstGeom>
        </p:spPr>
        <p:txBody>
          <a:bodyPr/>
          <a:lstStyle>
            <a:lvl1pPr>
              <a:defRPr sz="1000">
                <a:solidFill>
                  <a:schemeClr val="bg1"/>
                </a:solidFill>
              </a:defRPr>
            </a:lvl1pPr>
          </a:lstStyle>
          <a:p>
            <a:endParaRPr lang="tr-TR"/>
          </a:p>
        </p:txBody>
      </p:sp>
      <p:sp>
        <p:nvSpPr>
          <p:cNvPr id="3" name="Başlık">
            <a:extLst>
              <a:ext uri="{FF2B5EF4-FFF2-40B4-BE49-F238E27FC236}">
                <a16:creationId xmlns:a16="http://schemas.microsoft.com/office/drawing/2014/main" id="{6234C465-9055-49C5-A204-B6F0CD623DF0}"/>
              </a:ext>
            </a:extLst>
          </p:cNvPr>
          <p:cNvSpPr>
            <a:spLocks noGrp="1"/>
          </p:cNvSpPr>
          <p:nvPr>
            <p:ph type="title" hasCustomPrompt="1"/>
          </p:nvPr>
        </p:nvSpPr>
        <p:spPr>
          <a:xfrm>
            <a:off x="3792538" y="765175"/>
            <a:ext cx="4573587" cy="755650"/>
          </a:xfrm>
          <a:prstGeom prst="rect">
            <a:avLst/>
          </a:prstGeom>
          <a:noFill/>
          <a:ln w="31750">
            <a:solidFill>
              <a:schemeClr val="tx1"/>
            </a:solidFill>
          </a:ln>
        </p:spPr>
        <p:txBody>
          <a:bodyPr lIns="180000" tIns="180000" rIns="180000" bIns="72000" anchor="ctr" anchorCtr="0"/>
          <a:lstStyle>
            <a:lvl1pPr algn="ctr">
              <a:defRPr sz="4000">
                <a:solidFill>
                  <a:schemeClr val="tx1"/>
                </a:solidFill>
                <a:latin typeface="Raleway ExtraBold" panose="020B0903030101060003" pitchFamily="34" charset="-94"/>
              </a:defRPr>
            </a:lvl1pPr>
          </a:lstStyle>
          <a:p>
            <a:r>
              <a:rPr lang="tr-TR" dirty="0"/>
              <a:t>BAŞLIK</a:t>
            </a:r>
          </a:p>
        </p:txBody>
      </p:sp>
      <p:sp>
        <p:nvSpPr>
          <p:cNvPr id="44" name="Slayt Numarası Yer Tutucusu 5">
            <a:extLst>
              <a:ext uri="{FF2B5EF4-FFF2-40B4-BE49-F238E27FC236}">
                <a16:creationId xmlns:a16="http://schemas.microsoft.com/office/drawing/2014/main" id="{EAEA733A-5BA7-415A-9E69-278379101ECE}"/>
              </a:ext>
            </a:extLst>
          </p:cNvPr>
          <p:cNvSpPr>
            <a:spLocks noGrp="1"/>
          </p:cNvSpPr>
          <p:nvPr>
            <p:ph type="sldNum" sz="quarter" idx="4"/>
          </p:nvPr>
        </p:nvSpPr>
        <p:spPr>
          <a:xfrm>
            <a:off x="766763" y="6092825"/>
            <a:ext cx="766763" cy="765175"/>
          </a:xfrm>
          <a:prstGeom prst="rect">
            <a:avLst/>
          </a:prstGeom>
          <a:solidFill>
            <a:schemeClr val="bg1"/>
          </a:solid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69779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anim calcmode="lin" valueType="num">
                                      <p:cBhvr>
                                        <p:cTn id="1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7">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anim calcmode="lin" valueType="num">
                                      <p:cBhvr>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6">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nodePh="1">
                                  <p:stCondLst>
                                    <p:cond delay="0"/>
                                  </p:stCondLst>
                                  <p:endCondLst>
                                    <p:cond evt="begin" delay="0">
                                      <p:tn val="26"/>
                                    </p:cond>
                                  </p:end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anim calcmode="lin" valueType="num">
                                      <p:cBhvr>
                                        <p:cTn id="29" dur="500" fill="hold"/>
                                        <p:tgtEl>
                                          <p:spTgt spid="5"/>
                                        </p:tgtEl>
                                        <p:attrNameLst>
                                          <p:attrName>ppt_x</p:attrName>
                                        </p:attrNameLst>
                                      </p:cBhvr>
                                      <p:tavLst>
                                        <p:tav tm="0">
                                          <p:val>
                                            <p:strVal val="#ppt_x"/>
                                          </p:val>
                                        </p:tav>
                                        <p:tav tm="100000">
                                          <p:val>
                                            <p:strVal val="#ppt_x"/>
                                          </p:val>
                                        </p:tav>
                                      </p:tavLst>
                                    </p:anim>
                                    <p:anim calcmode="lin" valueType="num">
                                      <p:cBhvr>
                                        <p:cTn id="30"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anim calcmode="lin" valueType="num">
                                      <p:cBhvr>
                                        <p:cTn id="36"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7" dur="500" fill="hold"/>
                                        <p:tgtEl>
                                          <p:spTgt spid="11">
                                            <p:txEl>
                                              <p:pRg st="0" end="0"/>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0">
                                            <p:txEl>
                                              <p:pRg st="0" end="0"/>
                                            </p:txEl>
                                          </p:spTgt>
                                        </p:tgtEl>
                                        <p:attrNameLst>
                                          <p:attrName>style.visibility</p:attrName>
                                        </p:attrNameLst>
                                      </p:cBhvr>
                                      <p:to>
                                        <p:strVal val="visible"/>
                                      </p:to>
                                    </p:set>
                                    <p:animEffect transition="in" filter="fade">
                                      <p:cBhvr>
                                        <p:cTn id="40" dur="500"/>
                                        <p:tgtEl>
                                          <p:spTgt spid="10">
                                            <p:txEl>
                                              <p:pRg st="0" end="0"/>
                                            </p:txEl>
                                          </p:spTgt>
                                        </p:tgtEl>
                                      </p:cBhvr>
                                    </p:animEffect>
                                    <p:anim calcmode="lin" valueType="num">
                                      <p:cBhvr>
                                        <p:cTn id="4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2" dur="500" fill="hold"/>
                                        <p:tgtEl>
                                          <p:spTgt spid="10">
                                            <p:txEl>
                                              <p:pRg st="0" end="0"/>
                                            </p:tx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500" fill="hold"/>
                                        <p:tgtEl>
                                          <p:spTgt spid="8"/>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nodePh="1">
                                  <p:stCondLst>
                                    <p:cond delay="0"/>
                                  </p:stCondLst>
                                  <p:endCondLst>
                                    <p:cond evt="begin" delay="0">
                                      <p:tn val="48"/>
                                    </p:cond>
                                  </p:end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anim calcmode="lin" valueType="num">
                                      <p:cBhvr>
                                        <p:cTn id="51" dur="500" fill="hold"/>
                                        <p:tgtEl>
                                          <p:spTgt spid="9"/>
                                        </p:tgtEl>
                                        <p:attrNameLst>
                                          <p:attrName>ppt_x</p:attrName>
                                        </p:attrNameLst>
                                      </p:cBhvr>
                                      <p:tavLst>
                                        <p:tav tm="0">
                                          <p:val>
                                            <p:strVal val="#ppt_x"/>
                                          </p:val>
                                        </p:tav>
                                        <p:tav tm="100000">
                                          <p:val>
                                            <p:strVal val="#ppt_x"/>
                                          </p:val>
                                        </p:tav>
                                      </p:tavLst>
                                    </p:anim>
                                    <p:anim calcmode="lin" valueType="num">
                                      <p:cBhvr>
                                        <p:cTn id="52"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9">
                                            <p:txEl>
                                              <p:pRg st="0" end="0"/>
                                            </p:txEl>
                                          </p:spTgt>
                                        </p:tgtEl>
                                        <p:attrNameLst>
                                          <p:attrName>style.visibility</p:attrName>
                                        </p:attrNameLst>
                                      </p:cBhvr>
                                      <p:to>
                                        <p:strVal val="visible"/>
                                      </p:to>
                                    </p:set>
                                    <p:animEffect transition="in" filter="fade">
                                      <p:cBhvr>
                                        <p:cTn id="57" dur="500"/>
                                        <p:tgtEl>
                                          <p:spTgt spid="19">
                                            <p:txEl>
                                              <p:pRg st="0" end="0"/>
                                            </p:txEl>
                                          </p:spTgt>
                                        </p:tgtEl>
                                      </p:cBhvr>
                                    </p:animEffect>
                                    <p:anim calcmode="lin" valueType="num">
                                      <p:cBhvr>
                                        <p:cTn id="58"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19">
                                            <p:txEl>
                                              <p:pRg st="0" end="0"/>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8">
                                            <p:txEl>
                                              <p:pRg st="0" end="0"/>
                                            </p:txEl>
                                          </p:spTgt>
                                        </p:tgtEl>
                                        <p:attrNameLst>
                                          <p:attrName>style.visibility</p:attrName>
                                        </p:attrNameLst>
                                      </p:cBhvr>
                                      <p:to>
                                        <p:strVal val="visible"/>
                                      </p:to>
                                    </p:set>
                                    <p:animEffect transition="in" filter="fade">
                                      <p:cBhvr>
                                        <p:cTn id="62" dur="500"/>
                                        <p:tgtEl>
                                          <p:spTgt spid="18">
                                            <p:txEl>
                                              <p:pRg st="0" end="0"/>
                                            </p:txEl>
                                          </p:spTgt>
                                        </p:tgtEl>
                                      </p:cBhvr>
                                    </p:animEffect>
                                    <p:anim calcmode="lin" valueType="num">
                                      <p:cBhvr>
                                        <p:cTn id="6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64" dur="500" fill="hold"/>
                                        <p:tgtEl>
                                          <p:spTgt spid="18">
                                            <p:txEl>
                                              <p:pRg st="0" end="0"/>
                                            </p:tx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anim calcmode="lin" valueType="num">
                                      <p:cBhvr>
                                        <p:cTn id="68" dur="500" fill="hold"/>
                                        <p:tgtEl>
                                          <p:spTgt spid="16"/>
                                        </p:tgtEl>
                                        <p:attrNameLst>
                                          <p:attrName>ppt_x</p:attrName>
                                        </p:attrNameLst>
                                      </p:cBhvr>
                                      <p:tavLst>
                                        <p:tav tm="0">
                                          <p:val>
                                            <p:strVal val="#ppt_x"/>
                                          </p:val>
                                        </p:tav>
                                        <p:tav tm="100000">
                                          <p:val>
                                            <p:strVal val="#ppt_x"/>
                                          </p:val>
                                        </p:tav>
                                      </p:tavLst>
                                    </p:anim>
                                    <p:anim calcmode="lin" valueType="num">
                                      <p:cBhvr>
                                        <p:cTn id="69" dur="500" fill="hold"/>
                                        <p:tgtEl>
                                          <p:spTgt spid="1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nodePh="1">
                                  <p:stCondLst>
                                    <p:cond delay="0"/>
                                  </p:stCondLst>
                                  <p:endCondLst>
                                    <p:cond evt="begin" delay="0">
                                      <p:tn val="70"/>
                                    </p:cond>
                                  </p:end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anim calcmode="lin" valueType="num">
                                      <p:cBhvr>
                                        <p:cTn id="73" dur="500" fill="hold"/>
                                        <p:tgtEl>
                                          <p:spTgt spid="17"/>
                                        </p:tgtEl>
                                        <p:attrNameLst>
                                          <p:attrName>ppt_x</p:attrName>
                                        </p:attrNameLst>
                                      </p:cBhvr>
                                      <p:tavLst>
                                        <p:tav tm="0">
                                          <p:val>
                                            <p:strVal val="#ppt_x"/>
                                          </p:val>
                                        </p:tav>
                                        <p:tav tm="100000">
                                          <p:val>
                                            <p:strVal val="#ppt_x"/>
                                          </p:val>
                                        </p:tav>
                                      </p:tavLst>
                                    </p:anim>
                                    <p:anim calcmode="lin" valueType="num">
                                      <p:cBhvr>
                                        <p:cTn id="7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23">
                                            <p:txEl>
                                              <p:pRg st="0" end="0"/>
                                            </p:txEl>
                                          </p:spTgt>
                                        </p:tgtEl>
                                        <p:attrNameLst>
                                          <p:attrName>style.visibility</p:attrName>
                                        </p:attrNameLst>
                                      </p:cBhvr>
                                      <p:to>
                                        <p:strVal val="visible"/>
                                      </p:to>
                                    </p:set>
                                    <p:animEffect transition="in" filter="fade">
                                      <p:cBhvr>
                                        <p:cTn id="79" dur="500"/>
                                        <p:tgtEl>
                                          <p:spTgt spid="23">
                                            <p:txEl>
                                              <p:pRg st="0" end="0"/>
                                            </p:txEl>
                                          </p:spTgt>
                                        </p:tgtEl>
                                      </p:cBhvr>
                                    </p:animEffect>
                                    <p:anim calcmode="lin" valueType="num">
                                      <p:cBhvr>
                                        <p:cTn id="80"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81" dur="500" fill="hold"/>
                                        <p:tgtEl>
                                          <p:spTgt spid="23">
                                            <p:txEl>
                                              <p:pRg st="0" end="0"/>
                                            </p:txEl>
                                          </p:spTgt>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2">
                                            <p:txEl>
                                              <p:pRg st="0" end="0"/>
                                            </p:txEl>
                                          </p:spTgt>
                                        </p:tgtEl>
                                        <p:attrNameLst>
                                          <p:attrName>style.visibility</p:attrName>
                                        </p:attrNameLst>
                                      </p:cBhvr>
                                      <p:to>
                                        <p:strVal val="visible"/>
                                      </p:to>
                                    </p:set>
                                    <p:animEffect transition="in" filter="fade">
                                      <p:cBhvr>
                                        <p:cTn id="84" dur="500"/>
                                        <p:tgtEl>
                                          <p:spTgt spid="22">
                                            <p:txEl>
                                              <p:pRg st="0" end="0"/>
                                            </p:txEl>
                                          </p:spTgt>
                                        </p:tgtEl>
                                      </p:cBhvr>
                                    </p:animEffect>
                                    <p:anim calcmode="lin" valueType="num">
                                      <p:cBhvr>
                                        <p:cTn id="85"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86" dur="500" fill="hold"/>
                                        <p:tgtEl>
                                          <p:spTgt spid="22">
                                            <p:txEl>
                                              <p:pRg st="0" end="0"/>
                                            </p:txEl>
                                          </p:spTgt>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500"/>
                                        <p:tgtEl>
                                          <p:spTgt spid="20"/>
                                        </p:tgtEl>
                                      </p:cBhvr>
                                    </p:animEffect>
                                    <p:anim calcmode="lin" valueType="num">
                                      <p:cBhvr>
                                        <p:cTn id="90" dur="500" fill="hold"/>
                                        <p:tgtEl>
                                          <p:spTgt spid="20"/>
                                        </p:tgtEl>
                                        <p:attrNameLst>
                                          <p:attrName>ppt_x</p:attrName>
                                        </p:attrNameLst>
                                      </p:cBhvr>
                                      <p:tavLst>
                                        <p:tav tm="0">
                                          <p:val>
                                            <p:strVal val="#ppt_x"/>
                                          </p:val>
                                        </p:tav>
                                        <p:tav tm="100000">
                                          <p:val>
                                            <p:strVal val="#ppt_x"/>
                                          </p:val>
                                        </p:tav>
                                      </p:tavLst>
                                    </p:anim>
                                    <p:anim calcmode="lin" valueType="num">
                                      <p:cBhvr>
                                        <p:cTn id="91" dur="500" fill="hold"/>
                                        <p:tgtEl>
                                          <p:spTgt spid="20"/>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nodePh="1">
                                  <p:stCondLst>
                                    <p:cond delay="0"/>
                                  </p:stCondLst>
                                  <p:endCondLst>
                                    <p:cond evt="begin" delay="0">
                                      <p:tn val="92"/>
                                    </p:cond>
                                  </p:endCondLst>
                                  <p:childTnLst>
                                    <p:set>
                                      <p:cBhvr>
                                        <p:cTn id="93" dur="1" fill="hold">
                                          <p:stCondLst>
                                            <p:cond delay="0"/>
                                          </p:stCondLst>
                                        </p:cTn>
                                        <p:tgtEl>
                                          <p:spTgt spid="21"/>
                                        </p:tgtEl>
                                        <p:attrNameLst>
                                          <p:attrName>style.visibility</p:attrName>
                                        </p:attrNameLst>
                                      </p:cBhvr>
                                      <p:to>
                                        <p:strVal val="visible"/>
                                      </p:to>
                                    </p:set>
                                    <p:animEffect transition="in" filter="fade">
                                      <p:cBhvr>
                                        <p:cTn id="94" dur="500"/>
                                        <p:tgtEl>
                                          <p:spTgt spid="21"/>
                                        </p:tgtEl>
                                      </p:cBhvr>
                                    </p:animEffect>
                                    <p:anim calcmode="lin" valueType="num">
                                      <p:cBhvr>
                                        <p:cTn id="95" dur="500" fill="hold"/>
                                        <p:tgtEl>
                                          <p:spTgt spid="21"/>
                                        </p:tgtEl>
                                        <p:attrNameLst>
                                          <p:attrName>ppt_x</p:attrName>
                                        </p:attrNameLst>
                                      </p:cBhvr>
                                      <p:tavLst>
                                        <p:tav tm="0">
                                          <p:val>
                                            <p:strVal val="#ppt_x"/>
                                          </p:val>
                                        </p:tav>
                                        <p:tav tm="100000">
                                          <p:val>
                                            <p:strVal val="#ppt_x"/>
                                          </p:val>
                                        </p:tav>
                                      </p:tavLst>
                                    </p:anim>
                                    <p:anim calcmode="lin" valueType="num">
                                      <p:cBhvr>
                                        <p:cTn id="9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27">
                                            <p:txEl>
                                              <p:pRg st="0" end="0"/>
                                            </p:txEl>
                                          </p:spTgt>
                                        </p:tgtEl>
                                        <p:attrNameLst>
                                          <p:attrName>style.visibility</p:attrName>
                                        </p:attrNameLst>
                                      </p:cBhvr>
                                      <p:to>
                                        <p:strVal val="visible"/>
                                      </p:to>
                                    </p:set>
                                    <p:animEffect transition="in" filter="fade">
                                      <p:cBhvr>
                                        <p:cTn id="101" dur="500"/>
                                        <p:tgtEl>
                                          <p:spTgt spid="27">
                                            <p:txEl>
                                              <p:pRg st="0" end="0"/>
                                            </p:txEl>
                                          </p:spTgt>
                                        </p:tgtEl>
                                      </p:cBhvr>
                                    </p:animEffect>
                                    <p:anim calcmode="lin" valueType="num">
                                      <p:cBhvr>
                                        <p:cTn id="102"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103" dur="500" fill="hold"/>
                                        <p:tgtEl>
                                          <p:spTgt spid="27">
                                            <p:txEl>
                                              <p:pRg st="0" end="0"/>
                                            </p:txEl>
                                          </p:spTgt>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26">
                                            <p:txEl>
                                              <p:pRg st="0" end="0"/>
                                            </p:txEl>
                                          </p:spTgt>
                                        </p:tgtEl>
                                        <p:attrNameLst>
                                          <p:attrName>style.visibility</p:attrName>
                                        </p:attrNameLst>
                                      </p:cBhvr>
                                      <p:to>
                                        <p:strVal val="visible"/>
                                      </p:to>
                                    </p:set>
                                    <p:animEffect transition="in" filter="fade">
                                      <p:cBhvr>
                                        <p:cTn id="106" dur="500"/>
                                        <p:tgtEl>
                                          <p:spTgt spid="26">
                                            <p:txEl>
                                              <p:pRg st="0" end="0"/>
                                            </p:txEl>
                                          </p:spTgt>
                                        </p:tgtEl>
                                      </p:cBhvr>
                                    </p:animEffect>
                                    <p:anim calcmode="lin" valueType="num">
                                      <p:cBhvr>
                                        <p:cTn id="10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08" dur="500" fill="hold"/>
                                        <p:tgtEl>
                                          <p:spTgt spid="26">
                                            <p:txEl>
                                              <p:pRg st="0" end="0"/>
                                            </p:txEl>
                                          </p:spTgt>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fade">
                                      <p:cBhvr>
                                        <p:cTn id="111" dur="500"/>
                                        <p:tgtEl>
                                          <p:spTgt spid="24"/>
                                        </p:tgtEl>
                                      </p:cBhvr>
                                    </p:animEffect>
                                    <p:anim calcmode="lin" valueType="num">
                                      <p:cBhvr>
                                        <p:cTn id="112" dur="500" fill="hold"/>
                                        <p:tgtEl>
                                          <p:spTgt spid="24"/>
                                        </p:tgtEl>
                                        <p:attrNameLst>
                                          <p:attrName>ppt_x</p:attrName>
                                        </p:attrNameLst>
                                      </p:cBhvr>
                                      <p:tavLst>
                                        <p:tav tm="0">
                                          <p:val>
                                            <p:strVal val="#ppt_x"/>
                                          </p:val>
                                        </p:tav>
                                        <p:tav tm="100000">
                                          <p:val>
                                            <p:strVal val="#ppt_x"/>
                                          </p:val>
                                        </p:tav>
                                      </p:tavLst>
                                    </p:anim>
                                    <p:anim calcmode="lin" valueType="num">
                                      <p:cBhvr>
                                        <p:cTn id="113" dur="500" fill="hold"/>
                                        <p:tgtEl>
                                          <p:spTgt spid="24"/>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nodePh="1">
                                  <p:stCondLst>
                                    <p:cond delay="0"/>
                                  </p:stCondLst>
                                  <p:endCondLst>
                                    <p:cond evt="begin" delay="0">
                                      <p:tn val="114"/>
                                    </p:cond>
                                  </p:endCondLst>
                                  <p:childTnLst>
                                    <p:set>
                                      <p:cBhvr>
                                        <p:cTn id="115" dur="1" fill="hold">
                                          <p:stCondLst>
                                            <p:cond delay="0"/>
                                          </p:stCondLst>
                                        </p:cTn>
                                        <p:tgtEl>
                                          <p:spTgt spid="25"/>
                                        </p:tgtEl>
                                        <p:attrNameLst>
                                          <p:attrName>style.visibility</p:attrName>
                                        </p:attrNameLst>
                                      </p:cBhvr>
                                      <p:to>
                                        <p:strVal val="visible"/>
                                      </p:to>
                                    </p:set>
                                    <p:animEffect transition="in" filter="fade">
                                      <p:cBhvr>
                                        <p:cTn id="116" dur="500"/>
                                        <p:tgtEl>
                                          <p:spTgt spid="25"/>
                                        </p:tgtEl>
                                      </p:cBhvr>
                                    </p:animEffect>
                                    <p:anim calcmode="lin" valueType="num">
                                      <p:cBhvr>
                                        <p:cTn id="117" dur="500" fill="hold"/>
                                        <p:tgtEl>
                                          <p:spTgt spid="25"/>
                                        </p:tgtEl>
                                        <p:attrNameLst>
                                          <p:attrName>ppt_x</p:attrName>
                                        </p:attrNameLst>
                                      </p:cBhvr>
                                      <p:tavLst>
                                        <p:tav tm="0">
                                          <p:val>
                                            <p:strVal val="#ppt_x"/>
                                          </p:val>
                                        </p:tav>
                                        <p:tav tm="100000">
                                          <p:val>
                                            <p:strVal val="#ppt_x"/>
                                          </p:val>
                                        </p:tav>
                                      </p:tavLst>
                                    </p:anim>
                                    <p:anim calcmode="lin" valueType="num">
                                      <p:cBhvr>
                                        <p:cTn id="11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31">
                                            <p:txEl>
                                              <p:pRg st="0" end="0"/>
                                            </p:txEl>
                                          </p:spTgt>
                                        </p:tgtEl>
                                        <p:attrNameLst>
                                          <p:attrName>style.visibility</p:attrName>
                                        </p:attrNameLst>
                                      </p:cBhvr>
                                      <p:to>
                                        <p:strVal val="visible"/>
                                      </p:to>
                                    </p:set>
                                    <p:animEffect transition="in" filter="fade">
                                      <p:cBhvr>
                                        <p:cTn id="123" dur="500"/>
                                        <p:tgtEl>
                                          <p:spTgt spid="31">
                                            <p:txEl>
                                              <p:pRg st="0" end="0"/>
                                            </p:txEl>
                                          </p:spTgt>
                                        </p:tgtEl>
                                      </p:cBhvr>
                                    </p:animEffect>
                                    <p:anim calcmode="lin" valueType="num">
                                      <p:cBhvr>
                                        <p:cTn id="124"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25" dur="500" fill="hold"/>
                                        <p:tgtEl>
                                          <p:spTgt spid="31">
                                            <p:txEl>
                                              <p:pRg st="0" end="0"/>
                                            </p:txEl>
                                          </p:spTgt>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30">
                                            <p:txEl>
                                              <p:pRg st="0" end="0"/>
                                            </p:txEl>
                                          </p:spTgt>
                                        </p:tgtEl>
                                        <p:attrNameLst>
                                          <p:attrName>style.visibility</p:attrName>
                                        </p:attrNameLst>
                                      </p:cBhvr>
                                      <p:to>
                                        <p:strVal val="visible"/>
                                      </p:to>
                                    </p:set>
                                    <p:animEffect transition="in" filter="fade">
                                      <p:cBhvr>
                                        <p:cTn id="128" dur="500"/>
                                        <p:tgtEl>
                                          <p:spTgt spid="30">
                                            <p:txEl>
                                              <p:pRg st="0" end="0"/>
                                            </p:txEl>
                                          </p:spTgt>
                                        </p:tgtEl>
                                      </p:cBhvr>
                                    </p:animEffect>
                                    <p:anim calcmode="lin" valueType="num">
                                      <p:cBhvr>
                                        <p:cTn id="129"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30" dur="500" fill="hold"/>
                                        <p:tgtEl>
                                          <p:spTgt spid="30">
                                            <p:txEl>
                                              <p:pRg st="0" end="0"/>
                                            </p:txEl>
                                          </p:spTgt>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28"/>
                                        </p:tgtEl>
                                        <p:attrNameLst>
                                          <p:attrName>style.visibility</p:attrName>
                                        </p:attrNameLst>
                                      </p:cBhvr>
                                      <p:to>
                                        <p:strVal val="visible"/>
                                      </p:to>
                                    </p:set>
                                    <p:animEffect transition="in" filter="fade">
                                      <p:cBhvr>
                                        <p:cTn id="133" dur="500"/>
                                        <p:tgtEl>
                                          <p:spTgt spid="28"/>
                                        </p:tgtEl>
                                      </p:cBhvr>
                                    </p:animEffect>
                                    <p:anim calcmode="lin" valueType="num">
                                      <p:cBhvr>
                                        <p:cTn id="134" dur="500" fill="hold"/>
                                        <p:tgtEl>
                                          <p:spTgt spid="28"/>
                                        </p:tgtEl>
                                        <p:attrNameLst>
                                          <p:attrName>ppt_x</p:attrName>
                                        </p:attrNameLst>
                                      </p:cBhvr>
                                      <p:tavLst>
                                        <p:tav tm="0">
                                          <p:val>
                                            <p:strVal val="#ppt_x"/>
                                          </p:val>
                                        </p:tav>
                                        <p:tav tm="100000">
                                          <p:val>
                                            <p:strVal val="#ppt_x"/>
                                          </p:val>
                                        </p:tav>
                                      </p:tavLst>
                                    </p:anim>
                                    <p:anim calcmode="lin" valueType="num">
                                      <p:cBhvr>
                                        <p:cTn id="135" dur="500" fill="hold"/>
                                        <p:tgtEl>
                                          <p:spTgt spid="28"/>
                                        </p:tgtEl>
                                        <p:attrNameLst>
                                          <p:attrName>ppt_y</p:attrName>
                                        </p:attrNameLst>
                                      </p:cBhvr>
                                      <p:tavLst>
                                        <p:tav tm="0">
                                          <p:val>
                                            <p:strVal val="#ppt_y+.1"/>
                                          </p:val>
                                        </p:tav>
                                        <p:tav tm="100000">
                                          <p:val>
                                            <p:strVal val="#ppt_y"/>
                                          </p:val>
                                        </p:tav>
                                      </p:tavLst>
                                    </p:anim>
                                  </p:childTnLst>
                                </p:cTn>
                              </p:par>
                              <p:par>
                                <p:cTn id="136" presetID="42" presetClass="entr" presetSubtype="0" fill="hold" grpId="0" nodeType="withEffect" nodePh="1">
                                  <p:stCondLst>
                                    <p:cond delay="0"/>
                                  </p:stCondLst>
                                  <p:endCondLst>
                                    <p:cond evt="begin" delay="0">
                                      <p:tn val="136"/>
                                    </p:cond>
                                  </p:endCondLst>
                                  <p:childTnLst>
                                    <p:set>
                                      <p:cBhvr>
                                        <p:cTn id="137" dur="1" fill="hold">
                                          <p:stCondLst>
                                            <p:cond delay="0"/>
                                          </p:stCondLst>
                                        </p:cTn>
                                        <p:tgtEl>
                                          <p:spTgt spid="29"/>
                                        </p:tgtEl>
                                        <p:attrNameLst>
                                          <p:attrName>style.visibility</p:attrName>
                                        </p:attrNameLst>
                                      </p:cBhvr>
                                      <p:to>
                                        <p:strVal val="visible"/>
                                      </p:to>
                                    </p:set>
                                    <p:animEffect transition="in" filter="fade">
                                      <p:cBhvr>
                                        <p:cTn id="138" dur="500"/>
                                        <p:tgtEl>
                                          <p:spTgt spid="29"/>
                                        </p:tgtEl>
                                      </p:cBhvr>
                                    </p:animEffect>
                                    <p:anim calcmode="lin" valueType="num">
                                      <p:cBhvr>
                                        <p:cTn id="139" dur="500" fill="hold"/>
                                        <p:tgtEl>
                                          <p:spTgt spid="29"/>
                                        </p:tgtEl>
                                        <p:attrNameLst>
                                          <p:attrName>ppt_x</p:attrName>
                                        </p:attrNameLst>
                                      </p:cBhvr>
                                      <p:tavLst>
                                        <p:tav tm="0">
                                          <p:val>
                                            <p:strVal val="#ppt_x"/>
                                          </p:val>
                                        </p:tav>
                                        <p:tav tm="100000">
                                          <p:val>
                                            <p:strVal val="#ppt_x"/>
                                          </p:val>
                                        </p:tav>
                                      </p:tavLst>
                                    </p:anim>
                                    <p:anim calcmode="lin" valueType="num">
                                      <p:cBhvr>
                                        <p:cTn id="140"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2" presetClass="entr" presetSubtype="0" fill="hold" grpId="0" nodeType="clickEffect">
                                  <p:stCondLst>
                                    <p:cond delay="0"/>
                                  </p:stCondLst>
                                  <p:childTnLst>
                                    <p:set>
                                      <p:cBhvr>
                                        <p:cTn id="144" dur="1" fill="hold">
                                          <p:stCondLst>
                                            <p:cond delay="0"/>
                                          </p:stCondLst>
                                        </p:cTn>
                                        <p:tgtEl>
                                          <p:spTgt spid="35">
                                            <p:txEl>
                                              <p:pRg st="0" end="0"/>
                                            </p:txEl>
                                          </p:spTgt>
                                        </p:tgtEl>
                                        <p:attrNameLst>
                                          <p:attrName>style.visibility</p:attrName>
                                        </p:attrNameLst>
                                      </p:cBhvr>
                                      <p:to>
                                        <p:strVal val="visible"/>
                                      </p:to>
                                    </p:set>
                                    <p:animEffect transition="in" filter="fade">
                                      <p:cBhvr>
                                        <p:cTn id="145" dur="500"/>
                                        <p:tgtEl>
                                          <p:spTgt spid="35">
                                            <p:txEl>
                                              <p:pRg st="0" end="0"/>
                                            </p:txEl>
                                          </p:spTgt>
                                        </p:tgtEl>
                                      </p:cBhvr>
                                    </p:animEffect>
                                    <p:anim calcmode="lin" valueType="num">
                                      <p:cBhvr>
                                        <p:cTn id="146"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147" dur="500" fill="hold"/>
                                        <p:tgtEl>
                                          <p:spTgt spid="35">
                                            <p:txEl>
                                              <p:pRg st="0" end="0"/>
                                            </p:txEl>
                                          </p:spTgt>
                                        </p:tgtEl>
                                        <p:attrNameLst>
                                          <p:attrName>ppt_y</p:attrName>
                                        </p:attrNameLst>
                                      </p:cBhvr>
                                      <p:tavLst>
                                        <p:tav tm="0">
                                          <p:val>
                                            <p:strVal val="#ppt_y+.1"/>
                                          </p:val>
                                        </p:tav>
                                        <p:tav tm="100000">
                                          <p:val>
                                            <p:strVal val="#ppt_y"/>
                                          </p:val>
                                        </p:tav>
                                      </p:tavLst>
                                    </p:anim>
                                  </p:childTnLst>
                                </p:cTn>
                              </p:par>
                              <p:par>
                                <p:cTn id="148" presetID="42" presetClass="entr" presetSubtype="0" fill="hold" grpId="0" nodeType="withEffect">
                                  <p:stCondLst>
                                    <p:cond delay="0"/>
                                  </p:stCondLst>
                                  <p:childTnLst>
                                    <p:set>
                                      <p:cBhvr>
                                        <p:cTn id="149" dur="1" fill="hold">
                                          <p:stCondLst>
                                            <p:cond delay="0"/>
                                          </p:stCondLst>
                                        </p:cTn>
                                        <p:tgtEl>
                                          <p:spTgt spid="34">
                                            <p:txEl>
                                              <p:pRg st="0" end="0"/>
                                            </p:txEl>
                                          </p:spTgt>
                                        </p:tgtEl>
                                        <p:attrNameLst>
                                          <p:attrName>style.visibility</p:attrName>
                                        </p:attrNameLst>
                                      </p:cBhvr>
                                      <p:to>
                                        <p:strVal val="visible"/>
                                      </p:to>
                                    </p:set>
                                    <p:animEffect transition="in" filter="fade">
                                      <p:cBhvr>
                                        <p:cTn id="150" dur="500"/>
                                        <p:tgtEl>
                                          <p:spTgt spid="34">
                                            <p:txEl>
                                              <p:pRg st="0" end="0"/>
                                            </p:txEl>
                                          </p:spTgt>
                                        </p:tgtEl>
                                      </p:cBhvr>
                                    </p:animEffect>
                                    <p:anim calcmode="lin" valueType="num">
                                      <p:cBhvr>
                                        <p:cTn id="151"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152" dur="500" fill="hold"/>
                                        <p:tgtEl>
                                          <p:spTgt spid="34">
                                            <p:txEl>
                                              <p:pRg st="0" end="0"/>
                                            </p:txEl>
                                          </p:spTgt>
                                        </p:tgtEl>
                                        <p:attrNameLst>
                                          <p:attrName>ppt_y</p:attrName>
                                        </p:attrNameLst>
                                      </p:cBhvr>
                                      <p:tavLst>
                                        <p:tav tm="0">
                                          <p:val>
                                            <p:strVal val="#ppt_y+.1"/>
                                          </p:val>
                                        </p:tav>
                                        <p:tav tm="100000">
                                          <p:val>
                                            <p:strVal val="#ppt_y"/>
                                          </p:val>
                                        </p:tav>
                                      </p:tavLst>
                                    </p:anim>
                                  </p:childTnLst>
                                </p:cTn>
                              </p:par>
                              <p:par>
                                <p:cTn id="153" presetID="42" presetClass="entr" presetSubtype="0" fill="hold" grpId="0" nodeType="withEffect">
                                  <p:stCondLst>
                                    <p:cond delay="0"/>
                                  </p:stCondLst>
                                  <p:childTnLst>
                                    <p:set>
                                      <p:cBhvr>
                                        <p:cTn id="154" dur="1" fill="hold">
                                          <p:stCondLst>
                                            <p:cond delay="0"/>
                                          </p:stCondLst>
                                        </p:cTn>
                                        <p:tgtEl>
                                          <p:spTgt spid="32"/>
                                        </p:tgtEl>
                                        <p:attrNameLst>
                                          <p:attrName>style.visibility</p:attrName>
                                        </p:attrNameLst>
                                      </p:cBhvr>
                                      <p:to>
                                        <p:strVal val="visible"/>
                                      </p:to>
                                    </p:set>
                                    <p:animEffect transition="in" filter="fade">
                                      <p:cBhvr>
                                        <p:cTn id="155" dur="500"/>
                                        <p:tgtEl>
                                          <p:spTgt spid="32"/>
                                        </p:tgtEl>
                                      </p:cBhvr>
                                    </p:animEffect>
                                    <p:anim calcmode="lin" valueType="num">
                                      <p:cBhvr>
                                        <p:cTn id="156" dur="500" fill="hold"/>
                                        <p:tgtEl>
                                          <p:spTgt spid="32"/>
                                        </p:tgtEl>
                                        <p:attrNameLst>
                                          <p:attrName>ppt_x</p:attrName>
                                        </p:attrNameLst>
                                      </p:cBhvr>
                                      <p:tavLst>
                                        <p:tav tm="0">
                                          <p:val>
                                            <p:strVal val="#ppt_x"/>
                                          </p:val>
                                        </p:tav>
                                        <p:tav tm="100000">
                                          <p:val>
                                            <p:strVal val="#ppt_x"/>
                                          </p:val>
                                        </p:tav>
                                      </p:tavLst>
                                    </p:anim>
                                    <p:anim calcmode="lin" valueType="num">
                                      <p:cBhvr>
                                        <p:cTn id="157" dur="500" fill="hold"/>
                                        <p:tgtEl>
                                          <p:spTgt spid="32"/>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nodePh="1">
                                  <p:stCondLst>
                                    <p:cond delay="0"/>
                                  </p:stCondLst>
                                  <p:endCondLst>
                                    <p:cond evt="begin" delay="0">
                                      <p:tn val="158"/>
                                    </p:cond>
                                  </p:endCondLst>
                                  <p:childTnLst>
                                    <p:set>
                                      <p:cBhvr>
                                        <p:cTn id="159" dur="1" fill="hold">
                                          <p:stCondLst>
                                            <p:cond delay="0"/>
                                          </p:stCondLst>
                                        </p:cTn>
                                        <p:tgtEl>
                                          <p:spTgt spid="33"/>
                                        </p:tgtEl>
                                        <p:attrNameLst>
                                          <p:attrName>style.visibility</p:attrName>
                                        </p:attrNameLst>
                                      </p:cBhvr>
                                      <p:to>
                                        <p:strVal val="visible"/>
                                      </p:to>
                                    </p:set>
                                    <p:animEffect transition="in" filter="fade">
                                      <p:cBhvr>
                                        <p:cTn id="160" dur="500"/>
                                        <p:tgtEl>
                                          <p:spTgt spid="33"/>
                                        </p:tgtEl>
                                      </p:cBhvr>
                                    </p:animEffect>
                                    <p:anim calcmode="lin" valueType="num">
                                      <p:cBhvr>
                                        <p:cTn id="161" dur="500" fill="hold"/>
                                        <p:tgtEl>
                                          <p:spTgt spid="33"/>
                                        </p:tgtEl>
                                        <p:attrNameLst>
                                          <p:attrName>ppt_x</p:attrName>
                                        </p:attrNameLst>
                                      </p:cBhvr>
                                      <p:tavLst>
                                        <p:tav tm="0">
                                          <p:val>
                                            <p:strVal val="#ppt_x"/>
                                          </p:val>
                                        </p:tav>
                                        <p:tav tm="100000">
                                          <p:val>
                                            <p:strVal val="#ppt_x"/>
                                          </p:val>
                                        </p:tav>
                                      </p:tavLst>
                                    </p:anim>
                                    <p:anim calcmode="lin" valueType="num">
                                      <p:cBhvr>
                                        <p:cTn id="162"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42" presetClass="entr" presetSubtype="0" fill="hold" grpId="0" nodeType="clickEffect">
                                  <p:stCondLst>
                                    <p:cond delay="0"/>
                                  </p:stCondLst>
                                  <p:childTnLst>
                                    <p:set>
                                      <p:cBhvr>
                                        <p:cTn id="166" dur="1" fill="hold">
                                          <p:stCondLst>
                                            <p:cond delay="0"/>
                                          </p:stCondLst>
                                        </p:cTn>
                                        <p:tgtEl>
                                          <p:spTgt spid="39">
                                            <p:txEl>
                                              <p:pRg st="0" end="0"/>
                                            </p:txEl>
                                          </p:spTgt>
                                        </p:tgtEl>
                                        <p:attrNameLst>
                                          <p:attrName>style.visibility</p:attrName>
                                        </p:attrNameLst>
                                      </p:cBhvr>
                                      <p:to>
                                        <p:strVal val="visible"/>
                                      </p:to>
                                    </p:set>
                                    <p:animEffect transition="in" filter="fade">
                                      <p:cBhvr>
                                        <p:cTn id="167" dur="500"/>
                                        <p:tgtEl>
                                          <p:spTgt spid="39">
                                            <p:txEl>
                                              <p:pRg st="0" end="0"/>
                                            </p:txEl>
                                          </p:spTgt>
                                        </p:tgtEl>
                                      </p:cBhvr>
                                    </p:animEffect>
                                    <p:anim calcmode="lin" valueType="num">
                                      <p:cBhvr>
                                        <p:cTn id="168"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169" dur="500" fill="hold"/>
                                        <p:tgtEl>
                                          <p:spTgt spid="39">
                                            <p:txEl>
                                              <p:pRg st="0" end="0"/>
                                            </p:txEl>
                                          </p:spTgt>
                                        </p:tgtEl>
                                        <p:attrNameLst>
                                          <p:attrName>ppt_y</p:attrName>
                                        </p:attrNameLst>
                                      </p:cBhvr>
                                      <p:tavLst>
                                        <p:tav tm="0">
                                          <p:val>
                                            <p:strVal val="#ppt_y+.1"/>
                                          </p:val>
                                        </p:tav>
                                        <p:tav tm="100000">
                                          <p:val>
                                            <p:strVal val="#ppt_y"/>
                                          </p:val>
                                        </p:tav>
                                      </p:tavLst>
                                    </p:anim>
                                  </p:childTnLst>
                                </p:cTn>
                              </p:par>
                              <p:par>
                                <p:cTn id="170" presetID="42" presetClass="entr" presetSubtype="0" fill="hold" grpId="0" nodeType="withEffect">
                                  <p:stCondLst>
                                    <p:cond delay="0"/>
                                  </p:stCondLst>
                                  <p:childTnLst>
                                    <p:set>
                                      <p:cBhvr>
                                        <p:cTn id="171" dur="1" fill="hold">
                                          <p:stCondLst>
                                            <p:cond delay="0"/>
                                          </p:stCondLst>
                                        </p:cTn>
                                        <p:tgtEl>
                                          <p:spTgt spid="38">
                                            <p:txEl>
                                              <p:pRg st="0" end="0"/>
                                            </p:txEl>
                                          </p:spTgt>
                                        </p:tgtEl>
                                        <p:attrNameLst>
                                          <p:attrName>style.visibility</p:attrName>
                                        </p:attrNameLst>
                                      </p:cBhvr>
                                      <p:to>
                                        <p:strVal val="visible"/>
                                      </p:to>
                                    </p:set>
                                    <p:animEffect transition="in" filter="fade">
                                      <p:cBhvr>
                                        <p:cTn id="172" dur="500"/>
                                        <p:tgtEl>
                                          <p:spTgt spid="38">
                                            <p:txEl>
                                              <p:pRg st="0" end="0"/>
                                            </p:txEl>
                                          </p:spTgt>
                                        </p:tgtEl>
                                      </p:cBhvr>
                                    </p:animEffect>
                                    <p:anim calcmode="lin" valueType="num">
                                      <p:cBhvr>
                                        <p:cTn id="173"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74" dur="500" fill="hold"/>
                                        <p:tgtEl>
                                          <p:spTgt spid="38">
                                            <p:txEl>
                                              <p:pRg st="0" end="0"/>
                                            </p:txEl>
                                          </p:spTgt>
                                        </p:tgtEl>
                                        <p:attrNameLst>
                                          <p:attrName>ppt_y</p:attrName>
                                        </p:attrNameLst>
                                      </p:cBhvr>
                                      <p:tavLst>
                                        <p:tav tm="0">
                                          <p:val>
                                            <p:strVal val="#ppt_y+.1"/>
                                          </p:val>
                                        </p:tav>
                                        <p:tav tm="100000">
                                          <p:val>
                                            <p:strVal val="#ppt_y"/>
                                          </p:val>
                                        </p:tav>
                                      </p:tavLst>
                                    </p:anim>
                                  </p:childTnLst>
                                </p:cTn>
                              </p:par>
                              <p:par>
                                <p:cTn id="175" presetID="42" presetClass="entr" presetSubtype="0" fill="hold" grpId="0" nodeType="withEffect">
                                  <p:stCondLst>
                                    <p:cond delay="0"/>
                                  </p:stCondLst>
                                  <p:childTnLst>
                                    <p:set>
                                      <p:cBhvr>
                                        <p:cTn id="176" dur="1" fill="hold">
                                          <p:stCondLst>
                                            <p:cond delay="0"/>
                                          </p:stCondLst>
                                        </p:cTn>
                                        <p:tgtEl>
                                          <p:spTgt spid="36"/>
                                        </p:tgtEl>
                                        <p:attrNameLst>
                                          <p:attrName>style.visibility</p:attrName>
                                        </p:attrNameLst>
                                      </p:cBhvr>
                                      <p:to>
                                        <p:strVal val="visible"/>
                                      </p:to>
                                    </p:set>
                                    <p:animEffect transition="in" filter="fade">
                                      <p:cBhvr>
                                        <p:cTn id="177" dur="500"/>
                                        <p:tgtEl>
                                          <p:spTgt spid="36"/>
                                        </p:tgtEl>
                                      </p:cBhvr>
                                    </p:animEffect>
                                    <p:anim calcmode="lin" valueType="num">
                                      <p:cBhvr>
                                        <p:cTn id="178" dur="500" fill="hold"/>
                                        <p:tgtEl>
                                          <p:spTgt spid="36"/>
                                        </p:tgtEl>
                                        <p:attrNameLst>
                                          <p:attrName>ppt_x</p:attrName>
                                        </p:attrNameLst>
                                      </p:cBhvr>
                                      <p:tavLst>
                                        <p:tav tm="0">
                                          <p:val>
                                            <p:strVal val="#ppt_x"/>
                                          </p:val>
                                        </p:tav>
                                        <p:tav tm="100000">
                                          <p:val>
                                            <p:strVal val="#ppt_x"/>
                                          </p:val>
                                        </p:tav>
                                      </p:tavLst>
                                    </p:anim>
                                    <p:anim calcmode="lin" valueType="num">
                                      <p:cBhvr>
                                        <p:cTn id="179" dur="500" fill="hold"/>
                                        <p:tgtEl>
                                          <p:spTgt spid="36"/>
                                        </p:tgtEl>
                                        <p:attrNameLst>
                                          <p:attrName>ppt_y</p:attrName>
                                        </p:attrNameLst>
                                      </p:cBhvr>
                                      <p:tavLst>
                                        <p:tav tm="0">
                                          <p:val>
                                            <p:strVal val="#ppt_y+.1"/>
                                          </p:val>
                                        </p:tav>
                                        <p:tav tm="100000">
                                          <p:val>
                                            <p:strVal val="#ppt_y"/>
                                          </p:val>
                                        </p:tav>
                                      </p:tavLst>
                                    </p:anim>
                                  </p:childTnLst>
                                </p:cTn>
                              </p:par>
                              <p:par>
                                <p:cTn id="180" presetID="42" presetClass="entr" presetSubtype="0" fill="hold" grpId="0" nodeType="withEffect" nodePh="1">
                                  <p:stCondLst>
                                    <p:cond delay="0"/>
                                  </p:stCondLst>
                                  <p:endCondLst>
                                    <p:cond evt="begin" delay="0">
                                      <p:tn val="180"/>
                                    </p:cond>
                                  </p:endCondLst>
                                  <p:childTnLst>
                                    <p:set>
                                      <p:cBhvr>
                                        <p:cTn id="181" dur="1" fill="hold">
                                          <p:stCondLst>
                                            <p:cond delay="0"/>
                                          </p:stCondLst>
                                        </p:cTn>
                                        <p:tgtEl>
                                          <p:spTgt spid="37"/>
                                        </p:tgtEl>
                                        <p:attrNameLst>
                                          <p:attrName>style.visibility</p:attrName>
                                        </p:attrNameLst>
                                      </p:cBhvr>
                                      <p:to>
                                        <p:strVal val="visible"/>
                                      </p:to>
                                    </p:set>
                                    <p:animEffect transition="in" filter="fade">
                                      <p:cBhvr>
                                        <p:cTn id="182" dur="500"/>
                                        <p:tgtEl>
                                          <p:spTgt spid="37"/>
                                        </p:tgtEl>
                                      </p:cBhvr>
                                    </p:animEffect>
                                    <p:anim calcmode="lin" valueType="num">
                                      <p:cBhvr>
                                        <p:cTn id="183" dur="500" fill="hold"/>
                                        <p:tgtEl>
                                          <p:spTgt spid="37"/>
                                        </p:tgtEl>
                                        <p:attrNameLst>
                                          <p:attrName>ppt_x</p:attrName>
                                        </p:attrNameLst>
                                      </p:cBhvr>
                                      <p:tavLst>
                                        <p:tav tm="0">
                                          <p:val>
                                            <p:strVal val="#ppt_x"/>
                                          </p:val>
                                        </p:tav>
                                        <p:tav tm="100000">
                                          <p:val>
                                            <p:strVal val="#ppt_x"/>
                                          </p:val>
                                        </p:tav>
                                      </p:tavLst>
                                    </p:anim>
                                    <p:anim calcmode="lin" valueType="num">
                                      <p:cBhvr>
                                        <p:cTn id="184"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42" presetClass="entr" presetSubtype="0" fill="hold" grpId="0" nodeType="clickEffect">
                                  <p:stCondLst>
                                    <p:cond delay="0"/>
                                  </p:stCondLst>
                                  <p:childTnLst>
                                    <p:set>
                                      <p:cBhvr>
                                        <p:cTn id="188" dur="1" fill="hold">
                                          <p:stCondLst>
                                            <p:cond delay="0"/>
                                          </p:stCondLst>
                                        </p:cTn>
                                        <p:tgtEl>
                                          <p:spTgt spid="43">
                                            <p:txEl>
                                              <p:pRg st="0" end="0"/>
                                            </p:txEl>
                                          </p:spTgt>
                                        </p:tgtEl>
                                        <p:attrNameLst>
                                          <p:attrName>style.visibility</p:attrName>
                                        </p:attrNameLst>
                                      </p:cBhvr>
                                      <p:to>
                                        <p:strVal val="visible"/>
                                      </p:to>
                                    </p:set>
                                    <p:animEffect transition="in" filter="fade">
                                      <p:cBhvr>
                                        <p:cTn id="189" dur="500"/>
                                        <p:tgtEl>
                                          <p:spTgt spid="43">
                                            <p:txEl>
                                              <p:pRg st="0" end="0"/>
                                            </p:txEl>
                                          </p:spTgt>
                                        </p:tgtEl>
                                      </p:cBhvr>
                                    </p:animEffect>
                                    <p:anim calcmode="lin" valueType="num">
                                      <p:cBhvr>
                                        <p:cTn id="190"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191" dur="500" fill="hold"/>
                                        <p:tgtEl>
                                          <p:spTgt spid="43">
                                            <p:txEl>
                                              <p:pRg st="0" end="0"/>
                                            </p:txEl>
                                          </p:spTgt>
                                        </p:tgtEl>
                                        <p:attrNameLst>
                                          <p:attrName>ppt_y</p:attrName>
                                        </p:attrNameLst>
                                      </p:cBhvr>
                                      <p:tavLst>
                                        <p:tav tm="0">
                                          <p:val>
                                            <p:strVal val="#ppt_y+.1"/>
                                          </p:val>
                                        </p:tav>
                                        <p:tav tm="100000">
                                          <p:val>
                                            <p:strVal val="#ppt_y"/>
                                          </p:val>
                                        </p:tav>
                                      </p:tavLst>
                                    </p:anim>
                                  </p:childTnLst>
                                </p:cTn>
                              </p:par>
                              <p:par>
                                <p:cTn id="192" presetID="42" presetClass="entr" presetSubtype="0" fill="hold" grpId="0" nodeType="withEffect">
                                  <p:stCondLst>
                                    <p:cond delay="0"/>
                                  </p:stCondLst>
                                  <p:childTnLst>
                                    <p:set>
                                      <p:cBhvr>
                                        <p:cTn id="193" dur="1" fill="hold">
                                          <p:stCondLst>
                                            <p:cond delay="0"/>
                                          </p:stCondLst>
                                        </p:cTn>
                                        <p:tgtEl>
                                          <p:spTgt spid="42">
                                            <p:txEl>
                                              <p:pRg st="0" end="0"/>
                                            </p:txEl>
                                          </p:spTgt>
                                        </p:tgtEl>
                                        <p:attrNameLst>
                                          <p:attrName>style.visibility</p:attrName>
                                        </p:attrNameLst>
                                      </p:cBhvr>
                                      <p:to>
                                        <p:strVal val="visible"/>
                                      </p:to>
                                    </p:set>
                                    <p:animEffect transition="in" filter="fade">
                                      <p:cBhvr>
                                        <p:cTn id="194" dur="500"/>
                                        <p:tgtEl>
                                          <p:spTgt spid="42">
                                            <p:txEl>
                                              <p:pRg st="0" end="0"/>
                                            </p:txEl>
                                          </p:spTgt>
                                        </p:tgtEl>
                                      </p:cBhvr>
                                    </p:animEffect>
                                    <p:anim calcmode="lin" valueType="num">
                                      <p:cBhvr>
                                        <p:cTn id="195"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196" dur="500" fill="hold"/>
                                        <p:tgtEl>
                                          <p:spTgt spid="42">
                                            <p:txEl>
                                              <p:pRg st="0" end="0"/>
                                            </p:txEl>
                                          </p:spTgt>
                                        </p:tgtEl>
                                        <p:attrNameLst>
                                          <p:attrName>ppt_y</p:attrName>
                                        </p:attrNameLst>
                                      </p:cBhvr>
                                      <p:tavLst>
                                        <p:tav tm="0">
                                          <p:val>
                                            <p:strVal val="#ppt_y+.1"/>
                                          </p:val>
                                        </p:tav>
                                        <p:tav tm="100000">
                                          <p:val>
                                            <p:strVal val="#ppt_y"/>
                                          </p:val>
                                        </p:tav>
                                      </p:tavLst>
                                    </p:anim>
                                  </p:childTnLst>
                                </p:cTn>
                              </p:par>
                              <p:par>
                                <p:cTn id="197" presetID="42" presetClass="entr" presetSubtype="0" fill="hold" grpId="0" nodeType="withEffect">
                                  <p:stCondLst>
                                    <p:cond delay="0"/>
                                  </p:stCondLst>
                                  <p:childTnLst>
                                    <p:set>
                                      <p:cBhvr>
                                        <p:cTn id="198" dur="1" fill="hold">
                                          <p:stCondLst>
                                            <p:cond delay="0"/>
                                          </p:stCondLst>
                                        </p:cTn>
                                        <p:tgtEl>
                                          <p:spTgt spid="40"/>
                                        </p:tgtEl>
                                        <p:attrNameLst>
                                          <p:attrName>style.visibility</p:attrName>
                                        </p:attrNameLst>
                                      </p:cBhvr>
                                      <p:to>
                                        <p:strVal val="visible"/>
                                      </p:to>
                                    </p:set>
                                    <p:animEffect transition="in" filter="fade">
                                      <p:cBhvr>
                                        <p:cTn id="199" dur="500"/>
                                        <p:tgtEl>
                                          <p:spTgt spid="40"/>
                                        </p:tgtEl>
                                      </p:cBhvr>
                                    </p:animEffect>
                                    <p:anim calcmode="lin" valueType="num">
                                      <p:cBhvr>
                                        <p:cTn id="200" dur="500" fill="hold"/>
                                        <p:tgtEl>
                                          <p:spTgt spid="40"/>
                                        </p:tgtEl>
                                        <p:attrNameLst>
                                          <p:attrName>ppt_x</p:attrName>
                                        </p:attrNameLst>
                                      </p:cBhvr>
                                      <p:tavLst>
                                        <p:tav tm="0">
                                          <p:val>
                                            <p:strVal val="#ppt_x"/>
                                          </p:val>
                                        </p:tav>
                                        <p:tav tm="100000">
                                          <p:val>
                                            <p:strVal val="#ppt_x"/>
                                          </p:val>
                                        </p:tav>
                                      </p:tavLst>
                                    </p:anim>
                                    <p:anim calcmode="lin" valueType="num">
                                      <p:cBhvr>
                                        <p:cTn id="201" dur="500" fill="hold"/>
                                        <p:tgtEl>
                                          <p:spTgt spid="40"/>
                                        </p:tgtEl>
                                        <p:attrNameLst>
                                          <p:attrName>ppt_y</p:attrName>
                                        </p:attrNameLst>
                                      </p:cBhvr>
                                      <p:tavLst>
                                        <p:tav tm="0">
                                          <p:val>
                                            <p:strVal val="#ppt_y+.1"/>
                                          </p:val>
                                        </p:tav>
                                        <p:tav tm="100000">
                                          <p:val>
                                            <p:strVal val="#ppt_y"/>
                                          </p:val>
                                        </p:tav>
                                      </p:tavLst>
                                    </p:anim>
                                  </p:childTnLst>
                                </p:cTn>
                              </p:par>
                              <p:par>
                                <p:cTn id="202" presetID="42" presetClass="entr" presetSubtype="0" fill="hold" grpId="0" nodeType="withEffect" nodePh="1">
                                  <p:stCondLst>
                                    <p:cond delay="0"/>
                                  </p:stCondLst>
                                  <p:endCondLst>
                                    <p:cond evt="begin" delay="0">
                                      <p:tn val="202"/>
                                    </p:cond>
                                  </p:endCondLst>
                                  <p:childTnLst>
                                    <p:set>
                                      <p:cBhvr>
                                        <p:cTn id="203" dur="1" fill="hold">
                                          <p:stCondLst>
                                            <p:cond delay="0"/>
                                          </p:stCondLst>
                                        </p:cTn>
                                        <p:tgtEl>
                                          <p:spTgt spid="41"/>
                                        </p:tgtEl>
                                        <p:attrNameLst>
                                          <p:attrName>style.visibility</p:attrName>
                                        </p:attrNameLst>
                                      </p:cBhvr>
                                      <p:to>
                                        <p:strVal val="visible"/>
                                      </p:to>
                                    </p:set>
                                    <p:animEffect transition="in" filter="fade">
                                      <p:cBhvr>
                                        <p:cTn id="204" dur="500"/>
                                        <p:tgtEl>
                                          <p:spTgt spid="41"/>
                                        </p:tgtEl>
                                      </p:cBhvr>
                                    </p:animEffect>
                                    <p:anim calcmode="lin" valueType="num">
                                      <p:cBhvr>
                                        <p:cTn id="205" dur="500" fill="hold"/>
                                        <p:tgtEl>
                                          <p:spTgt spid="41"/>
                                        </p:tgtEl>
                                        <p:attrNameLst>
                                          <p:attrName>ppt_x</p:attrName>
                                        </p:attrNameLst>
                                      </p:cBhvr>
                                      <p:tavLst>
                                        <p:tav tm="0">
                                          <p:val>
                                            <p:strVal val="#ppt_x"/>
                                          </p:val>
                                        </p:tav>
                                        <p:tav tm="100000">
                                          <p:val>
                                            <p:strVal val="#ppt_x"/>
                                          </p:val>
                                        </p:tav>
                                      </p:tavLst>
                                    </p:anim>
                                    <p:anim calcmode="lin" valueType="num">
                                      <p:cBhvr>
                                        <p:cTn id="206" dur="5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42"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anim calcmode="lin" valueType="num">
                      <p:cBhvr>
                        <p:cTn dur="500" fill="hold"/>
                        <p:tgtEl>
                          <p:spTgt spid="7"/>
                        </p:tgtEl>
                        <p:attrNameLst>
                          <p:attrName>ppt_x</p:attrName>
                        </p:attrNameLst>
                      </p:cBhvr>
                      <p:tavLst>
                        <p:tav tm="0">
                          <p:val>
                            <p:strVal val="#ppt_x"/>
                          </p:val>
                        </p:tav>
                        <p:tav tm="100000">
                          <p:val>
                            <p:strVal val="#ppt_x"/>
                          </p:val>
                        </p:tav>
                      </p:tavLst>
                    </p:anim>
                    <p:anim calcmode="lin" valueType="num">
                      <p:cBhvr>
                        <p:cTn dur="500" fill="hold"/>
                        <p:tgtEl>
                          <p:spTgt spid="7"/>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4" grpId="0" animBg="1"/>
      <p:bldP spid="5" grpId="0"/>
      <p:bldP spid="11" grpId="0" build="p">
        <p:tmplLst>
          <p:tmpl lvl="1">
            <p:tnLst>
              <p:par>
                <p:cTn presetID="42"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42"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anim calcmode="lin" valueType="num">
                      <p:cBhvr>
                        <p:cTn dur="500" fill="hold"/>
                        <p:tgtEl>
                          <p:spTgt spid="10"/>
                        </p:tgtEl>
                        <p:attrNameLst>
                          <p:attrName>ppt_x</p:attrName>
                        </p:attrNameLst>
                      </p:cBhvr>
                      <p:tavLst>
                        <p:tav tm="0">
                          <p:val>
                            <p:strVal val="#ppt_x"/>
                          </p:val>
                        </p:tav>
                        <p:tav tm="100000">
                          <p:val>
                            <p:strVal val="#ppt_x"/>
                          </p:val>
                        </p:tav>
                      </p:tavLst>
                    </p:anim>
                    <p:anim calcmode="lin" valueType="num">
                      <p:cBhvr>
                        <p:cTn dur="500" fill="hold"/>
                        <p:tgtEl>
                          <p:spTgt spid="10"/>
                        </p:tgtEl>
                        <p:attrNameLst>
                          <p:attrName>ppt_y</p:attrName>
                        </p:attrNameLst>
                      </p:cBhvr>
                      <p:tavLst>
                        <p:tav tm="0">
                          <p:val>
                            <p:strVal val="#ppt_y+.1"/>
                          </p:val>
                        </p:tav>
                        <p:tav tm="100000">
                          <p:val>
                            <p:strVal val="#ppt_y"/>
                          </p:val>
                        </p:tav>
                      </p:tavLst>
                    </p:anim>
                  </p:childTnLst>
                </p:cTn>
              </p:par>
            </p:tnLst>
          </p:tmpl>
        </p:tmplLst>
      </p:bldP>
      <p:bldP spid="8" grpId="0" animBg="1"/>
      <p:bldP spid="9" grpId="0"/>
      <p:bldP spid="19" grpId="0" build="p">
        <p:tmplLst>
          <p:tmpl lvl="1">
            <p:tnLst>
              <p:par>
                <p:cTn presetID="42" presetClass="entr" presetSubtype="0" fill="hold" nodeType="click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18" grpId="0" build="p">
        <p:tmplLst>
          <p:tmpl lvl="1">
            <p:tnLst>
              <p:par>
                <p:cTn presetID="42"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anim calcmode="lin" valueType="num">
                      <p:cBhvr>
                        <p:cTn dur="500" fill="hold"/>
                        <p:tgtEl>
                          <p:spTgt spid="18"/>
                        </p:tgtEl>
                        <p:attrNameLst>
                          <p:attrName>ppt_x</p:attrName>
                        </p:attrNameLst>
                      </p:cBhvr>
                      <p:tavLst>
                        <p:tav tm="0">
                          <p:val>
                            <p:strVal val="#ppt_x"/>
                          </p:val>
                        </p:tav>
                        <p:tav tm="100000">
                          <p:val>
                            <p:strVal val="#ppt_x"/>
                          </p:val>
                        </p:tav>
                      </p:tavLst>
                    </p:anim>
                    <p:anim calcmode="lin" valueType="num">
                      <p:cBhvr>
                        <p:cTn dur="500" fill="hold"/>
                        <p:tgtEl>
                          <p:spTgt spid="18"/>
                        </p:tgtEl>
                        <p:attrNameLst>
                          <p:attrName>ppt_y</p:attrName>
                        </p:attrNameLst>
                      </p:cBhvr>
                      <p:tavLst>
                        <p:tav tm="0">
                          <p:val>
                            <p:strVal val="#ppt_y+.1"/>
                          </p:val>
                        </p:tav>
                        <p:tav tm="100000">
                          <p:val>
                            <p:strVal val="#ppt_y"/>
                          </p:val>
                        </p:tav>
                      </p:tavLst>
                    </p:anim>
                  </p:childTnLst>
                </p:cTn>
              </p:par>
            </p:tnLst>
          </p:tmpl>
        </p:tmplLst>
      </p:bldP>
      <p:bldP spid="16" grpId="0" animBg="1"/>
      <p:bldP spid="17" grpId="0"/>
      <p:bldP spid="23" grpId="0" build="p">
        <p:tmplLst>
          <p:tmpl lvl="1">
            <p:tnLst>
              <p:par>
                <p:cTn presetID="42" presetClass="entr" presetSubtype="0" fill="hold" nodeType="click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anim calcmode="lin" valueType="num">
                      <p:cBhvr>
                        <p:cTn dur="500" fill="hold"/>
                        <p:tgtEl>
                          <p:spTgt spid="23"/>
                        </p:tgtEl>
                        <p:attrNameLst>
                          <p:attrName>ppt_x</p:attrName>
                        </p:attrNameLst>
                      </p:cBhvr>
                      <p:tavLst>
                        <p:tav tm="0">
                          <p:val>
                            <p:strVal val="#ppt_x"/>
                          </p:val>
                        </p:tav>
                        <p:tav tm="100000">
                          <p:val>
                            <p:strVal val="#ppt_x"/>
                          </p:val>
                        </p:tav>
                      </p:tavLst>
                    </p:anim>
                    <p:anim calcmode="lin" valueType="num">
                      <p:cBhvr>
                        <p:cTn dur="500" fill="hold"/>
                        <p:tgtEl>
                          <p:spTgt spid="23"/>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2"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0" grpId="0" animBg="1"/>
      <p:bldP spid="21" grpId="0"/>
      <p:bldP spid="27" grpId="0" build="p">
        <p:tmplLst>
          <p:tmpl lvl="1">
            <p:tnLst>
              <p:par>
                <p:cTn presetID="42" presetClass="entr" presetSubtype="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anim calcmode="lin" valueType="num">
                      <p:cBhvr>
                        <p:cTn dur="500" fill="hold"/>
                        <p:tgtEl>
                          <p:spTgt spid="27"/>
                        </p:tgtEl>
                        <p:attrNameLst>
                          <p:attrName>ppt_x</p:attrName>
                        </p:attrNameLst>
                      </p:cBhvr>
                      <p:tavLst>
                        <p:tav tm="0">
                          <p:val>
                            <p:strVal val="#ppt_x"/>
                          </p:val>
                        </p:tav>
                        <p:tav tm="100000">
                          <p:val>
                            <p:strVal val="#ppt_x"/>
                          </p:val>
                        </p:tav>
                      </p:tavLst>
                    </p:anim>
                    <p:anim calcmode="lin" valueType="num">
                      <p:cBhvr>
                        <p:cTn dur="500" fill="hold"/>
                        <p:tgtEl>
                          <p:spTgt spid="27"/>
                        </p:tgtEl>
                        <p:attrNameLst>
                          <p:attrName>ppt_y</p:attrName>
                        </p:attrNameLst>
                      </p:cBhvr>
                      <p:tavLst>
                        <p:tav tm="0">
                          <p:val>
                            <p:strVal val="#ppt_y+.1"/>
                          </p:val>
                        </p:tav>
                        <p:tav tm="100000">
                          <p:val>
                            <p:strVal val="#ppt_y"/>
                          </p:val>
                        </p:tav>
                      </p:tavLst>
                    </p:anim>
                  </p:childTnLst>
                </p:cTn>
              </p:par>
            </p:tnLst>
          </p:tmpl>
        </p:tmplLst>
      </p:bldP>
      <p:bldP spid="26" grpId="0" build="p">
        <p:tmplLst>
          <p:tmpl lvl="1">
            <p:tnLst>
              <p:par>
                <p:cTn presetID="42"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4" grpId="0" animBg="1"/>
      <p:bldP spid="25" grpId="0"/>
      <p:bldP spid="31" grpId="0" build="p">
        <p:tmplLst>
          <p:tmpl lvl="1">
            <p:tnLst>
              <p:par>
                <p:cTn presetID="42" presetClass="entr" presetSubtype="0"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anim calcmode="lin" valueType="num">
                      <p:cBhvr>
                        <p:cTn dur="500" fill="hold"/>
                        <p:tgtEl>
                          <p:spTgt spid="31"/>
                        </p:tgtEl>
                        <p:attrNameLst>
                          <p:attrName>ppt_x</p:attrName>
                        </p:attrNameLst>
                      </p:cBhvr>
                      <p:tavLst>
                        <p:tav tm="0">
                          <p:val>
                            <p:strVal val="#ppt_x"/>
                          </p:val>
                        </p:tav>
                        <p:tav tm="100000">
                          <p:val>
                            <p:strVal val="#ppt_x"/>
                          </p:val>
                        </p:tav>
                      </p:tavLst>
                    </p:anim>
                    <p:anim calcmode="lin" valueType="num">
                      <p:cBhvr>
                        <p:cTn dur="500" fill="hold"/>
                        <p:tgtEl>
                          <p:spTgt spid="31"/>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anim calcmode="lin" valueType="num">
                      <p:cBhvr>
                        <p:cTn dur="500" fill="hold"/>
                        <p:tgtEl>
                          <p:spTgt spid="30"/>
                        </p:tgtEl>
                        <p:attrNameLst>
                          <p:attrName>ppt_x</p:attrName>
                        </p:attrNameLst>
                      </p:cBhvr>
                      <p:tavLst>
                        <p:tav tm="0">
                          <p:val>
                            <p:strVal val="#ppt_x"/>
                          </p:val>
                        </p:tav>
                        <p:tav tm="100000">
                          <p:val>
                            <p:strVal val="#ppt_x"/>
                          </p:val>
                        </p:tav>
                      </p:tavLst>
                    </p:anim>
                    <p:anim calcmode="lin" valueType="num">
                      <p:cBhvr>
                        <p:cTn dur="500" fill="hold"/>
                        <p:tgtEl>
                          <p:spTgt spid="30"/>
                        </p:tgtEl>
                        <p:attrNameLst>
                          <p:attrName>ppt_y</p:attrName>
                        </p:attrNameLst>
                      </p:cBhvr>
                      <p:tavLst>
                        <p:tav tm="0">
                          <p:val>
                            <p:strVal val="#ppt_y+.1"/>
                          </p:val>
                        </p:tav>
                        <p:tav tm="100000">
                          <p:val>
                            <p:strVal val="#ppt_y"/>
                          </p:val>
                        </p:tav>
                      </p:tavLst>
                    </p:anim>
                  </p:childTnLst>
                </p:cTn>
              </p:par>
            </p:tnLst>
          </p:tmpl>
        </p:tmplLst>
      </p:bldP>
      <p:bldP spid="28" grpId="0" animBg="1"/>
      <p:bldP spid="29" grpId="0"/>
      <p:bldP spid="35" grpId="0" build="p">
        <p:tmplLst>
          <p:tmpl lvl="1">
            <p:tnLst>
              <p:par>
                <p:cTn presetID="42" presetClass="entr" presetSubtype="0" fill="hold" nodeType="click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anim calcmode="lin" valueType="num">
                      <p:cBhvr>
                        <p:cTn dur="500" fill="hold"/>
                        <p:tgtEl>
                          <p:spTgt spid="35"/>
                        </p:tgtEl>
                        <p:attrNameLst>
                          <p:attrName>ppt_x</p:attrName>
                        </p:attrNameLst>
                      </p:cBhvr>
                      <p:tavLst>
                        <p:tav tm="0">
                          <p:val>
                            <p:strVal val="#ppt_x"/>
                          </p:val>
                        </p:tav>
                        <p:tav tm="100000">
                          <p:val>
                            <p:strVal val="#ppt_x"/>
                          </p:val>
                        </p:tav>
                      </p:tavLst>
                    </p:anim>
                    <p:anim calcmode="lin" valueType="num">
                      <p:cBhvr>
                        <p:cTn dur="500" fill="hold"/>
                        <p:tgtEl>
                          <p:spTgt spid="35"/>
                        </p:tgtEl>
                        <p:attrNameLst>
                          <p:attrName>ppt_y</p:attrName>
                        </p:attrNameLst>
                      </p:cBhvr>
                      <p:tavLst>
                        <p:tav tm="0">
                          <p:val>
                            <p:strVal val="#ppt_y+.1"/>
                          </p:val>
                        </p:tav>
                        <p:tav tm="100000">
                          <p:val>
                            <p:strVal val="#ppt_y"/>
                          </p:val>
                        </p:tav>
                      </p:tavLst>
                    </p:anim>
                  </p:childTnLst>
                </p:cTn>
              </p:par>
            </p:tnLst>
          </p:tmpl>
        </p:tmplLst>
      </p:bldP>
      <p:bldP spid="34" grpId="0" build="p">
        <p:tmplLst>
          <p:tmpl lvl="1">
            <p:tnLst>
              <p:par>
                <p:cTn presetID="42"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anim calcmode="lin" valueType="num">
                      <p:cBhvr>
                        <p:cTn dur="500" fill="hold"/>
                        <p:tgtEl>
                          <p:spTgt spid="34"/>
                        </p:tgtEl>
                        <p:attrNameLst>
                          <p:attrName>ppt_x</p:attrName>
                        </p:attrNameLst>
                      </p:cBhvr>
                      <p:tavLst>
                        <p:tav tm="0">
                          <p:val>
                            <p:strVal val="#ppt_x"/>
                          </p:val>
                        </p:tav>
                        <p:tav tm="100000">
                          <p:val>
                            <p:strVal val="#ppt_x"/>
                          </p:val>
                        </p:tav>
                      </p:tavLst>
                    </p:anim>
                    <p:anim calcmode="lin" valueType="num">
                      <p:cBhvr>
                        <p:cTn dur="500" fill="hold"/>
                        <p:tgtEl>
                          <p:spTgt spid="34"/>
                        </p:tgtEl>
                        <p:attrNameLst>
                          <p:attrName>ppt_y</p:attrName>
                        </p:attrNameLst>
                      </p:cBhvr>
                      <p:tavLst>
                        <p:tav tm="0">
                          <p:val>
                            <p:strVal val="#ppt_y+.1"/>
                          </p:val>
                        </p:tav>
                        <p:tav tm="100000">
                          <p:val>
                            <p:strVal val="#ppt_y"/>
                          </p:val>
                        </p:tav>
                      </p:tavLst>
                    </p:anim>
                  </p:childTnLst>
                </p:cTn>
              </p:par>
            </p:tnLst>
          </p:tmpl>
        </p:tmplLst>
      </p:bldP>
      <p:bldP spid="32" grpId="0" animBg="1"/>
      <p:bldP spid="33" grpId="0"/>
      <p:bldP spid="39" grpId="0" build="p">
        <p:tmplLst>
          <p:tmpl lvl="1">
            <p:tnLst>
              <p:par>
                <p:cTn presetID="42" presetClass="entr" presetSubtype="0" fill="hold" nodeType="click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anim calcmode="lin" valueType="num">
                      <p:cBhvr>
                        <p:cTn dur="500" fill="hold"/>
                        <p:tgtEl>
                          <p:spTgt spid="39"/>
                        </p:tgtEl>
                        <p:attrNameLst>
                          <p:attrName>ppt_x</p:attrName>
                        </p:attrNameLst>
                      </p:cBhvr>
                      <p:tavLst>
                        <p:tav tm="0">
                          <p:val>
                            <p:strVal val="#ppt_x"/>
                          </p:val>
                        </p:tav>
                        <p:tav tm="100000">
                          <p:val>
                            <p:strVal val="#ppt_x"/>
                          </p:val>
                        </p:tav>
                      </p:tavLst>
                    </p:anim>
                    <p:anim calcmode="lin" valueType="num">
                      <p:cBhvr>
                        <p:cTn dur="500" fill="hold"/>
                        <p:tgtEl>
                          <p:spTgt spid="39"/>
                        </p:tgtEl>
                        <p:attrNameLst>
                          <p:attrName>ppt_y</p:attrName>
                        </p:attrNameLst>
                      </p:cBhvr>
                      <p:tavLst>
                        <p:tav tm="0">
                          <p:val>
                            <p:strVal val="#ppt_y+.1"/>
                          </p:val>
                        </p:tav>
                        <p:tav tm="100000">
                          <p:val>
                            <p:strVal val="#ppt_y"/>
                          </p:val>
                        </p:tav>
                      </p:tavLst>
                    </p:anim>
                  </p:childTnLst>
                </p:cTn>
              </p:par>
            </p:tnLst>
          </p:tmpl>
        </p:tmplLst>
      </p:bldP>
      <p:bldP spid="38" grpId="0" build="p">
        <p:tmplLst>
          <p:tmpl lvl="1">
            <p:tnLst>
              <p:par>
                <p:cTn presetID="42"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anim calcmode="lin" valueType="num">
                      <p:cBhvr>
                        <p:cTn dur="500" fill="hold"/>
                        <p:tgtEl>
                          <p:spTgt spid="38"/>
                        </p:tgtEl>
                        <p:attrNameLst>
                          <p:attrName>ppt_x</p:attrName>
                        </p:attrNameLst>
                      </p:cBhvr>
                      <p:tavLst>
                        <p:tav tm="0">
                          <p:val>
                            <p:strVal val="#ppt_x"/>
                          </p:val>
                        </p:tav>
                        <p:tav tm="100000">
                          <p:val>
                            <p:strVal val="#ppt_x"/>
                          </p:val>
                        </p:tav>
                      </p:tavLst>
                    </p:anim>
                    <p:anim calcmode="lin" valueType="num">
                      <p:cBhvr>
                        <p:cTn dur="500" fill="hold"/>
                        <p:tgtEl>
                          <p:spTgt spid="38"/>
                        </p:tgtEl>
                        <p:attrNameLst>
                          <p:attrName>ppt_y</p:attrName>
                        </p:attrNameLst>
                      </p:cBhvr>
                      <p:tavLst>
                        <p:tav tm="0">
                          <p:val>
                            <p:strVal val="#ppt_y+.1"/>
                          </p:val>
                        </p:tav>
                        <p:tav tm="100000">
                          <p:val>
                            <p:strVal val="#ppt_y"/>
                          </p:val>
                        </p:tav>
                      </p:tavLst>
                    </p:anim>
                  </p:childTnLst>
                </p:cTn>
              </p:par>
            </p:tnLst>
          </p:tmpl>
        </p:tmplLst>
      </p:bldP>
      <p:bldP spid="36" grpId="0" animBg="1"/>
      <p:bldP spid="37" grpId="0"/>
      <p:bldP spid="43" grpId="0" build="p">
        <p:tmplLst>
          <p:tmpl lvl="1">
            <p:tnLst>
              <p:par>
                <p:cTn presetID="42" presetClass="entr" presetSubtype="0" fill="hold" nodeType="click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anim calcmode="lin" valueType="num">
                      <p:cBhvr>
                        <p:cTn dur="500" fill="hold"/>
                        <p:tgtEl>
                          <p:spTgt spid="43"/>
                        </p:tgtEl>
                        <p:attrNameLst>
                          <p:attrName>ppt_x</p:attrName>
                        </p:attrNameLst>
                      </p:cBhvr>
                      <p:tavLst>
                        <p:tav tm="0">
                          <p:val>
                            <p:strVal val="#ppt_x"/>
                          </p:val>
                        </p:tav>
                        <p:tav tm="100000">
                          <p:val>
                            <p:strVal val="#ppt_x"/>
                          </p:val>
                        </p:tav>
                      </p:tavLst>
                    </p:anim>
                    <p:anim calcmode="lin" valueType="num">
                      <p:cBhvr>
                        <p:cTn dur="500" fill="hold"/>
                        <p:tgtEl>
                          <p:spTgt spid="43"/>
                        </p:tgtEl>
                        <p:attrNameLst>
                          <p:attrName>ppt_y</p:attrName>
                        </p:attrNameLst>
                      </p:cBhvr>
                      <p:tavLst>
                        <p:tav tm="0">
                          <p:val>
                            <p:strVal val="#ppt_y+.1"/>
                          </p:val>
                        </p:tav>
                        <p:tav tm="100000">
                          <p:val>
                            <p:strVal val="#ppt_y"/>
                          </p:val>
                        </p:tav>
                      </p:tavLst>
                    </p:anim>
                  </p:childTnLst>
                </p:cTn>
              </p:par>
            </p:tnLst>
          </p:tmpl>
        </p:tmplLst>
      </p:bldP>
      <p:bldP spid="42" grpId="0" build="p">
        <p:tmplLst>
          <p:tmpl lvl="1">
            <p:tnLst>
              <p:par>
                <p:cTn presetID="42" presetClass="entr" presetSubtype="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anim calcmode="lin" valueType="num">
                      <p:cBhvr>
                        <p:cTn dur="500" fill="hold"/>
                        <p:tgtEl>
                          <p:spTgt spid="42"/>
                        </p:tgtEl>
                        <p:attrNameLst>
                          <p:attrName>ppt_x</p:attrName>
                        </p:attrNameLst>
                      </p:cBhvr>
                      <p:tavLst>
                        <p:tav tm="0">
                          <p:val>
                            <p:strVal val="#ppt_x"/>
                          </p:val>
                        </p:tav>
                        <p:tav tm="100000">
                          <p:val>
                            <p:strVal val="#ppt_x"/>
                          </p:val>
                        </p:tav>
                      </p:tavLst>
                    </p:anim>
                    <p:anim calcmode="lin" valueType="num">
                      <p:cBhvr>
                        <p:cTn dur="500" fill="hold"/>
                        <p:tgtEl>
                          <p:spTgt spid="42"/>
                        </p:tgtEl>
                        <p:attrNameLst>
                          <p:attrName>ppt_y</p:attrName>
                        </p:attrNameLst>
                      </p:cBhvr>
                      <p:tavLst>
                        <p:tav tm="0">
                          <p:val>
                            <p:strVal val="#ppt_y+.1"/>
                          </p:val>
                        </p:tav>
                        <p:tav tm="100000">
                          <p:val>
                            <p:strVal val="#ppt_y"/>
                          </p:val>
                        </p:tav>
                      </p:tavLst>
                    </p:anim>
                  </p:childTnLst>
                </p:cTn>
              </p:par>
            </p:tnLst>
          </p:tmpl>
        </p:tmplLst>
      </p:bldP>
      <p:bldP spid="40" grpId="0" animBg="1"/>
      <p:bldP spid="41" grpId="0"/>
      <p:bldP spid="3"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üzen_18">
    <p:spTree>
      <p:nvGrpSpPr>
        <p:cNvPr id="1" name=""/>
        <p:cNvGrpSpPr/>
        <p:nvPr/>
      </p:nvGrpSpPr>
      <p:grpSpPr>
        <a:xfrm>
          <a:off x="0" y="0"/>
          <a:ext cx="0" cy="0"/>
          <a:chOff x="0" y="0"/>
          <a:chExt cx="0" cy="0"/>
        </a:xfrm>
      </p:grpSpPr>
      <p:sp>
        <p:nvSpPr>
          <p:cNvPr id="37" name="Metin 3">
            <a:extLst>
              <a:ext uri="{FF2B5EF4-FFF2-40B4-BE49-F238E27FC236}">
                <a16:creationId xmlns:a16="http://schemas.microsoft.com/office/drawing/2014/main" id="{2820D5BF-601B-42C2-A4C8-F62CC8E226E0}"/>
              </a:ext>
            </a:extLst>
          </p:cNvPr>
          <p:cNvSpPr>
            <a:spLocks noGrp="1"/>
          </p:cNvSpPr>
          <p:nvPr>
            <p:ph type="body" sz="quarter" idx="19" hasCustomPrompt="1"/>
          </p:nvPr>
        </p:nvSpPr>
        <p:spPr>
          <a:xfrm>
            <a:off x="8820319" y="4568269"/>
            <a:ext cx="2700000" cy="1783649"/>
          </a:xfrm>
          <a:prstGeom prst="rect">
            <a:avLst/>
          </a:prstGeom>
        </p:spPr>
        <p:txBody>
          <a:bodyPr/>
          <a:lstStyle>
            <a:lvl1pPr marL="0" indent="0" algn="ctr">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p>
        </p:txBody>
      </p:sp>
      <p:sp>
        <p:nvSpPr>
          <p:cNvPr id="38" name="Başlık 3">
            <a:extLst>
              <a:ext uri="{FF2B5EF4-FFF2-40B4-BE49-F238E27FC236}">
                <a16:creationId xmlns:a16="http://schemas.microsoft.com/office/drawing/2014/main" id="{49D28B8B-0395-447C-8EC0-A4CCA78E30A9}"/>
              </a:ext>
            </a:extLst>
          </p:cNvPr>
          <p:cNvSpPr>
            <a:spLocks noGrp="1"/>
          </p:cNvSpPr>
          <p:nvPr>
            <p:ph type="body" sz="quarter" idx="20" hasCustomPrompt="1"/>
          </p:nvPr>
        </p:nvSpPr>
        <p:spPr>
          <a:xfrm>
            <a:off x="8820319" y="3853193"/>
            <a:ext cx="2700000" cy="540000"/>
          </a:xfrm>
          <a:prstGeom prst="rect">
            <a:avLst/>
          </a:prstGeom>
          <a:ln w="25400">
            <a:solidFill>
              <a:schemeClr val="tx1"/>
            </a:solidFill>
          </a:ln>
        </p:spPr>
        <p:txBody>
          <a:bodyPr anchor="ctr" anchorCtr="0"/>
          <a:lstStyle>
            <a:lvl1pPr marL="0" indent="0" algn="ctr">
              <a:buFontTx/>
              <a:buNone/>
              <a:defRPr sz="2400">
                <a:solidFill>
                  <a:schemeClr val="tx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Başlık</a:t>
            </a:r>
          </a:p>
        </p:txBody>
      </p:sp>
      <p:sp>
        <p:nvSpPr>
          <p:cNvPr id="10" name="Görsel 3">
            <a:extLst>
              <a:ext uri="{FF2B5EF4-FFF2-40B4-BE49-F238E27FC236}">
                <a16:creationId xmlns:a16="http://schemas.microsoft.com/office/drawing/2014/main" id="{852936F0-E857-4DAD-B1D6-E6DDB42FA07B}"/>
              </a:ext>
            </a:extLst>
          </p:cNvPr>
          <p:cNvSpPr>
            <a:spLocks noGrp="1"/>
          </p:cNvSpPr>
          <p:nvPr>
            <p:ph type="pic" sz="quarter" idx="12"/>
          </p:nvPr>
        </p:nvSpPr>
        <p:spPr>
          <a:xfrm>
            <a:off x="8148638" y="0"/>
            <a:ext cx="4043362" cy="3429000"/>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29" name="Metin 2">
            <a:extLst>
              <a:ext uri="{FF2B5EF4-FFF2-40B4-BE49-F238E27FC236}">
                <a16:creationId xmlns:a16="http://schemas.microsoft.com/office/drawing/2014/main" id="{13A844D1-278A-497F-A561-F022A0B9C6E3}"/>
              </a:ext>
            </a:extLst>
          </p:cNvPr>
          <p:cNvSpPr>
            <a:spLocks noGrp="1"/>
          </p:cNvSpPr>
          <p:nvPr>
            <p:ph type="body" sz="quarter" idx="14" hasCustomPrompt="1"/>
          </p:nvPr>
        </p:nvSpPr>
        <p:spPr>
          <a:xfrm>
            <a:off x="4764256" y="1250064"/>
            <a:ext cx="2700000" cy="1783649"/>
          </a:xfrm>
          <a:prstGeom prst="rect">
            <a:avLst/>
          </a:prstGeom>
        </p:spPr>
        <p:txBody>
          <a:bodyPr/>
          <a:lstStyle>
            <a:lvl1pPr marL="0" indent="0" algn="ctr">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p>
        </p:txBody>
      </p:sp>
      <p:sp>
        <p:nvSpPr>
          <p:cNvPr id="34" name="Başlık 2">
            <a:extLst>
              <a:ext uri="{FF2B5EF4-FFF2-40B4-BE49-F238E27FC236}">
                <a16:creationId xmlns:a16="http://schemas.microsoft.com/office/drawing/2014/main" id="{02191983-ACBF-4CBC-BB7C-61B6180AF7DB}"/>
              </a:ext>
            </a:extLst>
          </p:cNvPr>
          <p:cNvSpPr>
            <a:spLocks noGrp="1"/>
          </p:cNvSpPr>
          <p:nvPr>
            <p:ph type="body" sz="quarter" idx="16" hasCustomPrompt="1"/>
          </p:nvPr>
        </p:nvSpPr>
        <p:spPr>
          <a:xfrm>
            <a:off x="4764256" y="534988"/>
            <a:ext cx="2700000" cy="540000"/>
          </a:xfrm>
          <a:prstGeom prst="rect">
            <a:avLst/>
          </a:prstGeom>
          <a:ln w="25400">
            <a:solidFill>
              <a:schemeClr val="tx1"/>
            </a:solidFill>
          </a:ln>
        </p:spPr>
        <p:txBody>
          <a:bodyPr anchor="ctr" anchorCtr="0"/>
          <a:lstStyle>
            <a:lvl1pPr marL="0" indent="0" algn="ctr">
              <a:buFontTx/>
              <a:buNone/>
              <a:defRPr sz="2400">
                <a:solidFill>
                  <a:schemeClr val="tx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Başlık</a:t>
            </a:r>
          </a:p>
        </p:txBody>
      </p:sp>
      <p:sp>
        <p:nvSpPr>
          <p:cNvPr id="8" name="Görsel 2">
            <a:extLst>
              <a:ext uri="{FF2B5EF4-FFF2-40B4-BE49-F238E27FC236}">
                <a16:creationId xmlns:a16="http://schemas.microsoft.com/office/drawing/2014/main" id="{B3CEA198-9379-4F1C-BA9B-A3CCD098CB3B}"/>
              </a:ext>
            </a:extLst>
          </p:cNvPr>
          <p:cNvSpPr>
            <a:spLocks noGrp="1"/>
          </p:cNvSpPr>
          <p:nvPr>
            <p:ph type="pic" sz="quarter" idx="11"/>
          </p:nvPr>
        </p:nvSpPr>
        <p:spPr>
          <a:xfrm>
            <a:off x="4079875" y="3429000"/>
            <a:ext cx="4068763" cy="3429000"/>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35" name="Metin 1">
            <a:extLst>
              <a:ext uri="{FF2B5EF4-FFF2-40B4-BE49-F238E27FC236}">
                <a16:creationId xmlns:a16="http://schemas.microsoft.com/office/drawing/2014/main" id="{49B04A5B-D72A-4714-8511-3EE62C290325}"/>
              </a:ext>
            </a:extLst>
          </p:cNvPr>
          <p:cNvSpPr>
            <a:spLocks noGrp="1"/>
          </p:cNvSpPr>
          <p:nvPr>
            <p:ph type="body" sz="quarter" idx="17" hasCustomPrompt="1"/>
          </p:nvPr>
        </p:nvSpPr>
        <p:spPr>
          <a:xfrm>
            <a:off x="689937" y="4539364"/>
            <a:ext cx="2700000" cy="1783649"/>
          </a:xfrm>
          <a:prstGeom prst="rect">
            <a:avLst/>
          </a:prstGeom>
        </p:spPr>
        <p:txBody>
          <a:bodyPr/>
          <a:lstStyle>
            <a:lvl1pPr marL="0" indent="0" algn="ctr">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p>
        </p:txBody>
      </p:sp>
      <p:sp>
        <p:nvSpPr>
          <p:cNvPr id="36" name="Başlık 1">
            <a:extLst>
              <a:ext uri="{FF2B5EF4-FFF2-40B4-BE49-F238E27FC236}">
                <a16:creationId xmlns:a16="http://schemas.microsoft.com/office/drawing/2014/main" id="{9745701D-46B4-4847-887D-EB57735104EB}"/>
              </a:ext>
            </a:extLst>
          </p:cNvPr>
          <p:cNvSpPr>
            <a:spLocks noGrp="1"/>
          </p:cNvSpPr>
          <p:nvPr>
            <p:ph type="body" sz="quarter" idx="18" hasCustomPrompt="1"/>
          </p:nvPr>
        </p:nvSpPr>
        <p:spPr>
          <a:xfrm>
            <a:off x="689937" y="3824288"/>
            <a:ext cx="2700000" cy="540000"/>
          </a:xfrm>
          <a:prstGeom prst="rect">
            <a:avLst/>
          </a:prstGeom>
          <a:ln w="25400">
            <a:solidFill>
              <a:schemeClr val="tx1"/>
            </a:solidFill>
          </a:ln>
        </p:spPr>
        <p:txBody>
          <a:bodyPr anchor="ctr" anchorCtr="0"/>
          <a:lstStyle>
            <a:lvl1pPr marL="0" indent="0" algn="ctr">
              <a:buFontTx/>
              <a:buNone/>
              <a:defRPr sz="2400">
                <a:solidFill>
                  <a:schemeClr val="tx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Başlık</a:t>
            </a:r>
          </a:p>
        </p:txBody>
      </p:sp>
      <p:sp>
        <p:nvSpPr>
          <p:cNvPr id="6" name="Görsel 1">
            <a:extLst>
              <a:ext uri="{FF2B5EF4-FFF2-40B4-BE49-F238E27FC236}">
                <a16:creationId xmlns:a16="http://schemas.microsoft.com/office/drawing/2014/main" id="{26CFF5C9-C28E-40CC-A182-1E2BF54776DD}"/>
              </a:ext>
            </a:extLst>
          </p:cNvPr>
          <p:cNvSpPr>
            <a:spLocks noGrp="1"/>
          </p:cNvSpPr>
          <p:nvPr>
            <p:ph type="pic" sz="quarter" idx="10"/>
          </p:nvPr>
        </p:nvSpPr>
        <p:spPr>
          <a:xfrm>
            <a:off x="0" y="0"/>
            <a:ext cx="4079875" cy="3429000"/>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11" name="Slayt Numarası Yer Tutucusu 5">
            <a:extLst>
              <a:ext uri="{FF2B5EF4-FFF2-40B4-BE49-F238E27FC236}">
                <a16:creationId xmlns:a16="http://schemas.microsoft.com/office/drawing/2014/main" id="{5DACF27A-E75C-4A04-BB8B-4C006BCFE420}"/>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813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250"/>
                                  </p:stCondLst>
                                  <p:childTnLst>
                                    <p:set>
                                      <p:cBhvr>
                                        <p:cTn id="18" dur="1" fill="hold">
                                          <p:stCondLst>
                                            <p:cond delay="0"/>
                                          </p:stCondLst>
                                        </p:cTn>
                                        <p:tgtEl>
                                          <p:spTgt spid="35">
                                            <p:txEl>
                                              <p:pRg st="0" end="0"/>
                                            </p:txEl>
                                          </p:spTgt>
                                        </p:tgtEl>
                                        <p:attrNameLst>
                                          <p:attrName>style.visibility</p:attrName>
                                        </p:attrNameLst>
                                      </p:cBhvr>
                                      <p:to>
                                        <p:strVal val="visible"/>
                                      </p:to>
                                    </p:set>
                                    <p:anim calcmode="lin" valueType="num">
                                      <p:cBhvr additive="base">
                                        <p:cTn id="19" dur="125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20" dur="1250" fill="hold"/>
                                        <p:tgtEl>
                                          <p:spTgt spid="35">
                                            <p:txEl>
                                              <p:pRg st="0" end="0"/>
                                            </p:txEl>
                                          </p:spTgt>
                                        </p:tgtEl>
                                        <p:attrNameLst>
                                          <p:attrName>ppt_y</p:attrName>
                                        </p:attrNameLst>
                                      </p:cBhvr>
                                      <p:tavLst>
                                        <p:tav tm="0">
                                          <p:val>
                                            <p:strVal val="0-#ppt_h/2"/>
                                          </p:val>
                                        </p:tav>
                                        <p:tav tm="100000">
                                          <p:val>
                                            <p:strVal val="#ppt_y"/>
                                          </p:val>
                                        </p:tav>
                                      </p:tavLst>
                                    </p:anim>
                                  </p:childTnLst>
                                </p:cTn>
                              </p:par>
                              <p:par>
                                <p:cTn id="21" presetID="2" presetClass="entr" presetSubtype="1" decel="100000" fill="hold" grpId="0" nodeType="withEffect">
                                  <p:stCondLst>
                                    <p:cond delay="250"/>
                                  </p:stCondLst>
                                  <p:childTnLst>
                                    <p:set>
                                      <p:cBhvr>
                                        <p:cTn id="22" dur="1" fill="hold">
                                          <p:stCondLst>
                                            <p:cond delay="0"/>
                                          </p:stCondLst>
                                        </p:cTn>
                                        <p:tgtEl>
                                          <p:spTgt spid="36">
                                            <p:bg/>
                                          </p:spTgt>
                                        </p:tgtEl>
                                        <p:attrNameLst>
                                          <p:attrName>style.visibility</p:attrName>
                                        </p:attrNameLst>
                                      </p:cBhvr>
                                      <p:to>
                                        <p:strVal val="visible"/>
                                      </p:to>
                                    </p:set>
                                    <p:anim calcmode="lin" valueType="num">
                                      <p:cBhvr additive="base">
                                        <p:cTn id="23" dur="1250" fill="hold"/>
                                        <p:tgtEl>
                                          <p:spTgt spid="36">
                                            <p:bg/>
                                          </p:spTgt>
                                        </p:tgtEl>
                                        <p:attrNameLst>
                                          <p:attrName>ppt_x</p:attrName>
                                        </p:attrNameLst>
                                      </p:cBhvr>
                                      <p:tavLst>
                                        <p:tav tm="0">
                                          <p:val>
                                            <p:strVal val="#ppt_x"/>
                                          </p:val>
                                        </p:tav>
                                        <p:tav tm="100000">
                                          <p:val>
                                            <p:strVal val="#ppt_x"/>
                                          </p:val>
                                        </p:tav>
                                      </p:tavLst>
                                    </p:anim>
                                    <p:anim calcmode="lin" valueType="num">
                                      <p:cBhvr additive="base">
                                        <p:cTn id="24" dur="1250" fill="hold"/>
                                        <p:tgtEl>
                                          <p:spTgt spid="36">
                                            <p:bg/>
                                          </p:spTgt>
                                        </p:tgtEl>
                                        <p:attrNameLst>
                                          <p:attrName>ppt_y</p:attrName>
                                        </p:attrNameLst>
                                      </p:cBhvr>
                                      <p:tavLst>
                                        <p:tav tm="0">
                                          <p:val>
                                            <p:strVal val="0-#ppt_h/2"/>
                                          </p:val>
                                        </p:tav>
                                        <p:tav tm="100000">
                                          <p:val>
                                            <p:strVal val="#ppt_y"/>
                                          </p:val>
                                        </p:tav>
                                      </p:tavLst>
                                    </p:anim>
                                  </p:childTnLst>
                                </p:cTn>
                              </p:par>
                              <p:par>
                                <p:cTn id="25" presetID="2" presetClass="entr" presetSubtype="1" decel="100000" fill="hold" grpId="0" nodeType="withEffect">
                                  <p:stCondLst>
                                    <p:cond delay="250"/>
                                  </p:stCondLst>
                                  <p:childTnLst>
                                    <p:set>
                                      <p:cBhvr>
                                        <p:cTn id="26" dur="1" fill="hold">
                                          <p:stCondLst>
                                            <p:cond delay="0"/>
                                          </p:stCondLst>
                                        </p:cTn>
                                        <p:tgtEl>
                                          <p:spTgt spid="36">
                                            <p:txEl>
                                              <p:pRg st="0" end="0"/>
                                            </p:txEl>
                                          </p:spTgt>
                                        </p:tgtEl>
                                        <p:attrNameLst>
                                          <p:attrName>style.visibility</p:attrName>
                                        </p:attrNameLst>
                                      </p:cBhvr>
                                      <p:to>
                                        <p:strVal val="visible"/>
                                      </p:to>
                                    </p:set>
                                    <p:anim calcmode="lin" valueType="num">
                                      <p:cBhvr additive="base">
                                        <p:cTn id="27" dur="125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28" dur="1250" fill="hold"/>
                                        <p:tgtEl>
                                          <p:spTgt spid="36">
                                            <p:txEl>
                                              <p:pRg st="0" end="0"/>
                                            </p:txEl>
                                          </p:spTgt>
                                        </p:tgtEl>
                                        <p:attrNameLst>
                                          <p:attrName>ppt_y</p:attrName>
                                        </p:attrNameLst>
                                      </p:cBhvr>
                                      <p:tavLst>
                                        <p:tav tm="0">
                                          <p:val>
                                            <p:strVal val="0-#ppt_h/2"/>
                                          </p:val>
                                        </p:tav>
                                        <p:tav tm="100000">
                                          <p:val>
                                            <p:strVal val="#ppt_y"/>
                                          </p:val>
                                        </p:tav>
                                      </p:tavLst>
                                    </p:anim>
                                  </p:childTnLst>
                                </p:cTn>
                              </p:par>
                              <p:par>
                                <p:cTn id="29" presetID="2" presetClass="entr" presetSubtype="4" decel="100000" fill="hold" grpId="0" nodeType="withEffect">
                                  <p:stCondLst>
                                    <p:cond delay="250"/>
                                  </p:stCondLst>
                                  <p:childTnLst>
                                    <p:set>
                                      <p:cBhvr>
                                        <p:cTn id="30" dur="1" fill="hold">
                                          <p:stCondLst>
                                            <p:cond delay="0"/>
                                          </p:stCondLst>
                                        </p:cTn>
                                        <p:tgtEl>
                                          <p:spTgt spid="29">
                                            <p:txEl>
                                              <p:pRg st="0" end="0"/>
                                            </p:txEl>
                                          </p:spTgt>
                                        </p:tgtEl>
                                        <p:attrNameLst>
                                          <p:attrName>style.visibility</p:attrName>
                                        </p:attrNameLst>
                                      </p:cBhvr>
                                      <p:to>
                                        <p:strVal val="visible"/>
                                      </p:to>
                                    </p:set>
                                    <p:anim calcmode="lin" valueType="num">
                                      <p:cBhvr additive="base">
                                        <p:cTn id="31" dur="125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32" dur="1250" fill="hold"/>
                                        <p:tgtEl>
                                          <p:spTgt spid="29">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250"/>
                                  </p:stCondLst>
                                  <p:childTnLst>
                                    <p:set>
                                      <p:cBhvr>
                                        <p:cTn id="34" dur="1" fill="hold">
                                          <p:stCondLst>
                                            <p:cond delay="0"/>
                                          </p:stCondLst>
                                        </p:cTn>
                                        <p:tgtEl>
                                          <p:spTgt spid="34">
                                            <p:bg/>
                                          </p:spTgt>
                                        </p:tgtEl>
                                        <p:attrNameLst>
                                          <p:attrName>style.visibility</p:attrName>
                                        </p:attrNameLst>
                                      </p:cBhvr>
                                      <p:to>
                                        <p:strVal val="visible"/>
                                      </p:to>
                                    </p:set>
                                    <p:anim calcmode="lin" valueType="num">
                                      <p:cBhvr additive="base">
                                        <p:cTn id="35" dur="1250" fill="hold"/>
                                        <p:tgtEl>
                                          <p:spTgt spid="34">
                                            <p:bg/>
                                          </p:spTgt>
                                        </p:tgtEl>
                                        <p:attrNameLst>
                                          <p:attrName>ppt_x</p:attrName>
                                        </p:attrNameLst>
                                      </p:cBhvr>
                                      <p:tavLst>
                                        <p:tav tm="0">
                                          <p:val>
                                            <p:strVal val="#ppt_x"/>
                                          </p:val>
                                        </p:tav>
                                        <p:tav tm="100000">
                                          <p:val>
                                            <p:strVal val="#ppt_x"/>
                                          </p:val>
                                        </p:tav>
                                      </p:tavLst>
                                    </p:anim>
                                    <p:anim calcmode="lin" valueType="num">
                                      <p:cBhvr additive="base">
                                        <p:cTn id="36" dur="1250" fill="hold"/>
                                        <p:tgtEl>
                                          <p:spTgt spid="34">
                                            <p:bg/>
                                          </p:spTgt>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250"/>
                                  </p:stCondLst>
                                  <p:childTnLst>
                                    <p:set>
                                      <p:cBhvr>
                                        <p:cTn id="38" dur="1" fill="hold">
                                          <p:stCondLst>
                                            <p:cond delay="0"/>
                                          </p:stCondLst>
                                        </p:cTn>
                                        <p:tgtEl>
                                          <p:spTgt spid="34">
                                            <p:txEl>
                                              <p:pRg st="0" end="0"/>
                                            </p:txEl>
                                          </p:spTgt>
                                        </p:tgtEl>
                                        <p:attrNameLst>
                                          <p:attrName>style.visibility</p:attrName>
                                        </p:attrNameLst>
                                      </p:cBhvr>
                                      <p:to>
                                        <p:strVal val="visible"/>
                                      </p:to>
                                    </p:set>
                                    <p:anim calcmode="lin" valueType="num">
                                      <p:cBhvr additive="base">
                                        <p:cTn id="39" dur="125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40" dur="1250" fill="hold"/>
                                        <p:tgtEl>
                                          <p:spTgt spid="3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1" decel="100000" fill="hold" grpId="0" nodeType="withEffect">
                                  <p:stCondLst>
                                    <p:cond delay="250"/>
                                  </p:stCondLst>
                                  <p:childTnLst>
                                    <p:set>
                                      <p:cBhvr>
                                        <p:cTn id="42" dur="1" fill="hold">
                                          <p:stCondLst>
                                            <p:cond delay="0"/>
                                          </p:stCondLst>
                                        </p:cTn>
                                        <p:tgtEl>
                                          <p:spTgt spid="37">
                                            <p:txEl>
                                              <p:pRg st="0" end="0"/>
                                            </p:txEl>
                                          </p:spTgt>
                                        </p:tgtEl>
                                        <p:attrNameLst>
                                          <p:attrName>style.visibility</p:attrName>
                                        </p:attrNameLst>
                                      </p:cBhvr>
                                      <p:to>
                                        <p:strVal val="visible"/>
                                      </p:to>
                                    </p:set>
                                    <p:anim calcmode="lin" valueType="num">
                                      <p:cBhvr additive="base">
                                        <p:cTn id="43" dur="125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44" dur="1250" fill="hold"/>
                                        <p:tgtEl>
                                          <p:spTgt spid="37">
                                            <p:txEl>
                                              <p:pRg st="0" end="0"/>
                                            </p:txEl>
                                          </p:spTgt>
                                        </p:tgtEl>
                                        <p:attrNameLst>
                                          <p:attrName>ppt_y</p:attrName>
                                        </p:attrNameLst>
                                      </p:cBhvr>
                                      <p:tavLst>
                                        <p:tav tm="0">
                                          <p:val>
                                            <p:strVal val="0-#ppt_h/2"/>
                                          </p:val>
                                        </p:tav>
                                        <p:tav tm="100000">
                                          <p:val>
                                            <p:strVal val="#ppt_y"/>
                                          </p:val>
                                        </p:tav>
                                      </p:tavLst>
                                    </p:anim>
                                  </p:childTnLst>
                                </p:cTn>
                              </p:par>
                              <p:par>
                                <p:cTn id="45" presetID="2" presetClass="entr" presetSubtype="1" decel="100000" fill="hold" grpId="0" nodeType="withEffect">
                                  <p:stCondLst>
                                    <p:cond delay="250"/>
                                  </p:stCondLst>
                                  <p:childTnLst>
                                    <p:set>
                                      <p:cBhvr>
                                        <p:cTn id="46" dur="1" fill="hold">
                                          <p:stCondLst>
                                            <p:cond delay="0"/>
                                          </p:stCondLst>
                                        </p:cTn>
                                        <p:tgtEl>
                                          <p:spTgt spid="38">
                                            <p:bg/>
                                          </p:spTgt>
                                        </p:tgtEl>
                                        <p:attrNameLst>
                                          <p:attrName>style.visibility</p:attrName>
                                        </p:attrNameLst>
                                      </p:cBhvr>
                                      <p:to>
                                        <p:strVal val="visible"/>
                                      </p:to>
                                    </p:set>
                                    <p:anim calcmode="lin" valueType="num">
                                      <p:cBhvr additive="base">
                                        <p:cTn id="47" dur="1250" fill="hold"/>
                                        <p:tgtEl>
                                          <p:spTgt spid="38">
                                            <p:bg/>
                                          </p:spTgt>
                                        </p:tgtEl>
                                        <p:attrNameLst>
                                          <p:attrName>ppt_x</p:attrName>
                                        </p:attrNameLst>
                                      </p:cBhvr>
                                      <p:tavLst>
                                        <p:tav tm="0">
                                          <p:val>
                                            <p:strVal val="#ppt_x"/>
                                          </p:val>
                                        </p:tav>
                                        <p:tav tm="100000">
                                          <p:val>
                                            <p:strVal val="#ppt_x"/>
                                          </p:val>
                                        </p:tav>
                                      </p:tavLst>
                                    </p:anim>
                                    <p:anim calcmode="lin" valueType="num">
                                      <p:cBhvr additive="base">
                                        <p:cTn id="48" dur="1250" fill="hold"/>
                                        <p:tgtEl>
                                          <p:spTgt spid="38">
                                            <p:bg/>
                                          </p:spTgt>
                                        </p:tgtEl>
                                        <p:attrNameLst>
                                          <p:attrName>ppt_y</p:attrName>
                                        </p:attrNameLst>
                                      </p:cBhvr>
                                      <p:tavLst>
                                        <p:tav tm="0">
                                          <p:val>
                                            <p:strVal val="0-#ppt_h/2"/>
                                          </p:val>
                                        </p:tav>
                                        <p:tav tm="100000">
                                          <p:val>
                                            <p:strVal val="#ppt_y"/>
                                          </p:val>
                                        </p:tav>
                                      </p:tavLst>
                                    </p:anim>
                                  </p:childTnLst>
                                </p:cTn>
                              </p:par>
                              <p:par>
                                <p:cTn id="49" presetID="2" presetClass="entr" presetSubtype="1" decel="100000" fill="hold" grpId="0" nodeType="withEffect">
                                  <p:stCondLst>
                                    <p:cond delay="250"/>
                                  </p:stCondLst>
                                  <p:childTnLst>
                                    <p:set>
                                      <p:cBhvr>
                                        <p:cTn id="50" dur="1" fill="hold">
                                          <p:stCondLst>
                                            <p:cond delay="0"/>
                                          </p:stCondLst>
                                        </p:cTn>
                                        <p:tgtEl>
                                          <p:spTgt spid="38">
                                            <p:txEl>
                                              <p:pRg st="0" end="0"/>
                                            </p:txEl>
                                          </p:spTgt>
                                        </p:tgtEl>
                                        <p:attrNameLst>
                                          <p:attrName>style.visibility</p:attrName>
                                        </p:attrNameLst>
                                      </p:cBhvr>
                                      <p:to>
                                        <p:strVal val="visible"/>
                                      </p:to>
                                    </p:set>
                                    <p:anim calcmode="lin" valueType="num">
                                      <p:cBhvr additive="base">
                                        <p:cTn id="51" dur="125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52" dur="1250" fill="hold"/>
                                        <p:tgtEl>
                                          <p:spTgt spid="38">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tmplLst>
          <p:tmpl lvl="1">
            <p:tnLst>
              <p:par>
                <p:cTn presetID="2" presetClass="entr" presetSubtype="1" decel="100000" fill="hold" nodeType="with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1250" fill="hold"/>
                        <p:tgtEl>
                          <p:spTgt spid="37"/>
                        </p:tgtEl>
                        <p:attrNameLst>
                          <p:attrName>ppt_x</p:attrName>
                        </p:attrNameLst>
                      </p:cBhvr>
                      <p:tavLst>
                        <p:tav tm="0">
                          <p:val>
                            <p:strVal val="#ppt_x"/>
                          </p:val>
                        </p:tav>
                        <p:tav tm="100000">
                          <p:val>
                            <p:strVal val="#ppt_x"/>
                          </p:val>
                        </p:tav>
                      </p:tavLst>
                    </p:anim>
                    <p:anim calcmode="lin" valueType="num">
                      <p:cBhvr additive="base">
                        <p:cTn dur="1250" fill="hold"/>
                        <p:tgtEl>
                          <p:spTgt spid="37"/>
                        </p:tgtEl>
                        <p:attrNameLst>
                          <p:attrName>ppt_y</p:attrName>
                        </p:attrNameLst>
                      </p:cBhvr>
                      <p:tavLst>
                        <p:tav tm="0">
                          <p:val>
                            <p:strVal val="0-#ppt_h/2"/>
                          </p:val>
                        </p:tav>
                        <p:tav tm="100000">
                          <p:val>
                            <p:strVal val="#ppt_y"/>
                          </p:val>
                        </p:tav>
                      </p:tavLst>
                    </p:anim>
                  </p:childTnLst>
                </p:cTn>
              </p:par>
            </p:tnLst>
          </p:tmpl>
        </p:tmplLst>
      </p:bldP>
      <p:bldP spid="38" grpId="0" build="p" animBg="1">
        <p:tmplLst>
          <p:tmpl>
            <p:tnLst>
              <p:par>
                <p:cTn presetID="2" presetClass="entr" presetSubtype="1" decel="100000" fill="hold" nodeType="with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1250" fill="hold"/>
                        <p:tgtEl>
                          <p:spTgt spid="38"/>
                        </p:tgtEl>
                        <p:attrNameLst>
                          <p:attrName>ppt_x</p:attrName>
                        </p:attrNameLst>
                      </p:cBhvr>
                      <p:tavLst>
                        <p:tav tm="0">
                          <p:val>
                            <p:strVal val="#ppt_x"/>
                          </p:val>
                        </p:tav>
                        <p:tav tm="100000">
                          <p:val>
                            <p:strVal val="#ppt_x"/>
                          </p:val>
                        </p:tav>
                      </p:tavLst>
                    </p:anim>
                    <p:anim calcmode="lin" valueType="num">
                      <p:cBhvr additive="base">
                        <p:cTn dur="1250" fill="hold"/>
                        <p:tgtEl>
                          <p:spTgt spid="38"/>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1250" fill="hold"/>
                        <p:tgtEl>
                          <p:spTgt spid="38"/>
                        </p:tgtEl>
                        <p:attrNameLst>
                          <p:attrName>ppt_x</p:attrName>
                        </p:attrNameLst>
                      </p:cBhvr>
                      <p:tavLst>
                        <p:tav tm="0">
                          <p:val>
                            <p:strVal val="#ppt_x"/>
                          </p:val>
                        </p:tav>
                        <p:tav tm="100000">
                          <p:val>
                            <p:strVal val="#ppt_x"/>
                          </p:val>
                        </p:tav>
                      </p:tavLst>
                    </p:anim>
                    <p:anim calcmode="lin" valueType="num">
                      <p:cBhvr additive="base">
                        <p:cTn dur="1250" fill="hold"/>
                        <p:tgtEl>
                          <p:spTgt spid="38"/>
                        </p:tgtEl>
                        <p:attrNameLst>
                          <p:attrName>ppt_y</p:attrName>
                        </p:attrNameLst>
                      </p:cBhvr>
                      <p:tavLst>
                        <p:tav tm="0">
                          <p:val>
                            <p:strVal val="0-#ppt_h/2"/>
                          </p:val>
                        </p:tav>
                        <p:tav tm="100000">
                          <p:val>
                            <p:strVal val="#ppt_y"/>
                          </p:val>
                        </p:tav>
                      </p:tavLst>
                    </p:anim>
                  </p:childTnLst>
                </p:cTn>
              </p:par>
            </p:tnLst>
          </p:tmpl>
        </p:tmplLst>
      </p:bldP>
      <p:bldP spid="10" grpId="0" animBg="1"/>
      <p:bldP spid="29" grpId="0" build="p">
        <p:tmplLst>
          <p:tmpl lvl="1">
            <p:tnLst>
              <p:par>
                <p:cTn presetID="2" presetClass="entr" presetSubtype="4" decel="10000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1250" fill="hold"/>
                        <p:tgtEl>
                          <p:spTgt spid="29"/>
                        </p:tgtEl>
                        <p:attrNameLst>
                          <p:attrName>ppt_x</p:attrName>
                        </p:attrNameLst>
                      </p:cBhvr>
                      <p:tavLst>
                        <p:tav tm="0">
                          <p:val>
                            <p:strVal val="#ppt_x"/>
                          </p:val>
                        </p:tav>
                        <p:tav tm="100000">
                          <p:val>
                            <p:strVal val="#ppt_x"/>
                          </p:val>
                        </p:tav>
                      </p:tavLst>
                    </p:anim>
                    <p:anim calcmode="lin" valueType="num">
                      <p:cBhvr additive="base">
                        <p:cTn dur="1250" fill="hold"/>
                        <p:tgtEl>
                          <p:spTgt spid="29"/>
                        </p:tgtEl>
                        <p:attrNameLst>
                          <p:attrName>ppt_y</p:attrName>
                        </p:attrNameLst>
                      </p:cBhvr>
                      <p:tavLst>
                        <p:tav tm="0">
                          <p:val>
                            <p:strVal val="1+#ppt_h/2"/>
                          </p:val>
                        </p:tav>
                        <p:tav tm="100000">
                          <p:val>
                            <p:strVal val="#ppt_y"/>
                          </p:val>
                        </p:tav>
                      </p:tavLst>
                    </p:anim>
                  </p:childTnLst>
                </p:cTn>
              </p:par>
            </p:tnLst>
          </p:tmpl>
        </p:tmplLst>
      </p:bldP>
      <p:bldP spid="34" grpId="0" build="p" animBg="1">
        <p:tmplLst>
          <p:tmpl>
            <p:tnLst>
              <p:par>
                <p:cTn presetID="2" presetClass="entr" presetSubtype="4" decel="100000"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1250" fill="hold"/>
                        <p:tgtEl>
                          <p:spTgt spid="34"/>
                        </p:tgtEl>
                        <p:attrNameLst>
                          <p:attrName>ppt_x</p:attrName>
                        </p:attrNameLst>
                      </p:cBhvr>
                      <p:tavLst>
                        <p:tav tm="0">
                          <p:val>
                            <p:strVal val="#ppt_x"/>
                          </p:val>
                        </p:tav>
                        <p:tav tm="100000">
                          <p:val>
                            <p:strVal val="#ppt_x"/>
                          </p:val>
                        </p:tav>
                      </p:tavLst>
                    </p:anim>
                    <p:anim calcmode="lin" valueType="num">
                      <p:cBhvr additive="base">
                        <p:cTn dur="1250" fill="hold"/>
                        <p:tgtEl>
                          <p:spTgt spid="34"/>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decel="100000"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1250" fill="hold"/>
                        <p:tgtEl>
                          <p:spTgt spid="34"/>
                        </p:tgtEl>
                        <p:attrNameLst>
                          <p:attrName>ppt_x</p:attrName>
                        </p:attrNameLst>
                      </p:cBhvr>
                      <p:tavLst>
                        <p:tav tm="0">
                          <p:val>
                            <p:strVal val="#ppt_x"/>
                          </p:val>
                        </p:tav>
                        <p:tav tm="100000">
                          <p:val>
                            <p:strVal val="#ppt_x"/>
                          </p:val>
                        </p:tav>
                      </p:tavLst>
                    </p:anim>
                    <p:anim calcmode="lin" valueType="num">
                      <p:cBhvr additive="base">
                        <p:cTn dur="1250" fill="hold"/>
                        <p:tgtEl>
                          <p:spTgt spid="34"/>
                        </p:tgtEl>
                        <p:attrNameLst>
                          <p:attrName>ppt_y</p:attrName>
                        </p:attrNameLst>
                      </p:cBhvr>
                      <p:tavLst>
                        <p:tav tm="0">
                          <p:val>
                            <p:strVal val="1+#ppt_h/2"/>
                          </p:val>
                        </p:tav>
                        <p:tav tm="100000">
                          <p:val>
                            <p:strVal val="#ppt_y"/>
                          </p:val>
                        </p:tav>
                      </p:tavLst>
                    </p:anim>
                  </p:childTnLst>
                </p:cTn>
              </p:par>
            </p:tnLst>
          </p:tmpl>
        </p:tmplLst>
      </p:bldP>
      <p:bldP spid="8" grpId="0" animBg="1"/>
      <p:bldP spid="35" grpId="0" build="p">
        <p:tmplLst>
          <p:tmpl lvl="1">
            <p:tnLst>
              <p:par>
                <p:cTn presetID="2" presetClass="entr" presetSubtype="1" decel="100000"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1250" fill="hold"/>
                        <p:tgtEl>
                          <p:spTgt spid="35"/>
                        </p:tgtEl>
                        <p:attrNameLst>
                          <p:attrName>ppt_x</p:attrName>
                        </p:attrNameLst>
                      </p:cBhvr>
                      <p:tavLst>
                        <p:tav tm="0">
                          <p:val>
                            <p:strVal val="#ppt_x"/>
                          </p:val>
                        </p:tav>
                        <p:tav tm="100000">
                          <p:val>
                            <p:strVal val="#ppt_x"/>
                          </p:val>
                        </p:tav>
                      </p:tavLst>
                    </p:anim>
                    <p:anim calcmode="lin" valueType="num">
                      <p:cBhvr additive="base">
                        <p:cTn dur="1250" fill="hold"/>
                        <p:tgtEl>
                          <p:spTgt spid="35"/>
                        </p:tgtEl>
                        <p:attrNameLst>
                          <p:attrName>ppt_y</p:attrName>
                        </p:attrNameLst>
                      </p:cBhvr>
                      <p:tavLst>
                        <p:tav tm="0">
                          <p:val>
                            <p:strVal val="0-#ppt_h/2"/>
                          </p:val>
                        </p:tav>
                        <p:tav tm="100000">
                          <p:val>
                            <p:strVal val="#ppt_y"/>
                          </p:val>
                        </p:tav>
                      </p:tavLst>
                    </p:anim>
                  </p:childTnLst>
                </p:cTn>
              </p:par>
            </p:tnLst>
          </p:tmpl>
        </p:tmplLst>
      </p:bldP>
      <p:bldP spid="36" grpId="0" build="p" animBg="1">
        <p:tmplLst>
          <p:tmpl>
            <p:tnLst>
              <p:par>
                <p:cTn presetID="2" presetClass="entr" presetSubtype="1" decel="100000" fill="hold" nodeType="with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1250" fill="hold"/>
                        <p:tgtEl>
                          <p:spTgt spid="36"/>
                        </p:tgtEl>
                        <p:attrNameLst>
                          <p:attrName>ppt_x</p:attrName>
                        </p:attrNameLst>
                      </p:cBhvr>
                      <p:tavLst>
                        <p:tav tm="0">
                          <p:val>
                            <p:strVal val="#ppt_x"/>
                          </p:val>
                        </p:tav>
                        <p:tav tm="100000">
                          <p:val>
                            <p:strVal val="#ppt_x"/>
                          </p:val>
                        </p:tav>
                      </p:tavLst>
                    </p:anim>
                    <p:anim calcmode="lin" valueType="num">
                      <p:cBhvr additive="base">
                        <p:cTn dur="1250" fill="hold"/>
                        <p:tgtEl>
                          <p:spTgt spid="36"/>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1250" fill="hold"/>
                        <p:tgtEl>
                          <p:spTgt spid="36"/>
                        </p:tgtEl>
                        <p:attrNameLst>
                          <p:attrName>ppt_x</p:attrName>
                        </p:attrNameLst>
                      </p:cBhvr>
                      <p:tavLst>
                        <p:tav tm="0">
                          <p:val>
                            <p:strVal val="#ppt_x"/>
                          </p:val>
                        </p:tav>
                        <p:tav tm="100000">
                          <p:val>
                            <p:strVal val="#ppt_x"/>
                          </p:val>
                        </p:tav>
                      </p:tavLst>
                    </p:anim>
                    <p:anim calcmode="lin" valueType="num">
                      <p:cBhvr additive="base">
                        <p:cTn dur="1250" fill="hold"/>
                        <p:tgtEl>
                          <p:spTgt spid="36"/>
                        </p:tgtEl>
                        <p:attrNameLst>
                          <p:attrName>ppt_y</p:attrName>
                        </p:attrNameLst>
                      </p:cBhvr>
                      <p:tavLst>
                        <p:tav tm="0">
                          <p:val>
                            <p:strVal val="0-#ppt_h/2"/>
                          </p:val>
                        </p:tav>
                        <p:tav tm="100000">
                          <p:val>
                            <p:strVal val="#ppt_y"/>
                          </p:val>
                        </p:tav>
                      </p:tavLst>
                    </p:anim>
                  </p:childTnLst>
                </p:cTn>
              </p:par>
            </p:tnLst>
          </p:tmpl>
        </p:tmplLst>
      </p:bldP>
      <p:bldP spid="6"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üzen_20">
    <p:spTree>
      <p:nvGrpSpPr>
        <p:cNvPr id="1" name=""/>
        <p:cNvGrpSpPr/>
        <p:nvPr/>
      </p:nvGrpSpPr>
      <p:grpSpPr>
        <a:xfrm>
          <a:off x="0" y="0"/>
          <a:ext cx="0" cy="0"/>
          <a:chOff x="0" y="0"/>
          <a:chExt cx="0" cy="0"/>
        </a:xfrm>
      </p:grpSpPr>
      <p:sp>
        <p:nvSpPr>
          <p:cNvPr id="23" name="Pozisyon 4">
            <a:extLst>
              <a:ext uri="{FF2B5EF4-FFF2-40B4-BE49-F238E27FC236}">
                <a16:creationId xmlns:a16="http://schemas.microsoft.com/office/drawing/2014/main" id="{BFCEC146-AA4D-420B-AB0A-C4CAFEAF4D8E}"/>
              </a:ext>
            </a:extLst>
          </p:cNvPr>
          <p:cNvSpPr>
            <a:spLocks noGrp="1"/>
          </p:cNvSpPr>
          <p:nvPr>
            <p:ph type="body" sz="quarter" idx="23" hasCustomPrompt="1"/>
          </p:nvPr>
        </p:nvSpPr>
        <p:spPr>
          <a:xfrm>
            <a:off x="9156700" y="5774158"/>
            <a:ext cx="2268537" cy="360000"/>
          </a:xfrm>
          <a:prstGeom prst="rect">
            <a:avLst/>
          </a:prstGeom>
          <a:solidFill>
            <a:schemeClr val="tx1"/>
          </a:solidFill>
          <a:ln w="25400">
            <a:solidFill>
              <a:schemeClr val="tx1"/>
            </a:solidFill>
          </a:ln>
        </p:spPr>
        <p:txBody>
          <a:bodyPr tIns="0" anchor="t" anchorCtr="0"/>
          <a:lstStyle>
            <a:lvl1pPr marL="0" indent="0" algn="ctr">
              <a:lnSpc>
                <a:spcPct val="120000"/>
              </a:lnSpc>
              <a:spcBef>
                <a:spcPts val="1200"/>
              </a:spcBef>
              <a:buNone/>
              <a:defRPr sz="1800">
                <a:solidFill>
                  <a:schemeClr val="bg1"/>
                </a:solidFill>
                <a:latin typeface="Raleway" panose="020B0503030101060003" pitchFamily="34" charset="-94"/>
              </a:defRPr>
            </a:lvl1pPr>
          </a:lstStyle>
          <a:p>
            <a:pPr lvl="0"/>
            <a:r>
              <a:rPr lang="tr-TR" dirty="0"/>
              <a:t>Pozisyon</a:t>
            </a:r>
          </a:p>
        </p:txBody>
      </p:sp>
      <p:sp>
        <p:nvSpPr>
          <p:cNvPr id="24" name="Ad Soyad 4">
            <a:extLst>
              <a:ext uri="{FF2B5EF4-FFF2-40B4-BE49-F238E27FC236}">
                <a16:creationId xmlns:a16="http://schemas.microsoft.com/office/drawing/2014/main" id="{32ECD5BB-C674-45E2-BA9B-05FE472CD6DD}"/>
              </a:ext>
            </a:extLst>
          </p:cNvPr>
          <p:cNvSpPr>
            <a:spLocks noGrp="1"/>
          </p:cNvSpPr>
          <p:nvPr>
            <p:ph type="body" sz="quarter" idx="24" hasCustomPrompt="1"/>
          </p:nvPr>
        </p:nvSpPr>
        <p:spPr>
          <a:xfrm>
            <a:off x="9156700" y="5337175"/>
            <a:ext cx="2268537" cy="432000"/>
          </a:xfrm>
          <a:prstGeom prst="rect">
            <a:avLst/>
          </a:prstGeom>
          <a:ln w="25400">
            <a:solidFill>
              <a:schemeClr val="tx1"/>
            </a:solidFill>
          </a:ln>
        </p:spPr>
        <p:txBody>
          <a:bodyPr tIns="72000" anchor="ctr" anchorCtr="0"/>
          <a:lstStyle>
            <a:lvl1pPr marL="0" indent="0" algn="ctr">
              <a:buFontTx/>
              <a:buNone/>
              <a:defRPr sz="2400">
                <a:solidFill>
                  <a:schemeClr val="tx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AD SOYAD</a:t>
            </a:r>
          </a:p>
        </p:txBody>
      </p:sp>
      <p:sp>
        <p:nvSpPr>
          <p:cNvPr id="7" name="Görsel 4">
            <a:extLst>
              <a:ext uri="{FF2B5EF4-FFF2-40B4-BE49-F238E27FC236}">
                <a16:creationId xmlns:a16="http://schemas.microsoft.com/office/drawing/2014/main" id="{C95AE509-2D59-4904-AA3B-43F162D10095}"/>
              </a:ext>
            </a:extLst>
          </p:cNvPr>
          <p:cNvSpPr>
            <a:spLocks noGrp="1"/>
          </p:cNvSpPr>
          <p:nvPr>
            <p:ph type="pic" sz="quarter" idx="13"/>
          </p:nvPr>
        </p:nvSpPr>
        <p:spPr>
          <a:xfrm>
            <a:off x="9156701" y="1710006"/>
            <a:ext cx="2268537" cy="3490029"/>
          </a:xfrm>
          <a:prstGeom prst="rect">
            <a:avLst/>
          </a:prstGeom>
          <a:pattFill prst="pct5">
            <a:fgClr>
              <a:schemeClr val="accent1"/>
            </a:fgClr>
            <a:bgClr>
              <a:schemeClr val="bg1"/>
            </a:bgClr>
          </a:pattFill>
        </p:spPr>
        <p:txBody>
          <a:bodyPr/>
          <a:lstStyle>
            <a:lvl1pPr>
              <a:defRPr sz="1800"/>
            </a:lvl1pPr>
          </a:lstStyle>
          <a:p>
            <a:endParaRPr lang="tr-TR" dirty="0"/>
          </a:p>
        </p:txBody>
      </p:sp>
      <p:sp>
        <p:nvSpPr>
          <p:cNvPr id="21" name="Pozisyon 3">
            <a:extLst>
              <a:ext uri="{FF2B5EF4-FFF2-40B4-BE49-F238E27FC236}">
                <a16:creationId xmlns:a16="http://schemas.microsoft.com/office/drawing/2014/main" id="{E94D5A36-EB8B-4CC9-82D8-6A63CEFD468A}"/>
              </a:ext>
            </a:extLst>
          </p:cNvPr>
          <p:cNvSpPr>
            <a:spLocks noGrp="1"/>
          </p:cNvSpPr>
          <p:nvPr>
            <p:ph type="body" sz="quarter" idx="21" hasCustomPrompt="1"/>
          </p:nvPr>
        </p:nvSpPr>
        <p:spPr>
          <a:xfrm>
            <a:off x="6361317" y="5774158"/>
            <a:ext cx="2268537" cy="360000"/>
          </a:xfrm>
          <a:prstGeom prst="rect">
            <a:avLst/>
          </a:prstGeom>
          <a:solidFill>
            <a:schemeClr val="tx1"/>
          </a:solidFill>
          <a:ln w="25400">
            <a:solidFill>
              <a:schemeClr val="tx1"/>
            </a:solidFill>
          </a:ln>
        </p:spPr>
        <p:txBody>
          <a:bodyPr tIns="0" anchor="t" anchorCtr="0"/>
          <a:lstStyle>
            <a:lvl1pPr marL="0" indent="0" algn="ctr">
              <a:lnSpc>
                <a:spcPct val="120000"/>
              </a:lnSpc>
              <a:spcBef>
                <a:spcPts val="1200"/>
              </a:spcBef>
              <a:buNone/>
              <a:defRPr sz="1800">
                <a:solidFill>
                  <a:schemeClr val="bg1"/>
                </a:solidFill>
                <a:latin typeface="Raleway" panose="020B0503030101060003" pitchFamily="34" charset="-94"/>
              </a:defRPr>
            </a:lvl1pPr>
          </a:lstStyle>
          <a:p>
            <a:pPr lvl="0"/>
            <a:r>
              <a:rPr lang="tr-TR" dirty="0"/>
              <a:t>Pozisyon</a:t>
            </a:r>
          </a:p>
        </p:txBody>
      </p:sp>
      <p:sp>
        <p:nvSpPr>
          <p:cNvPr id="20" name="Ad Soyad 3">
            <a:extLst>
              <a:ext uri="{FF2B5EF4-FFF2-40B4-BE49-F238E27FC236}">
                <a16:creationId xmlns:a16="http://schemas.microsoft.com/office/drawing/2014/main" id="{50CFE594-6FA3-47E0-AC33-C882C1A88639}"/>
              </a:ext>
            </a:extLst>
          </p:cNvPr>
          <p:cNvSpPr>
            <a:spLocks noGrp="1"/>
          </p:cNvSpPr>
          <p:nvPr>
            <p:ph type="body" sz="quarter" idx="20" hasCustomPrompt="1"/>
          </p:nvPr>
        </p:nvSpPr>
        <p:spPr>
          <a:xfrm>
            <a:off x="3564041" y="5337175"/>
            <a:ext cx="2268537" cy="432000"/>
          </a:xfrm>
          <a:prstGeom prst="rect">
            <a:avLst/>
          </a:prstGeom>
          <a:ln w="25400">
            <a:solidFill>
              <a:schemeClr val="tx1"/>
            </a:solidFill>
          </a:ln>
        </p:spPr>
        <p:txBody>
          <a:bodyPr tIns="72000" anchor="ctr" anchorCtr="0"/>
          <a:lstStyle>
            <a:lvl1pPr marL="0" indent="0" algn="ctr">
              <a:buFontTx/>
              <a:buNone/>
              <a:defRPr sz="2400">
                <a:solidFill>
                  <a:schemeClr val="tx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AD SOYAD</a:t>
            </a:r>
          </a:p>
        </p:txBody>
      </p:sp>
      <p:sp>
        <p:nvSpPr>
          <p:cNvPr id="6" name="Görsel 3">
            <a:extLst>
              <a:ext uri="{FF2B5EF4-FFF2-40B4-BE49-F238E27FC236}">
                <a16:creationId xmlns:a16="http://schemas.microsoft.com/office/drawing/2014/main" id="{F511207D-FB8B-45A7-BC41-061F73C86554}"/>
              </a:ext>
            </a:extLst>
          </p:cNvPr>
          <p:cNvSpPr>
            <a:spLocks noGrp="1"/>
          </p:cNvSpPr>
          <p:nvPr>
            <p:ph type="pic" sz="quarter" idx="12"/>
          </p:nvPr>
        </p:nvSpPr>
        <p:spPr>
          <a:xfrm>
            <a:off x="6360055" y="1710006"/>
            <a:ext cx="2268537" cy="3490029"/>
          </a:xfrm>
          <a:prstGeom prst="rect">
            <a:avLst/>
          </a:prstGeom>
          <a:pattFill prst="pct5">
            <a:fgClr>
              <a:schemeClr val="accent1"/>
            </a:fgClr>
            <a:bgClr>
              <a:schemeClr val="bg1"/>
            </a:bgClr>
          </a:pattFill>
        </p:spPr>
        <p:txBody>
          <a:bodyPr/>
          <a:lstStyle>
            <a:lvl1pPr>
              <a:defRPr sz="1800"/>
            </a:lvl1pPr>
          </a:lstStyle>
          <a:p>
            <a:endParaRPr lang="tr-TR" dirty="0"/>
          </a:p>
        </p:txBody>
      </p:sp>
      <p:sp>
        <p:nvSpPr>
          <p:cNvPr id="19" name="Pozisyon 2">
            <a:extLst>
              <a:ext uri="{FF2B5EF4-FFF2-40B4-BE49-F238E27FC236}">
                <a16:creationId xmlns:a16="http://schemas.microsoft.com/office/drawing/2014/main" id="{6241BC64-86E9-42F7-832A-9240D8F43A5E}"/>
              </a:ext>
            </a:extLst>
          </p:cNvPr>
          <p:cNvSpPr>
            <a:spLocks noGrp="1"/>
          </p:cNvSpPr>
          <p:nvPr>
            <p:ph type="body" sz="quarter" idx="19" hasCustomPrompt="1"/>
          </p:nvPr>
        </p:nvSpPr>
        <p:spPr>
          <a:xfrm>
            <a:off x="3564041" y="5774158"/>
            <a:ext cx="2268537" cy="360000"/>
          </a:xfrm>
          <a:prstGeom prst="rect">
            <a:avLst/>
          </a:prstGeom>
          <a:solidFill>
            <a:schemeClr val="tx1"/>
          </a:solidFill>
          <a:ln w="25400">
            <a:solidFill>
              <a:schemeClr val="tx1"/>
            </a:solidFill>
          </a:ln>
        </p:spPr>
        <p:txBody>
          <a:bodyPr tIns="0" anchor="t" anchorCtr="0"/>
          <a:lstStyle>
            <a:lvl1pPr marL="0" indent="0" algn="ctr">
              <a:lnSpc>
                <a:spcPct val="120000"/>
              </a:lnSpc>
              <a:spcBef>
                <a:spcPts val="1200"/>
              </a:spcBef>
              <a:buNone/>
              <a:defRPr sz="1800">
                <a:solidFill>
                  <a:schemeClr val="bg1"/>
                </a:solidFill>
                <a:latin typeface="Raleway" panose="020B0503030101060003" pitchFamily="34" charset="-94"/>
              </a:defRPr>
            </a:lvl1pPr>
          </a:lstStyle>
          <a:p>
            <a:pPr lvl="0"/>
            <a:r>
              <a:rPr lang="tr-TR" dirty="0"/>
              <a:t>Pozisyon</a:t>
            </a:r>
          </a:p>
        </p:txBody>
      </p:sp>
      <p:sp>
        <p:nvSpPr>
          <p:cNvPr id="22" name="Ad Soyad 2">
            <a:extLst>
              <a:ext uri="{FF2B5EF4-FFF2-40B4-BE49-F238E27FC236}">
                <a16:creationId xmlns:a16="http://schemas.microsoft.com/office/drawing/2014/main" id="{19A9E02F-7A89-44EA-9306-C7CF74A86AD7}"/>
              </a:ext>
            </a:extLst>
          </p:cNvPr>
          <p:cNvSpPr>
            <a:spLocks noGrp="1"/>
          </p:cNvSpPr>
          <p:nvPr>
            <p:ph type="body" sz="quarter" idx="22" hasCustomPrompt="1"/>
          </p:nvPr>
        </p:nvSpPr>
        <p:spPr>
          <a:xfrm>
            <a:off x="6361317" y="5337175"/>
            <a:ext cx="2268537" cy="432000"/>
          </a:xfrm>
          <a:prstGeom prst="rect">
            <a:avLst/>
          </a:prstGeom>
          <a:ln w="25400">
            <a:solidFill>
              <a:schemeClr val="tx1"/>
            </a:solidFill>
          </a:ln>
        </p:spPr>
        <p:txBody>
          <a:bodyPr tIns="72000" anchor="ctr" anchorCtr="0"/>
          <a:lstStyle>
            <a:lvl1pPr marL="0" indent="0" algn="ctr">
              <a:buFontTx/>
              <a:buNone/>
              <a:defRPr sz="2400">
                <a:solidFill>
                  <a:schemeClr val="tx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AD SOYAD</a:t>
            </a:r>
          </a:p>
        </p:txBody>
      </p:sp>
      <p:sp>
        <p:nvSpPr>
          <p:cNvPr id="5" name="Görsel 2">
            <a:extLst>
              <a:ext uri="{FF2B5EF4-FFF2-40B4-BE49-F238E27FC236}">
                <a16:creationId xmlns:a16="http://schemas.microsoft.com/office/drawing/2014/main" id="{03045177-2E7D-45BC-984A-F2DBABE830CD}"/>
              </a:ext>
            </a:extLst>
          </p:cNvPr>
          <p:cNvSpPr>
            <a:spLocks noGrp="1"/>
          </p:cNvSpPr>
          <p:nvPr>
            <p:ph type="pic" sz="quarter" idx="11"/>
          </p:nvPr>
        </p:nvSpPr>
        <p:spPr>
          <a:xfrm>
            <a:off x="3563409" y="1710006"/>
            <a:ext cx="2268537" cy="3490029"/>
          </a:xfrm>
          <a:prstGeom prst="rect">
            <a:avLst/>
          </a:prstGeom>
          <a:pattFill prst="pct5">
            <a:fgClr>
              <a:schemeClr val="accent1"/>
            </a:fgClr>
            <a:bgClr>
              <a:schemeClr val="bg1"/>
            </a:bgClr>
          </a:pattFill>
        </p:spPr>
        <p:txBody>
          <a:bodyPr/>
          <a:lstStyle>
            <a:lvl1pPr>
              <a:defRPr sz="1800"/>
            </a:lvl1pPr>
          </a:lstStyle>
          <a:p>
            <a:endParaRPr lang="tr-TR" dirty="0"/>
          </a:p>
        </p:txBody>
      </p:sp>
      <p:sp>
        <p:nvSpPr>
          <p:cNvPr id="8" name="Pozisyon 1">
            <a:extLst>
              <a:ext uri="{FF2B5EF4-FFF2-40B4-BE49-F238E27FC236}">
                <a16:creationId xmlns:a16="http://schemas.microsoft.com/office/drawing/2014/main" id="{8DBAF4DA-97E0-43C0-847D-0231FD494B10}"/>
              </a:ext>
            </a:extLst>
          </p:cNvPr>
          <p:cNvSpPr>
            <a:spLocks noGrp="1"/>
          </p:cNvSpPr>
          <p:nvPr>
            <p:ph type="body" sz="quarter" idx="17" hasCustomPrompt="1"/>
          </p:nvPr>
        </p:nvSpPr>
        <p:spPr>
          <a:xfrm>
            <a:off x="766763" y="5774158"/>
            <a:ext cx="2268537" cy="360000"/>
          </a:xfrm>
          <a:prstGeom prst="rect">
            <a:avLst/>
          </a:prstGeom>
          <a:solidFill>
            <a:schemeClr val="tx1"/>
          </a:solidFill>
          <a:ln w="25400">
            <a:solidFill>
              <a:schemeClr val="tx1"/>
            </a:solidFill>
          </a:ln>
        </p:spPr>
        <p:txBody>
          <a:bodyPr tIns="0" anchor="t" anchorCtr="0"/>
          <a:lstStyle>
            <a:lvl1pPr marL="0" indent="0" algn="ctr">
              <a:lnSpc>
                <a:spcPct val="120000"/>
              </a:lnSpc>
              <a:spcBef>
                <a:spcPts val="1200"/>
              </a:spcBef>
              <a:buNone/>
              <a:defRPr sz="1800">
                <a:solidFill>
                  <a:schemeClr val="bg1"/>
                </a:solidFill>
                <a:latin typeface="Raleway" panose="020B0503030101060003" pitchFamily="34" charset="-94"/>
              </a:defRPr>
            </a:lvl1pPr>
          </a:lstStyle>
          <a:p>
            <a:pPr lvl="0"/>
            <a:r>
              <a:rPr lang="tr-TR" dirty="0"/>
              <a:t>Pozisyon</a:t>
            </a:r>
          </a:p>
        </p:txBody>
      </p:sp>
      <p:sp>
        <p:nvSpPr>
          <p:cNvPr id="9" name="Ad Soyad 1">
            <a:extLst>
              <a:ext uri="{FF2B5EF4-FFF2-40B4-BE49-F238E27FC236}">
                <a16:creationId xmlns:a16="http://schemas.microsoft.com/office/drawing/2014/main" id="{FB968D48-D2A1-45DC-B9A0-C659D3E11A19}"/>
              </a:ext>
            </a:extLst>
          </p:cNvPr>
          <p:cNvSpPr>
            <a:spLocks noGrp="1"/>
          </p:cNvSpPr>
          <p:nvPr>
            <p:ph type="body" sz="quarter" idx="18" hasCustomPrompt="1"/>
          </p:nvPr>
        </p:nvSpPr>
        <p:spPr>
          <a:xfrm>
            <a:off x="766763" y="5337175"/>
            <a:ext cx="2268537" cy="432000"/>
          </a:xfrm>
          <a:prstGeom prst="rect">
            <a:avLst/>
          </a:prstGeom>
          <a:ln w="25400">
            <a:solidFill>
              <a:schemeClr val="tx1"/>
            </a:solidFill>
          </a:ln>
        </p:spPr>
        <p:txBody>
          <a:bodyPr tIns="72000" anchor="ctr" anchorCtr="0"/>
          <a:lstStyle>
            <a:lvl1pPr marL="0" indent="0" algn="ctr">
              <a:buFontTx/>
              <a:buNone/>
              <a:defRPr sz="2400">
                <a:solidFill>
                  <a:schemeClr val="tx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AD SOYAD</a:t>
            </a:r>
          </a:p>
        </p:txBody>
      </p:sp>
      <p:sp>
        <p:nvSpPr>
          <p:cNvPr id="4" name="Görsel 1">
            <a:extLst>
              <a:ext uri="{FF2B5EF4-FFF2-40B4-BE49-F238E27FC236}">
                <a16:creationId xmlns:a16="http://schemas.microsoft.com/office/drawing/2014/main" id="{1497DB68-3330-483F-A6ED-3192C6461291}"/>
              </a:ext>
            </a:extLst>
          </p:cNvPr>
          <p:cNvSpPr>
            <a:spLocks noGrp="1"/>
          </p:cNvSpPr>
          <p:nvPr>
            <p:ph type="pic" sz="quarter" idx="10"/>
          </p:nvPr>
        </p:nvSpPr>
        <p:spPr>
          <a:xfrm>
            <a:off x="766763" y="1710006"/>
            <a:ext cx="2268537" cy="3490029"/>
          </a:xfrm>
          <a:prstGeom prst="rect">
            <a:avLst/>
          </a:prstGeom>
          <a:pattFill prst="pct5">
            <a:fgClr>
              <a:schemeClr val="accent1"/>
            </a:fgClr>
            <a:bgClr>
              <a:schemeClr val="bg1"/>
            </a:bgClr>
          </a:pattFill>
        </p:spPr>
        <p:txBody>
          <a:bodyPr/>
          <a:lstStyle>
            <a:lvl1pPr>
              <a:defRPr sz="1800"/>
            </a:lvl1pPr>
          </a:lstStyle>
          <a:p>
            <a:endParaRPr lang="tr-TR" dirty="0"/>
          </a:p>
        </p:txBody>
      </p:sp>
      <p:sp>
        <p:nvSpPr>
          <p:cNvPr id="16" name="Başlık">
            <a:extLst>
              <a:ext uri="{FF2B5EF4-FFF2-40B4-BE49-F238E27FC236}">
                <a16:creationId xmlns:a16="http://schemas.microsoft.com/office/drawing/2014/main" id="{2EBC15E2-948B-4505-842B-D0EA9C51FC42}"/>
              </a:ext>
            </a:extLst>
          </p:cNvPr>
          <p:cNvSpPr>
            <a:spLocks noGrp="1"/>
          </p:cNvSpPr>
          <p:nvPr>
            <p:ph type="title" hasCustomPrompt="1"/>
          </p:nvPr>
        </p:nvSpPr>
        <p:spPr>
          <a:xfrm>
            <a:off x="3809207" y="473167"/>
            <a:ext cx="4573587" cy="755650"/>
          </a:xfrm>
          <a:prstGeom prst="rect">
            <a:avLst/>
          </a:prstGeom>
          <a:noFill/>
          <a:ln w="31750">
            <a:solidFill>
              <a:schemeClr val="tx1"/>
            </a:solidFill>
          </a:ln>
        </p:spPr>
        <p:txBody>
          <a:bodyPr lIns="180000" tIns="180000" rIns="180000" bIns="72000" anchor="ctr" anchorCtr="0"/>
          <a:lstStyle>
            <a:lvl1pPr algn="ctr">
              <a:defRPr sz="4000">
                <a:solidFill>
                  <a:schemeClr val="tx1"/>
                </a:solidFill>
                <a:latin typeface="Raleway ExtraBold" panose="020B0903030101060003" pitchFamily="34" charset="-94"/>
              </a:defRPr>
            </a:lvl1pPr>
          </a:lstStyle>
          <a:p>
            <a:r>
              <a:rPr lang="tr-TR" dirty="0"/>
              <a:t>BAŞLIK</a:t>
            </a:r>
          </a:p>
        </p:txBody>
      </p:sp>
      <p:sp>
        <p:nvSpPr>
          <p:cNvPr id="15" name="Slayt Numarası Yer Tutucusu 5">
            <a:extLst>
              <a:ext uri="{FF2B5EF4-FFF2-40B4-BE49-F238E27FC236}">
                <a16:creationId xmlns:a16="http://schemas.microsoft.com/office/drawing/2014/main" id="{83539789-D83D-467C-90DD-3A75B924ED6B}"/>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277789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ppt_x"/>
                                          </p:val>
                                        </p:tav>
                                        <p:tav tm="100000">
                                          <p:val>
                                            <p:strVal val="#ppt_x"/>
                                          </p:val>
                                        </p:tav>
                                      </p:tavLst>
                                    </p:anim>
                                    <p:anim calcmode="lin" valueType="num">
                                      <p:cBhvr additive="base">
                                        <p:cTn id="8" dur="750" fill="hold"/>
                                        <p:tgtEl>
                                          <p:spTgt spid="16"/>
                                        </p:tgtEl>
                                        <p:attrNameLst>
                                          <p:attrName>ppt_y</p:attrName>
                                        </p:attrNameLst>
                                      </p:cBhvr>
                                      <p:tavLst>
                                        <p:tav tm="0">
                                          <p:val>
                                            <p:strVal val="0-#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8">
                                            <p:bg/>
                                          </p:spTgt>
                                        </p:tgtEl>
                                        <p:attrNameLst>
                                          <p:attrName>style.visibility</p:attrName>
                                        </p:attrNameLst>
                                      </p:cBhvr>
                                      <p:to>
                                        <p:strVal val="visible"/>
                                      </p:to>
                                    </p:set>
                                    <p:anim calcmode="lin" valueType="num">
                                      <p:cBhvr>
                                        <p:cTn id="11" dur="750" fill="hold"/>
                                        <p:tgtEl>
                                          <p:spTgt spid="8">
                                            <p:bg/>
                                          </p:spTgt>
                                        </p:tgtEl>
                                        <p:attrNameLst>
                                          <p:attrName>ppt_w</p:attrName>
                                        </p:attrNameLst>
                                      </p:cBhvr>
                                      <p:tavLst>
                                        <p:tav tm="0">
                                          <p:val>
                                            <p:fltVal val="0"/>
                                          </p:val>
                                        </p:tav>
                                        <p:tav tm="100000">
                                          <p:val>
                                            <p:strVal val="#ppt_w"/>
                                          </p:val>
                                        </p:tav>
                                      </p:tavLst>
                                    </p:anim>
                                    <p:anim calcmode="lin" valueType="num">
                                      <p:cBhvr>
                                        <p:cTn id="12" dur="750" fill="hold"/>
                                        <p:tgtEl>
                                          <p:spTgt spid="8">
                                            <p:bg/>
                                          </p:spTgt>
                                        </p:tgtEl>
                                        <p:attrNameLst>
                                          <p:attrName>ppt_h</p:attrName>
                                        </p:attrNameLst>
                                      </p:cBhvr>
                                      <p:tavLst>
                                        <p:tav tm="0">
                                          <p:val>
                                            <p:fltVal val="0"/>
                                          </p:val>
                                        </p:tav>
                                        <p:tav tm="100000">
                                          <p:val>
                                            <p:strVal val="#ppt_h"/>
                                          </p:val>
                                        </p:tav>
                                      </p:tavLst>
                                    </p:anim>
                                    <p:animEffect transition="in" filter="fade">
                                      <p:cBhvr>
                                        <p:cTn id="13" dur="750"/>
                                        <p:tgtEl>
                                          <p:spTgt spid="8">
                                            <p:bg/>
                                          </p:spTgt>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p:cTn id="16" dur="750" fill="hold"/>
                                        <p:tgtEl>
                                          <p:spTgt spid="8">
                                            <p:txEl>
                                              <p:pRg st="0" end="0"/>
                                            </p:txEl>
                                          </p:spTgt>
                                        </p:tgtEl>
                                        <p:attrNameLst>
                                          <p:attrName>ppt_w</p:attrName>
                                        </p:attrNameLst>
                                      </p:cBhvr>
                                      <p:tavLst>
                                        <p:tav tm="0">
                                          <p:val>
                                            <p:fltVal val="0"/>
                                          </p:val>
                                        </p:tav>
                                        <p:tav tm="100000">
                                          <p:val>
                                            <p:strVal val="#ppt_w"/>
                                          </p:val>
                                        </p:tav>
                                      </p:tavLst>
                                    </p:anim>
                                    <p:anim calcmode="lin" valueType="num">
                                      <p:cBhvr>
                                        <p:cTn id="17" dur="75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8" dur="750"/>
                                        <p:tgtEl>
                                          <p:spTgt spid="8">
                                            <p:txEl>
                                              <p:pRg st="0" end="0"/>
                                            </p:txEl>
                                          </p:spTgt>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9">
                                            <p:bg/>
                                          </p:spTgt>
                                        </p:tgtEl>
                                        <p:attrNameLst>
                                          <p:attrName>style.visibility</p:attrName>
                                        </p:attrNameLst>
                                      </p:cBhvr>
                                      <p:to>
                                        <p:strVal val="visible"/>
                                      </p:to>
                                    </p:set>
                                    <p:anim calcmode="lin" valueType="num">
                                      <p:cBhvr>
                                        <p:cTn id="21" dur="750" fill="hold"/>
                                        <p:tgtEl>
                                          <p:spTgt spid="9">
                                            <p:bg/>
                                          </p:spTgt>
                                        </p:tgtEl>
                                        <p:attrNameLst>
                                          <p:attrName>ppt_w</p:attrName>
                                        </p:attrNameLst>
                                      </p:cBhvr>
                                      <p:tavLst>
                                        <p:tav tm="0">
                                          <p:val>
                                            <p:fltVal val="0"/>
                                          </p:val>
                                        </p:tav>
                                        <p:tav tm="100000">
                                          <p:val>
                                            <p:strVal val="#ppt_w"/>
                                          </p:val>
                                        </p:tav>
                                      </p:tavLst>
                                    </p:anim>
                                    <p:anim calcmode="lin" valueType="num">
                                      <p:cBhvr>
                                        <p:cTn id="22" dur="750" fill="hold"/>
                                        <p:tgtEl>
                                          <p:spTgt spid="9">
                                            <p:bg/>
                                          </p:spTgt>
                                        </p:tgtEl>
                                        <p:attrNameLst>
                                          <p:attrName>ppt_h</p:attrName>
                                        </p:attrNameLst>
                                      </p:cBhvr>
                                      <p:tavLst>
                                        <p:tav tm="0">
                                          <p:val>
                                            <p:fltVal val="0"/>
                                          </p:val>
                                        </p:tav>
                                        <p:tav tm="100000">
                                          <p:val>
                                            <p:strVal val="#ppt_h"/>
                                          </p:val>
                                        </p:tav>
                                      </p:tavLst>
                                    </p:anim>
                                    <p:animEffect transition="in" filter="fade">
                                      <p:cBhvr>
                                        <p:cTn id="23" dur="750"/>
                                        <p:tgtEl>
                                          <p:spTgt spid="9">
                                            <p:bg/>
                                          </p:spTgt>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 calcmode="lin" valueType="num">
                                      <p:cBhvr>
                                        <p:cTn id="26" dur="750" fill="hold"/>
                                        <p:tgtEl>
                                          <p:spTgt spid="9">
                                            <p:txEl>
                                              <p:pRg st="0" end="0"/>
                                            </p:txEl>
                                          </p:spTgt>
                                        </p:tgtEl>
                                        <p:attrNameLst>
                                          <p:attrName>ppt_w</p:attrName>
                                        </p:attrNameLst>
                                      </p:cBhvr>
                                      <p:tavLst>
                                        <p:tav tm="0">
                                          <p:val>
                                            <p:fltVal val="0"/>
                                          </p:val>
                                        </p:tav>
                                        <p:tav tm="100000">
                                          <p:val>
                                            <p:strVal val="#ppt_w"/>
                                          </p:val>
                                        </p:tav>
                                      </p:tavLst>
                                    </p:anim>
                                    <p:anim calcmode="lin" valueType="num">
                                      <p:cBhvr>
                                        <p:cTn id="27" dur="75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28" dur="750"/>
                                        <p:tgtEl>
                                          <p:spTgt spid="9">
                                            <p:txEl>
                                              <p:pRg st="0" end="0"/>
                                            </p:tx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750" fill="hold"/>
                                        <p:tgtEl>
                                          <p:spTgt spid="4"/>
                                        </p:tgtEl>
                                        <p:attrNameLst>
                                          <p:attrName>ppt_w</p:attrName>
                                        </p:attrNameLst>
                                      </p:cBhvr>
                                      <p:tavLst>
                                        <p:tav tm="0">
                                          <p:val>
                                            <p:fltVal val="0"/>
                                          </p:val>
                                        </p:tav>
                                        <p:tav tm="100000">
                                          <p:val>
                                            <p:strVal val="#ppt_w"/>
                                          </p:val>
                                        </p:tav>
                                      </p:tavLst>
                                    </p:anim>
                                    <p:anim calcmode="lin" valueType="num">
                                      <p:cBhvr>
                                        <p:cTn id="32" dur="750" fill="hold"/>
                                        <p:tgtEl>
                                          <p:spTgt spid="4"/>
                                        </p:tgtEl>
                                        <p:attrNameLst>
                                          <p:attrName>ppt_h</p:attrName>
                                        </p:attrNameLst>
                                      </p:cBhvr>
                                      <p:tavLst>
                                        <p:tav tm="0">
                                          <p:val>
                                            <p:fltVal val="0"/>
                                          </p:val>
                                        </p:tav>
                                        <p:tav tm="100000">
                                          <p:val>
                                            <p:strVal val="#ppt_h"/>
                                          </p:val>
                                        </p:tav>
                                      </p:tavLst>
                                    </p:anim>
                                    <p:animEffect transition="in" filter="fade">
                                      <p:cBhvr>
                                        <p:cTn id="33" dur="750"/>
                                        <p:tgtEl>
                                          <p:spTgt spid="4"/>
                                        </p:tgtEl>
                                      </p:cBhvr>
                                    </p:animEffect>
                                  </p:childTnLst>
                                </p:cTn>
                              </p:par>
                              <p:par>
                                <p:cTn id="34" presetID="53" presetClass="entr" presetSubtype="16" fill="hold" grpId="0" nodeType="withEffect">
                                  <p:stCondLst>
                                    <p:cond delay="250"/>
                                  </p:stCondLst>
                                  <p:childTnLst>
                                    <p:set>
                                      <p:cBhvr>
                                        <p:cTn id="35" dur="1" fill="hold">
                                          <p:stCondLst>
                                            <p:cond delay="0"/>
                                          </p:stCondLst>
                                        </p:cTn>
                                        <p:tgtEl>
                                          <p:spTgt spid="20">
                                            <p:bg/>
                                          </p:spTgt>
                                        </p:tgtEl>
                                        <p:attrNameLst>
                                          <p:attrName>style.visibility</p:attrName>
                                        </p:attrNameLst>
                                      </p:cBhvr>
                                      <p:to>
                                        <p:strVal val="visible"/>
                                      </p:to>
                                    </p:set>
                                    <p:anim calcmode="lin" valueType="num">
                                      <p:cBhvr>
                                        <p:cTn id="36" dur="750" fill="hold"/>
                                        <p:tgtEl>
                                          <p:spTgt spid="20">
                                            <p:bg/>
                                          </p:spTgt>
                                        </p:tgtEl>
                                        <p:attrNameLst>
                                          <p:attrName>ppt_w</p:attrName>
                                        </p:attrNameLst>
                                      </p:cBhvr>
                                      <p:tavLst>
                                        <p:tav tm="0">
                                          <p:val>
                                            <p:fltVal val="0"/>
                                          </p:val>
                                        </p:tav>
                                        <p:tav tm="100000">
                                          <p:val>
                                            <p:strVal val="#ppt_w"/>
                                          </p:val>
                                        </p:tav>
                                      </p:tavLst>
                                    </p:anim>
                                    <p:anim calcmode="lin" valueType="num">
                                      <p:cBhvr>
                                        <p:cTn id="37" dur="750" fill="hold"/>
                                        <p:tgtEl>
                                          <p:spTgt spid="20">
                                            <p:bg/>
                                          </p:spTgt>
                                        </p:tgtEl>
                                        <p:attrNameLst>
                                          <p:attrName>ppt_h</p:attrName>
                                        </p:attrNameLst>
                                      </p:cBhvr>
                                      <p:tavLst>
                                        <p:tav tm="0">
                                          <p:val>
                                            <p:fltVal val="0"/>
                                          </p:val>
                                        </p:tav>
                                        <p:tav tm="100000">
                                          <p:val>
                                            <p:strVal val="#ppt_h"/>
                                          </p:val>
                                        </p:tav>
                                      </p:tavLst>
                                    </p:anim>
                                    <p:animEffect transition="in" filter="fade">
                                      <p:cBhvr>
                                        <p:cTn id="38" dur="750"/>
                                        <p:tgtEl>
                                          <p:spTgt spid="20">
                                            <p:bg/>
                                          </p:spTgt>
                                        </p:tgtEl>
                                      </p:cBhvr>
                                    </p:animEffect>
                                  </p:childTnLst>
                                </p:cTn>
                              </p:par>
                              <p:par>
                                <p:cTn id="39" presetID="53" presetClass="entr" presetSubtype="16" fill="hold" grpId="0" nodeType="withEffect">
                                  <p:stCondLst>
                                    <p:cond delay="250"/>
                                  </p:stCondLst>
                                  <p:childTnLst>
                                    <p:set>
                                      <p:cBhvr>
                                        <p:cTn id="40" dur="1" fill="hold">
                                          <p:stCondLst>
                                            <p:cond delay="0"/>
                                          </p:stCondLst>
                                        </p:cTn>
                                        <p:tgtEl>
                                          <p:spTgt spid="20">
                                            <p:txEl>
                                              <p:pRg st="0" end="0"/>
                                            </p:txEl>
                                          </p:spTgt>
                                        </p:tgtEl>
                                        <p:attrNameLst>
                                          <p:attrName>style.visibility</p:attrName>
                                        </p:attrNameLst>
                                      </p:cBhvr>
                                      <p:to>
                                        <p:strVal val="visible"/>
                                      </p:to>
                                    </p:set>
                                    <p:anim calcmode="lin" valueType="num">
                                      <p:cBhvr>
                                        <p:cTn id="41" dur="750" fill="hold"/>
                                        <p:tgtEl>
                                          <p:spTgt spid="20">
                                            <p:txEl>
                                              <p:pRg st="0" end="0"/>
                                            </p:txEl>
                                          </p:spTgt>
                                        </p:tgtEl>
                                        <p:attrNameLst>
                                          <p:attrName>ppt_w</p:attrName>
                                        </p:attrNameLst>
                                      </p:cBhvr>
                                      <p:tavLst>
                                        <p:tav tm="0">
                                          <p:val>
                                            <p:fltVal val="0"/>
                                          </p:val>
                                        </p:tav>
                                        <p:tav tm="100000">
                                          <p:val>
                                            <p:strVal val="#ppt_w"/>
                                          </p:val>
                                        </p:tav>
                                      </p:tavLst>
                                    </p:anim>
                                    <p:anim calcmode="lin" valueType="num">
                                      <p:cBhvr>
                                        <p:cTn id="42" dur="75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43" dur="750"/>
                                        <p:tgtEl>
                                          <p:spTgt spid="20">
                                            <p:txEl>
                                              <p:pRg st="0" end="0"/>
                                            </p:txEl>
                                          </p:spTgt>
                                        </p:tgtEl>
                                      </p:cBhvr>
                                    </p:animEffect>
                                  </p:childTnLst>
                                </p:cTn>
                              </p:par>
                              <p:par>
                                <p:cTn id="44" presetID="53" presetClass="entr" presetSubtype="16" fill="hold" grpId="0" nodeType="withEffect">
                                  <p:stCondLst>
                                    <p:cond delay="250"/>
                                  </p:stCondLst>
                                  <p:childTnLst>
                                    <p:set>
                                      <p:cBhvr>
                                        <p:cTn id="45" dur="1" fill="hold">
                                          <p:stCondLst>
                                            <p:cond delay="0"/>
                                          </p:stCondLst>
                                        </p:cTn>
                                        <p:tgtEl>
                                          <p:spTgt spid="19">
                                            <p:bg/>
                                          </p:spTgt>
                                        </p:tgtEl>
                                        <p:attrNameLst>
                                          <p:attrName>style.visibility</p:attrName>
                                        </p:attrNameLst>
                                      </p:cBhvr>
                                      <p:to>
                                        <p:strVal val="visible"/>
                                      </p:to>
                                    </p:set>
                                    <p:anim calcmode="lin" valueType="num">
                                      <p:cBhvr>
                                        <p:cTn id="46" dur="750" fill="hold"/>
                                        <p:tgtEl>
                                          <p:spTgt spid="19">
                                            <p:bg/>
                                          </p:spTgt>
                                        </p:tgtEl>
                                        <p:attrNameLst>
                                          <p:attrName>ppt_w</p:attrName>
                                        </p:attrNameLst>
                                      </p:cBhvr>
                                      <p:tavLst>
                                        <p:tav tm="0">
                                          <p:val>
                                            <p:fltVal val="0"/>
                                          </p:val>
                                        </p:tav>
                                        <p:tav tm="100000">
                                          <p:val>
                                            <p:strVal val="#ppt_w"/>
                                          </p:val>
                                        </p:tav>
                                      </p:tavLst>
                                    </p:anim>
                                    <p:anim calcmode="lin" valueType="num">
                                      <p:cBhvr>
                                        <p:cTn id="47" dur="750" fill="hold"/>
                                        <p:tgtEl>
                                          <p:spTgt spid="19">
                                            <p:bg/>
                                          </p:spTgt>
                                        </p:tgtEl>
                                        <p:attrNameLst>
                                          <p:attrName>ppt_h</p:attrName>
                                        </p:attrNameLst>
                                      </p:cBhvr>
                                      <p:tavLst>
                                        <p:tav tm="0">
                                          <p:val>
                                            <p:fltVal val="0"/>
                                          </p:val>
                                        </p:tav>
                                        <p:tav tm="100000">
                                          <p:val>
                                            <p:strVal val="#ppt_h"/>
                                          </p:val>
                                        </p:tav>
                                      </p:tavLst>
                                    </p:anim>
                                    <p:animEffect transition="in" filter="fade">
                                      <p:cBhvr>
                                        <p:cTn id="48" dur="750"/>
                                        <p:tgtEl>
                                          <p:spTgt spid="19">
                                            <p:bg/>
                                          </p:spTgt>
                                        </p:tgtEl>
                                      </p:cBhvr>
                                    </p:animEffect>
                                  </p:childTnLst>
                                </p:cTn>
                              </p:par>
                              <p:par>
                                <p:cTn id="49" presetID="53" presetClass="entr" presetSubtype="16" fill="hold" grpId="0" nodeType="withEffect">
                                  <p:stCondLst>
                                    <p:cond delay="250"/>
                                  </p:stCondLst>
                                  <p:childTnLst>
                                    <p:set>
                                      <p:cBhvr>
                                        <p:cTn id="50" dur="1" fill="hold">
                                          <p:stCondLst>
                                            <p:cond delay="0"/>
                                          </p:stCondLst>
                                        </p:cTn>
                                        <p:tgtEl>
                                          <p:spTgt spid="19">
                                            <p:txEl>
                                              <p:pRg st="0" end="0"/>
                                            </p:txEl>
                                          </p:spTgt>
                                        </p:tgtEl>
                                        <p:attrNameLst>
                                          <p:attrName>style.visibility</p:attrName>
                                        </p:attrNameLst>
                                      </p:cBhvr>
                                      <p:to>
                                        <p:strVal val="visible"/>
                                      </p:to>
                                    </p:set>
                                    <p:anim calcmode="lin" valueType="num">
                                      <p:cBhvr>
                                        <p:cTn id="51" dur="750" fill="hold"/>
                                        <p:tgtEl>
                                          <p:spTgt spid="19">
                                            <p:txEl>
                                              <p:pRg st="0" end="0"/>
                                            </p:txEl>
                                          </p:spTgt>
                                        </p:tgtEl>
                                        <p:attrNameLst>
                                          <p:attrName>ppt_w</p:attrName>
                                        </p:attrNameLst>
                                      </p:cBhvr>
                                      <p:tavLst>
                                        <p:tav tm="0">
                                          <p:val>
                                            <p:fltVal val="0"/>
                                          </p:val>
                                        </p:tav>
                                        <p:tav tm="100000">
                                          <p:val>
                                            <p:strVal val="#ppt_w"/>
                                          </p:val>
                                        </p:tav>
                                      </p:tavLst>
                                    </p:anim>
                                    <p:anim calcmode="lin" valueType="num">
                                      <p:cBhvr>
                                        <p:cTn id="52" dur="75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53" dur="750"/>
                                        <p:tgtEl>
                                          <p:spTgt spid="19">
                                            <p:txEl>
                                              <p:pRg st="0" end="0"/>
                                            </p:txEl>
                                          </p:spTgt>
                                        </p:tgtEl>
                                      </p:cBhvr>
                                    </p:animEffect>
                                  </p:childTnLst>
                                </p:cTn>
                              </p:par>
                              <p:par>
                                <p:cTn id="54" presetID="53" presetClass="entr" presetSubtype="16" fill="hold" grpId="0" nodeType="withEffect">
                                  <p:stCondLst>
                                    <p:cond delay="250"/>
                                  </p:stCondLst>
                                  <p:childTnLst>
                                    <p:set>
                                      <p:cBhvr>
                                        <p:cTn id="55" dur="1" fill="hold">
                                          <p:stCondLst>
                                            <p:cond delay="0"/>
                                          </p:stCondLst>
                                        </p:cTn>
                                        <p:tgtEl>
                                          <p:spTgt spid="5"/>
                                        </p:tgtEl>
                                        <p:attrNameLst>
                                          <p:attrName>style.visibility</p:attrName>
                                        </p:attrNameLst>
                                      </p:cBhvr>
                                      <p:to>
                                        <p:strVal val="visible"/>
                                      </p:to>
                                    </p:set>
                                    <p:anim calcmode="lin" valueType="num">
                                      <p:cBhvr>
                                        <p:cTn id="56" dur="750" fill="hold"/>
                                        <p:tgtEl>
                                          <p:spTgt spid="5"/>
                                        </p:tgtEl>
                                        <p:attrNameLst>
                                          <p:attrName>ppt_w</p:attrName>
                                        </p:attrNameLst>
                                      </p:cBhvr>
                                      <p:tavLst>
                                        <p:tav tm="0">
                                          <p:val>
                                            <p:fltVal val="0"/>
                                          </p:val>
                                        </p:tav>
                                        <p:tav tm="100000">
                                          <p:val>
                                            <p:strVal val="#ppt_w"/>
                                          </p:val>
                                        </p:tav>
                                      </p:tavLst>
                                    </p:anim>
                                    <p:anim calcmode="lin" valueType="num">
                                      <p:cBhvr>
                                        <p:cTn id="57" dur="750" fill="hold"/>
                                        <p:tgtEl>
                                          <p:spTgt spid="5"/>
                                        </p:tgtEl>
                                        <p:attrNameLst>
                                          <p:attrName>ppt_h</p:attrName>
                                        </p:attrNameLst>
                                      </p:cBhvr>
                                      <p:tavLst>
                                        <p:tav tm="0">
                                          <p:val>
                                            <p:fltVal val="0"/>
                                          </p:val>
                                        </p:tav>
                                        <p:tav tm="100000">
                                          <p:val>
                                            <p:strVal val="#ppt_h"/>
                                          </p:val>
                                        </p:tav>
                                      </p:tavLst>
                                    </p:anim>
                                    <p:animEffect transition="in" filter="fade">
                                      <p:cBhvr>
                                        <p:cTn id="58" dur="750"/>
                                        <p:tgtEl>
                                          <p:spTgt spid="5"/>
                                        </p:tgtEl>
                                      </p:cBhvr>
                                    </p:animEffect>
                                  </p:childTnLst>
                                </p:cTn>
                              </p:par>
                              <p:par>
                                <p:cTn id="59" presetID="53" presetClass="entr" presetSubtype="16" fill="hold" grpId="0" nodeType="withEffect">
                                  <p:stCondLst>
                                    <p:cond delay="500"/>
                                  </p:stCondLst>
                                  <p:childTnLst>
                                    <p:set>
                                      <p:cBhvr>
                                        <p:cTn id="60" dur="1" fill="hold">
                                          <p:stCondLst>
                                            <p:cond delay="0"/>
                                          </p:stCondLst>
                                        </p:cTn>
                                        <p:tgtEl>
                                          <p:spTgt spid="21">
                                            <p:bg/>
                                          </p:spTgt>
                                        </p:tgtEl>
                                        <p:attrNameLst>
                                          <p:attrName>style.visibility</p:attrName>
                                        </p:attrNameLst>
                                      </p:cBhvr>
                                      <p:to>
                                        <p:strVal val="visible"/>
                                      </p:to>
                                    </p:set>
                                    <p:anim calcmode="lin" valueType="num">
                                      <p:cBhvr>
                                        <p:cTn id="61" dur="750" fill="hold"/>
                                        <p:tgtEl>
                                          <p:spTgt spid="21">
                                            <p:bg/>
                                          </p:spTgt>
                                        </p:tgtEl>
                                        <p:attrNameLst>
                                          <p:attrName>ppt_w</p:attrName>
                                        </p:attrNameLst>
                                      </p:cBhvr>
                                      <p:tavLst>
                                        <p:tav tm="0">
                                          <p:val>
                                            <p:fltVal val="0"/>
                                          </p:val>
                                        </p:tav>
                                        <p:tav tm="100000">
                                          <p:val>
                                            <p:strVal val="#ppt_w"/>
                                          </p:val>
                                        </p:tav>
                                      </p:tavLst>
                                    </p:anim>
                                    <p:anim calcmode="lin" valueType="num">
                                      <p:cBhvr>
                                        <p:cTn id="62" dur="750" fill="hold"/>
                                        <p:tgtEl>
                                          <p:spTgt spid="21">
                                            <p:bg/>
                                          </p:spTgt>
                                        </p:tgtEl>
                                        <p:attrNameLst>
                                          <p:attrName>ppt_h</p:attrName>
                                        </p:attrNameLst>
                                      </p:cBhvr>
                                      <p:tavLst>
                                        <p:tav tm="0">
                                          <p:val>
                                            <p:fltVal val="0"/>
                                          </p:val>
                                        </p:tav>
                                        <p:tav tm="100000">
                                          <p:val>
                                            <p:strVal val="#ppt_h"/>
                                          </p:val>
                                        </p:tav>
                                      </p:tavLst>
                                    </p:anim>
                                    <p:animEffect transition="in" filter="fade">
                                      <p:cBhvr>
                                        <p:cTn id="63" dur="750"/>
                                        <p:tgtEl>
                                          <p:spTgt spid="21">
                                            <p:bg/>
                                          </p:spTgt>
                                        </p:tgtEl>
                                      </p:cBhvr>
                                    </p:animEffect>
                                  </p:childTnLst>
                                </p:cTn>
                              </p:par>
                              <p:par>
                                <p:cTn id="64" presetID="53" presetClass="entr" presetSubtype="16" fill="hold" grpId="0" nodeType="withEffect">
                                  <p:stCondLst>
                                    <p:cond delay="500"/>
                                  </p:stCondLst>
                                  <p:childTnLst>
                                    <p:set>
                                      <p:cBhvr>
                                        <p:cTn id="65" dur="1" fill="hold">
                                          <p:stCondLst>
                                            <p:cond delay="0"/>
                                          </p:stCondLst>
                                        </p:cTn>
                                        <p:tgtEl>
                                          <p:spTgt spid="21">
                                            <p:txEl>
                                              <p:pRg st="0" end="0"/>
                                            </p:txEl>
                                          </p:spTgt>
                                        </p:tgtEl>
                                        <p:attrNameLst>
                                          <p:attrName>style.visibility</p:attrName>
                                        </p:attrNameLst>
                                      </p:cBhvr>
                                      <p:to>
                                        <p:strVal val="visible"/>
                                      </p:to>
                                    </p:set>
                                    <p:anim calcmode="lin" valueType="num">
                                      <p:cBhvr>
                                        <p:cTn id="66" dur="750" fill="hold"/>
                                        <p:tgtEl>
                                          <p:spTgt spid="21">
                                            <p:txEl>
                                              <p:pRg st="0" end="0"/>
                                            </p:txEl>
                                          </p:spTgt>
                                        </p:tgtEl>
                                        <p:attrNameLst>
                                          <p:attrName>ppt_w</p:attrName>
                                        </p:attrNameLst>
                                      </p:cBhvr>
                                      <p:tavLst>
                                        <p:tav tm="0">
                                          <p:val>
                                            <p:fltVal val="0"/>
                                          </p:val>
                                        </p:tav>
                                        <p:tav tm="100000">
                                          <p:val>
                                            <p:strVal val="#ppt_w"/>
                                          </p:val>
                                        </p:tav>
                                      </p:tavLst>
                                    </p:anim>
                                    <p:anim calcmode="lin" valueType="num">
                                      <p:cBhvr>
                                        <p:cTn id="67" dur="75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68" dur="750"/>
                                        <p:tgtEl>
                                          <p:spTgt spid="21">
                                            <p:txEl>
                                              <p:pRg st="0" end="0"/>
                                            </p:txEl>
                                          </p:spTgt>
                                        </p:tgtEl>
                                      </p:cBhvr>
                                    </p:animEffect>
                                  </p:childTnLst>
                                </p:cTn>
                              </p:par>
                              <p:par>
                                <p:cTn id="69" presetID="53" presetClass="entr" presetSubtype="16" fill="hold" grpId="0" nodeType="withEffect">
                                  <p:stCondLst>
                                    <p:cond delay="500"/>
                                  </p:stCondLst>
                                  <p:childTnLst>
                                    <p:set>
                                      <p:cBhvr>
                                        <p:cTn id="70" dur="1" fill="hold">
                                          <p:stCondLst>
                                            <p:cond delay="0"/>
                                          </p:stCondLst>
                                        </p:cTn>
                                        <p:tgtEl>
                                          <p:spTgt spid="6"/>
                                        </p:tgtEl>
                                        <p:attrNameLst>
                                          <p:attrName>style.visibility</p:attrName>
                                        </p:attrNameLst>
                                      </p:cBhvr>
                                      <p:to>
                                        <p:strVal val="visible"/>
                                      </p:to>
                                    </p:set>
                                    <p:anim calcmode="lin" valueType="num">
                                      <p:cBhvr>
                                        <p:cTn id="71" dur="750" fill="hold"/>
                                        <p:tgtEl>
                                          <p:spTgt spid="6"/>
                                        </p:tgtEl>
                                        <p:attrNameLst>
                                          <p:attrName>ppt_w</p:attrName>
                                        </p:attrNameLst>
                                      </p:cBhvr>
                                      <p:tavLst>
                                        <p:tav tm="0">
                                          <p:val>
                                            <p:fltVal val="0"/>
                                          </p:val>
                                        </p:tav>
                                        <p:tav tm="100000">
                                          <p:val>
                                            <p:strVal val="#ppt_w"/>
                                          </p:val>
                                        </p:tav>
                                      </p:tavLst>
                                    </p:anim>
                                    <p:anim calcmode="lin" valueType="num">
                                      <p:cBhvr>
                                        <p:cTn id="72" dur="750" fill="hold"/>
                                        <p:tgtEl>
                                          <p:spTgt spid="6"/>
                                        </p:tgtEl>
                                        <p:attrNameLst>
                                          <p:attrName>ppt_h</p:attrName>
                                        </p:attrNameLst>
                                      </p:cBhvr>
                                      <p:tavLst>
                                        <p:tav tm="0">
                                          <p:val>
                                            <p:fltVal val="0"/>
                                          </p:val>
                                        </p:tav>
                                        <p:tav tm="100000">
                                          <p:val>
                                            <p:strVal val="#ppt_h"/>
                                          </p:val>
                                        </p:tav>
                                      </p:tavLst>
                                    </p:anim>
                                    <p:animEffect transition="in" filter="fade">
                                      <p:cBhvr>
                                        <p:cTn id="73" dur="750"/>
                                        <p:tgtEl>
                                          <p:spTgt spid="6"/>
                                        </p:tgtEl>
                                      </p:cBhvr>
                                    </p:animEffect>
                                  </p:childTnLst>
                                </p:cTn>
                              </p:par>
                              <p:par>
                                <p:cTn id="74" presetID="53" presetClass="entr" presetSubtype="16" fill="hold" grpId="0" nodeType="withEffect">
                                  <p:stCondLst>
                                    <p:cond delay="500"/>
                                  </p:stCondLst>
                                  <p:childTnLst>
                                    <p:set>
                                      <p:cBhvr>
                                        <p:cTn id="75" dur="1" fill="hold">
                                          <p:stCondLst>
                                            <p:cond delay="0"/>
                                          </p:stCondLst>
                                        </p:cTn>
                                        <p:tgtEl>
                                          <p:spTgt spid="22">
                                            <p:bg/>
                                          </p:spTgt>
                                        </p:tgtEl>
                                        <p:attrNameLst>
                                          <p:attrName>style.visibility</p:attrName>
                                        </p:attrNameLst>
                                      </p:cBhvr>
                                      <p:to>
                                        <p:strVal val="visible"/>
                                      </p:to>
                                    </p:set>
                                    <p:anim calcmode="lin" valueType="num">
                                      <p:cBhvr>
                                        <p:cTn id="76" dur="750" fill="hold"/>
                                        <p:tgtEl>
                                          <p:spTgt spid="22">
                                            <p:bg/>
                                          </p:spTgt>
                                        </p:tgtEl>
                                        <p:attrNameLst>
                                          <p:attrName>ppt_w</p:attrName>
                                        </p:attrNameLst>
                                      </p:cBhvr>
                                      <p:tavLst>
                                        <p:tav tm="0">
                                          <p:val>
                                            <p:fltVal val="0"/>
                                          </p:val>
                                        </p:tav>
                                        <p:tav tm="100000">
                                          <p:val>
                                            <p:strVal val="#ppt_w"/>
                                          </p:val>
                                        </p:tav>
                                      </p:tavLst>
                                    </p:anim>
                                    <p:anim calcmode="lin" valueType="num">
                                      <p:cBhvr>
                                        <p:cTn id="77" dur="750" fill="hold"/>
                                        <p:tgtEl>
                                          <p:spTgt spid="22">
                                            <p:bg/>
                                          </p:spTgt>
                                        </p:tgtEl>
                                        <p:attrNameLst>
                                          <p:attrName>ppt_h</p:attrName>
                                        </p:attrNameLst>
                                      </p:cBhvr>
                                      <p:tavLst>
                                        <p:tav tm="0">
                                          <p:val>
                                            <p:fltVal val="0"/>
                                          </p:val>
                                        </p:tav>
                                        <p:tav tm="100000">
                                          <p:val>
                                            <p:strVal val="#ppt_h"/>
                                          </p:val>
                                        </p:tav>
                                      </p:tavLst>
                                    </p:anim>
                                    <p:animEffect transition="in" filter="fade">
                                      <p:cBhvr>
                                        <p:cTn id="78" dur="750"/>
                                        <p:tgtEl>
                                          <p:spTgt spid="22">
                                            <p:bg/>
                                          </p:spTgt>
                                        </p:tgtEl>
                                      </p:cBhvr>
                                    </p:animEffect>
                                  </p:childTnLst>
                                </p:cTn>
                              </p:par>
                              <p:par>
                                <p:cTn id="79" presetID="53" presetClass="entr" presetSubtype="16" fill="hold" grpId="0" nodeType="withEffect">
                                  <p:stCondLst>
                                    <p:cond delay="500"/>
                                  </p:stCondLst>
                                  <p:childTnLst>
                                    <p:set>
                                      <p:cBhvr>
                                        <p:cTn id="80" dur="1" fill="hold">
                                          <p:stCondLst>
                                            <p:cond delay="0"/>
                                          </p:stCondLst>
                                        </p:cTn>
                                        <p:tgtEl>
                                          <p:spTgt spid="22">
                                            <p:txEl>
                                              <p:pRg st="0" end="0"/>
                                            </p:txEl>
                                          </p:spTgt>
                                        </p:tgtEl>
                                        <p:attrNameLst>
                                          <p:attrName>style.visibility</p:attrName>
                                        </p:attrNameLst>
                                      </p:cBhvr>
                                      <p:to>
                                        <p:strVal val="visible"/>
                                      </p:to>
                                    </p:set>
                                    <p:anim calcmode="lin" valueType="num">
                                      <p:cBhvr>
                                        <p:cTn id="81" dur="750" fill="hold"/>
                                        <p:tgtEl>
                                          <p:spTgt spid="22">
                                            <p:txEl>
                                              <p:pRg st="0" end="0"/>
                                            </p:txEl>
                                          </p:spTgt>
                                        </p:tgtEl>
                                        <p:attrNameLst>
                                          <p:attrName>ppt_w</p:attrName>
                                        </p:attrNameLst>
                                      </p:cBhvr>
                                      <p:tavLst>
                                        <p:tav tm="0">
                                          <p:val>
                                            <p:fltVal val="0"/>
                                          </p:val>
                                        </p:tav>
                                        <p:tav tm="100000">
                                          <p:val>
                                            <p:strVal val="#ppt_w"/>
                                          </p:val>
                                        </p:tav>
                                      </p:tavLst>
                                    </p:anim>
                                    <p:anim calcmode="lin" valueType="num">
                                      <p:cBhvr>
                                        <p:cTn id="82" dur="75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83" dur="750"/>
                                        <p:tgtEl>
                                          <p:spTgt spid="22">
                                            <p:txEl>
                                              <p:pRg st="0" end="0"/>
                                            </p:txEl>
                                          </p:spTgt>
                                        </p:tgtEl>
                                      </p:cBhvr>
                                    </p:animEffect>
                                  </p:childTnLst>
                                </p:cTn>
                              </p:par>
                              <p:par>
                                <p:cTn id="84" presetID="53" presetClass="entr" presetSubtype="16" fill="hold" grpId="0" nodeType="withEffect">
                                  <p:stCondLst>
                                    <p:cond delay="750"/>
                                  </p:stCondLst>
                                  <p:childTnLst>
                                    <p:set>
                                      <p:cBhvr>
                                        <p:cTn id="85" dur="1" fill="hold">
                                          <p:stCondLst>
                                            <p:cond delay="0"/>
                                          </p:stCondLst>
                                        </p:cTn>
                                        <p:tgtEl>
                                          <p:spTgt spid="23">
                                            <p:bg/>
                                          </p:spTgt>
                                        </p:tgtEl>
                                        <p:attrNameLst>
                                          <p:attrName>style.visibility</p:attrName>
                                        </p:attrNameLst>
                                      </p:cBhvr>
                                      <p:to>
                                        <p:strVal val="visible"/>
                                      </p:to>
                                    </p:set>
                                    <p:anim calcmode="lin" valueType="num">
                                      <p:cBhvr>
                                        <p:cTn id="86" dur="750" fill="hold"/>
                                        <p:tgtEl>
                                          <p:spTgt spid="23">
                                            <p:bg/>
                                          </p:spTgt>
                                        </p:tgtEl>
                                        <p:attrNameLst>
                                          <p:attrName>ppt_w</p:attrName>
                                        </p:attrNameLst>
                                      </p:cBhvr>
                                      <p:tavLst>
                                        <p:tav tm="0">
                                          <p:val>
                                            <p:fltVal val="0"/>
                                          </p:val>
                                        </p:tav>
                                        <p:tav tm="100000">
                                          <p:val>
                                            <p:strVal val="#ppt_w"/>
                                          </p:val>
                                        </p:tav>
                                      </p:tavLst>
                                    </p:anim>
                                    <p:anim calcmode="lin" valueType="num">
                                      <p:cBhvr>
                                        <p:cTn id="87" dur="750" fill="hold"/>
                                        <p:tgtEl>
                                          <p:spTgt spid="23">
                                            <p:bg/>
                                          </p:spTgt>
                                        </p:tgtEl>
                                        <p:attrNameLst>
                                          <p:attrName>ppt_h</p:attrName>
                                        </p:attrNameLst>
                                      </p:cBhvr>
                                      <p:tavLst>
                                        <p:tav tm="0">
                                          <p:val>
                                            <p:fltVal val="0"/>
                                          </p:val>
                                        </p:tav>
                                        <p:tav tm="100000">
                                          <p:val>
                                            <p:strVal val="#ppt_h"/>
                                          </p:val>
                                        </p:tav>
                                      </p:tavLst>
                                    </p:anim>
                                    <p:animEffect transition="in" filter="fade">
                                      <p:cBhvr>
                                        <p:cTn id="88" dur="750"/>
                                        <p:tgtEl>
                                          <p:spTgt spid="23">
                                            <p:bg/>
                                          </p:spTgt>
                                        </p:tgtEl>
                                      </p:cBhvr>
                                    </p:animEffect>
                                  </p:childTnLst>
                                </p:cTn>
                              </p:par>
                              <p:par>
                                <p:cTn id="89" presetID="53" presetClass="entr" presetSubtype="16" fill="hold" grpId="0" nodeType="withEffect">
                                  <p:stCondLst>
                                    <p:cond delay="750"/>
                                  </p:stCondLst>
                                  <p:childTnLst>
                                    <p:set>
                                      <p:cBhvr>
                                        <p:cTn id="90" dur="1" fill="hold">
                                          <p:stCondLst>
                                            <p:cond delay="0"/>
                                          </p:stCondLst>
                                        </p:cTn>
                                        <p:tgtEl>
                                          <p:spTgt spid="23">
                                            <p:txEl>
                                              <p:pRg st="0" end="0"/>
                                            </p:txEl>
                                          </p:spTgt>
                                        </p:tgtEl>
                                        <p:attrNameLst>
                                          <p:attrName>style.visibility</p:attrName>
                                        </p:attrNameLst>
                                      </p:cBhvr>
                                      <p:to>
                                        <p:strVal val="visible"/>
                                      </p:to>
                                    </p:set>
                                    <p:anim calcmode="lin" valueType="num">
                                      <p:cBhvr>
                                        <p:cTn id="91" dur="750" fill="hold"/>
                                        <p:tgtEl>
                                          <p:spTgt spid="23">
                                            <p:txEl>
                                              <p:pRg st="0" end="0"/>
                                            </p:txEl>
                                          </p:spTgt>
                                        </p:tgtEl>
                                        <p:attrNameLst>
                                          <p:attrName>ppt_w</p:attrName>
                                        </p:attrNameLst>
                                      </p:cBhvr>
                                      <p:tavLst>
                                        <p:tav tm="0">
                                          <p:val>
                                            <p:fltVal val="0"/>
                                          </p:val>
                                        </p:tav>
                                        <p:tav tm="100000">
                                          <p:val>
                                            <p:strVal val="#ppt_w"/>
                                          </p:val>
                                        </p:tav>
                                      </p:tavLst>
                                    </p:anim>
                                    <p:anim calcmode="lin" valueType="num">
                                      <p:cBhvr>
                                        <p:cTn id="92" dur="75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93" dur="750"/>
                                        <p:tgtEl>
                                          <p:spTgt spid="23">
                                            <p:txEl>
                                              <p:pRg st="0" end="0"/>
                                            </p:txEl>
                                          </p:spTgt>
                                        </p:tgtEl>
                                      </p:cBhvr>
                                    </p:animEffect>
                                  </p:childTnLst>
                                </p:cTn>
                              </p:par>
                              <p:par>
                                <p:cTn id="94" presetID="53" presetClass="entr" presetSubtype="16" fill="hold" grpId="0" nodeType="withEffect">
                                  <p:stCondLst>
                                    <p:cond delay="750"/>
                                  </p:stCondLst>
                                  <p:childTnLst>
                                    <p:set>
                                      <p:cBhvr>
                                        <p:cTn id="95" dur="1" fill="hold">
                                          <p:stCondLst>
                                            <p:cond delay="0"/>
                                          </p:stCondLst>
                                        </p:cTn>
                                        <p:tgtEl>
                                          <p:spTgt spid="24">
                                            <p:bg/>
                                          </p:spTgt>
                                        </p:tgtEl>
                                        <p:attrNameLst>
                                          <p:attrName>style.visibility</p:attrName>
                                        </p:attrNameLst>
                                      </p:cBhvr>
                                      <p:to>
                                        <p:strVal val="visible"/>
                                      </p:to>
                                    </p:set>
                                    <p:anim calcmode="lin" valueType="num">
                                      <p:cBhvr>
                                        <p:cTn id="96" dur="750" fill="hold"/>
                                        <p:tgtEl>
                                          <p:spTgt spid="24">
                                            <p:bg/>
                                          </p:spTgt>
                                        </p:tgtEl>
                                        <p:attrNameLst>
                                          <p:attrName>ppt_w</p:attrName>
                                        </p:attrNameLst>
                                      </p:cBhvr>
                                      <p:tavLst>
                                        <p:tav tm="0">
                                          <p:val>
                                            <p:fltVal val="0"/>
                                          </p:val>
                                        </p:tav>
                                        <p:tav tm="100000">
                                          <p:val>
                                            <p:strVal val="#ppt_w"/>
                                          </p:val>
                                        </p:tav>
                                      </p:tavLst>
                                    </p:anim>
                                    <p:anim calcmode="lin" valueType="num">
                                      <p:cBhvr>
                                        <p:cTn id="97" dur="750" fill="hold"/>
                                        <p:tgtEl>
                                          <p:spTgt spid="24">
                                            <p:bg/>
                                          </p:spTgt>
                                        </p:tgtEl>
                                        <p:attrNameLst>
                                          <p:attrName>ppt_h</p:attrName>
                                        </p:attrNameLst>
                                      </p:cBhvr>
                                      <p:tavLst>
                                        <p:tav tm="0">
                                          <p:val>
                                            <p:fltVal val="0"/>
                                          </p:val>
                                        </p:tav>
                                        <p:tav tm="100000">
                                          <p:val>
                                            <p:strVal val="#ppt_h"/>
                                          </p:val>
                                        </p:tav>
                                      </p:tavLst>
                                    </p:anim>
                                    <p:animEffect transition="in" filter="fade">
                                      <p:cBhvr>
                                        <p:cTn id="98" dur="750"/>
                                        <p:tgtEl>
                                          <p:spTgt spid="24">
                                            <p:bg/>
                                          </p:spTgt>
                                        </p:tgtEl>
                                      </p:cBhvr>
                                    </p:animEffect>
                                  </p:childTnLst>
                                </p:cTn>
                              </p:par>
                              <p:par>
                                <p:cTn id="99" presetID="53" presetClass="entr" presetSubtype="16" fill="hold" grpId="0" nodeType="withEffect">
                                  <p:stCondLst>
                                    <p:cond delay="750"/>
                                  </p:stCondLst>
                                  <p:childTnLst>
                                    <p:set>
                                      <p:cBhvr>
                                        <p:cTn id="100" dur="1" fill="hold">
                                          <p:stCondLst>
                                            <p:cond delay="0"/>
                                          </p:stCondLst>
                                        </p:cTn>
                                        <p:tgtEl>
                                          <p:spTgt spid="24">
                                            <p:txEl>
                                              <p:pRg st="0" end="0"/>
                                            </p:txEl>
                                          </p:spTgt>
                                        </p:tgtEl>
                                        <p:attrNameLst>
                                          <p:attrName>style.visibility</p:attrName>
                                        </p:attrNameLst>
                                      </p:cBhvr>
                                      <p:to>
                                        <p:strVal val="visible"/>
                                      </p:to>
                                    </p:set>
                                    <p:anim calcmode="lin" valueType="num">
                                      <p:cBhvr>
                                        <p:cTn id="101" dur="750" fill="hold"/>
                                        <p:tgtEl>
                                          <p:spTgt spid="24">
                                            <p:txEl>
                                              <p:pRg st="0" end="0"/>
                                            </p:txEl>
                                          </p:spTgt>
                                        </p:tgtEl>
                                        <p:attrNameLst>
                                          <p:attrName>ppt_w</p:attrName>
                                        </p:attrNameLst>
                                      </p:cBhvr>
                                      <p:tavLst>
                                        <p:tav tm="0">
                                          <p:val>
                                            <p:fltVal val="0"/>
                                          </p:val>
                                        </p:tav>
                                        <p:tav tm="100000">
                                          <p:val>
                                            <p:strVal val="#ppt_w"/>
                                          </p:val>
                                        </p:tav>
                                      </p:tavLst>
                                    </p:anim>
                                    <p:anim calcmode="lin" valueType="num">
                                      <p:cBhvr>
                                        <p:cTn id="102" dur="75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103" dur="750"/>
                                        <p:tgtEl>
                                          <p:spTgt spid="24">
                                            <p:txEl>
                                              <p:pRg st="0" end="0"/>
                                            </p:txEl>
                                          </p:spTgt>
                                        </p:tgtEl>
                                      </p:cBhvr>
                                    </p:animEffect>
                                  </p:childTnLst>
                                </p:cTn>
                              </p:par>
                              <p:par>
                                <p:cTn id="104" presetID="53" presetClass="entr" presetSubtype="16" fill="hold" grpId="0" nodeType="withEffect">
                                  <p:stCondLst>
                                    <p:cond delay="750"/>
                                  </p:stCondLst>
                                  <p:childTnLst>
                                    <p:set>
                                      <p:cBhvr>
                                        <p:cTn id="105" dur="1" fill="hold">
                                          <p:stCondLst>
                                            <p:cond delay="0"/>
                                          </p:stCondLst>
                                        </p:cTn>
                                        <p:tgtEl>
                                          <p:spTgt spid="7"/>
                                        </p:tgtEl>
                                        <p:attrNameLst>
                                          <p:attrName>style.visibility</p:attrName>
                                        </p:attrNameLst>
                                      </p:cBhvr>
                                      <p:to>
                                        <p:strVal val="visible"/>
                                      </p:to>
                                    </p:set>
                                    <p:anim calcmode="lin" valueType="num">
                                      <p:cBhvr>
                                        <p:cTn id="106" dur="750" fill="hold"/>
                                        <p:tgtEl>
                                          <p:spTgt spid="7"/>
                                        </p:tgtEl>
                                        <p:attrNameLst>
                                          <p:attrName>ppt_w</p:attrName>
                                        </p:attrNameLst>
                                      </p:cBhvr>
                                      <p:tavLst>
                                        <p:tav tm="0">
                                          <p:val>
                                            <p:fltVal val="0"/>
                                          </p:val>
                                        </p:tav>
                                        <p:tav tm="100000">
                                          <p:val>
                                            <p:strVal val="#ppt_w"/>
                                          </p:val>
                                        </p:tav>
                                      </p:tavLst>
                                    </p:anim>
                                    <p:anim calcmode="lin" valueType="num">
                                      <p:cBhvr>
                                        <p:cTn id="107" dur="750" fill="hold"/>
                                        <p:tgtEl>
                                          <p:spTgt spid="7"/>
                                        </p:tgtEl>
                                        <p:attrNameLst>
                                          <p:attrName>ppt_h</p:attrName>
                                        </p:attrNameLst>
                                      </p:cBhvr>
                                      <p:tavLst>
                                        <p:tav tm="0">
                                          <p:val>
                                            <p:fltVal val="0"/>
                                          </p:val>
                                        </p:tav>
                                        <p:tav tm="100000">
                                          <p:val>
                                            <p:strVal val="#ppt_h"/>
                                          </p:val>
                                        </p:tav>
                                      </p:tavLst>
                                    </p:anim>
                                    <p:animEffect transition="in" filter="fade">
                                      <p:cBhvr>
                                        <p:cTn id="108"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animBg="1">
        <p:tmplLst>
          <p:tmpl>
            <p:tnLst>
              <p:par>
                <p:cTn presetID="53" presetClass="entr" presetSubtype="16" fill="hold" nodeType="withEffect">
                  <p:stCondLst>
                    <p:cond delay="750"/>
                  </p:stCondLst>
                  <p:childTnLst>
                    <p:set>
                      <p:cBhvr>
                        <p:cTn dur="1" fill="hold">
                          <p:stCondLst>
                            <p:cond delay="0"/>
                          </p:stCondLst>
                        </p:cTn>
                        <p:tgtEl>
                          <p:spTgt spid="23"/>
                        </p:tgtEl>
                        <p:attrNameLst>
                          <p:attrName>style.visibility</p:attrName>
                        </p:attrNameLst>
                      </p:cBhvr>
                      <p:to>
                        <p:strVal val="visible"/>
                      </p:to>
                    </p:set>
                    <p:anim calcmode="lin" valueType="num">
                      <p:cBhvr>
                        <p:cTn dur="750" fill="hold"/>
                        <p:tgtEl>
                          <p:spTgt spid="23"/>
                        </p:tgtEl>
                        <p:attrNameLst>
                          <p:attrName>ppt_w</p:attrName>
                        </p:attrNameLst>
                      </p:cBhvr>
                      <p:tavLst>
                        <p:tav tm="0">
                          <p:val>
                            <p:fltVal val="0"/>
                          </p:val>
                        </p:tav>
                        <p:tav tm="100000">
                          <p:val>
                            <p:strVal val="#ppt_w"/>
                          </p:val>
                        </p:tav>
                      </p:tavLst>
                    </p:anim>
                    <p:anim calcmode="lin" valueType="num">
                      <p:cBhvr>
                        <p:cTn dur="750" fill="hold"/>
                        <p:tgtEl>
                          <p:spTgt spid="23"/>
                        </p:tgtEl>
                        <p:attrNameLst>
                          <p:attrName>ppt_h</p:attrName>
                        </p:attrNameLst>
                      </p:cBhvr>
                      <p:tavLst>
                        <p:tav tm="0">
                          <p:val>
                            <p:fltVal val="0"/>
                          </p:val>
                        </p:tav>
                        <p:tav tm="100000">
                          <p:val>
                            <p:strVal val="#ppt_h"/>
                          </p:val>
                        </p:tav>
                      </p:tavLst>
                    </p:anim>
                    <p:animEffect transition="in" filter="fade">
                      <p:cBhvr>
                        <p:cTn dur="750"/>
                        <p:tgtEl>
                          <p:spTgt spid="23"/>
                        </p:tgtEl>
                      </p:cBhvr>
                    </p:animEffect>
                  </p:childTnLst>
                </p:cTn>
              </p:par>
            </p:tnLst>
          </p:tmpl>
          <p:tmpl lvl="1">
            <p:tnLst>
              <p:par>
                <p:cTn presetID="53" presetClass="entr" presetSubtype="16" fill="hold" nodeType="withEffect">
                  <p:stCondLst>
                    <p:cond delay="750"/>
                  </p:stCondLst>
                  <p:childTnLst>
                    <p:set>
                      <p:cBhvr>
                        <p:cTn dur="1" fill="hold">
                          <p:stCondLst>
                            <p:cond delay="0"/>
                          </p:stCondLst>
                        </p:cTn>
                        <p:tgtEl>
                          <p:spTgt spid="23"/>
                        </p:tgtEl>
                        <p:attrNameLst>
                          <p:attrName>style.visibility</p:attrName>
                        </p:attrNameLst>
                      </p:cBhvr>
                      <p:to>
                        <p:strVal val="visible"/>
                      </p:to>
                    </p:set>
                    <p:anim calcmode="lin" valueType="num">
                      <p:cBhvr>
                        <p:cTn dur="750" fill="hold"/>
                        <p:tgtEl>
                          <p:spTgt spid="23"/>
                        </p:tgtEl>
                        <p:attrNameLst>
                          <p:attrName>ppt_w</p:attrName>
                        </p:attrNameLst>
                      </p:cBhvr>
                      <p:tavLst>
                        <p:tav tm="0">
                          <p:val>
                            <p:fltVal val="0"/>
                          </p:val>
                        </p:tav>
                        <p:tav tm="100000">
                          <p:val>
                            <p:strVal val="#ppt_w"/>
                          </p:val>
                        </p:tav>
                      </p:tavLst>
                    </p:anim>
                    <p:anim calcmode="lin" valueType="num">
                      <p:cBhvr>
                        <p:cTn dur="750" fill="hold"/>
                        <p:tgtEl>
                          <p:spTgt spid="23"/>
                        </p:tgtEl>
                        <p:attrNameLst>
                          <p:attrName>ppt_h</p:attrName>
                        </p:attrNameLst>
                      </p:cBhvr>
                      <p:tavLst>
                        <p:tav tm="0">
                          <p:val>
                            <p:fltVal val="0"/>
                          </p:val>
                        </p:tav>
                        <p:tav tm="100000">
                          <p:val>
                            <p:strVal val="#ppt_h"/>
                          </p:val>
                        </p:tav>
                      </p:tavLst>
                    </p:anim>
                    <p:animEffect transition="in" filter="fade">
                      <p:cBhvr>
                        <p:cTn dur="750"/>
                        <p:tgtEl>
                          <p:spTgt spid="23"/>
                        </p:tgtEl>
                      </p:cBhvr>
                    </p:animEffect>
                  </p:childTnLst>
                </p:cTn>
              </p:par>
            </p:tnLst>
          </p:tmpl>
        </p:tmplLst>
      </p:bldP>
      <p:bldP spid="24" grpId="0" build="p" animBg="1">
        <p:tmplLst>
          <p:tmpl>
            <p:tnLst>
              <p:par>
                <p:cTn presetID="53" presetClass="entr" presetSubtype="16" fill="hold" nodeType="withEffect">
                  <p:stCondLst>
                    <p:cond delay="750"/>
                  </p:stCondLst>
                  <p:childTnLst>
                    <p:set>
                      <p:cBhvr>
                        <p:cTn dur="1" fill="hold">
                          <p:stCondLst>
                            <p:cond delay="0"/>
                          </p:stCondLst>
                        </p:cTn>
                        <p:tgtEl>
                          <p:spTgt spid="24"/>
                        </p:tgtEl>
                        <p:attrNameLst>
                          <p:attrName>style.visibility</p:attrName>
                        </p:attrNameLst>
                      </p:cBhvr>
                      <p:to>
                        <p:strVal val="visible"/>
                      </p:to>
                    </p:set>
                    <p:anim calcmode="lin" valueType="num">
                      <p:cBhvr>
                        <p:cTn dur="750" fill="hold"/>
                        <p:tgtEl>
                          <p:spTgt spid="24"/>
                        </p:tgtEl>
                        <p:attrNameLst>
                          <p:attrName>ppt_w</p:attrName>
                        </p:attrNameLst>
                      </p:cBhvr>
                      <p:tavLst>
                        <p:tav tm="0">
                          <p:val>
                            <p:fltVal val="0"/>
                          </p:val>
                        </p:tav>
                        <p:tav tm="100000">
                          <p:val>
                            <p:strVal val="#ppt_w"/>
                          </p:val>
                        </p:tav>
                      </p:tavLst>
                    </p:anim>
                    <p:anim calcmode="lin" valueType="num">
                      <p:cBhvr>
                        <p:cTn dur="750" fill="hold"/>
                        <p:tgtEl>
                          <p:spTgt spid="24"/>
                        </p:tgtEl>
                        <p:attrNameLst>
                          <p:attrName>ppt_h</p:attrName>
                        </p:attrNameLst>
                      </p:cBhvr>
                      <p:tavLst>
                        <p:tav tm="0">
                          <p:val>
                            <p:fltVal val="0"/>
                          </p:val>
                        </p:tav>
                        <p:tav tm="100000">
                          <p:val>
                            <p:strVal val="#ppt_h"/>
                          </p:val>
                        </p:tav>
                      </p:tavLst>
                    </p:anim>
                    <p:animEffect transition="in" filter="fade">
                      <p:cBhvr>
                        <p:cTn dur="750"/>
                        <p:tgtEl>
                          <p:spTgt spid="24"/>
                        </p:tgtEl>
                      </p:cBhvr>
                    </p:animEffect>
                  </p:childTnLst>
                </p:cTn>
              </p:par>
            </p:tnLst>
          </p:tmpl>
          <p:tmpl lvl="1">
            <p:tnLst>
              <p:par>
                <p:cTn presetID="53" presetClass="entr" presetSubtype="16" fill="hold" nodeType="withEffect">
                  <p:stCondLst>
                    <p:cond delay="750"/>
                  </p:stCondLst>
                  <p:childTnLst>
                    <p:set>
                      <p:cBhvr>
                        <p:cTn dur="1" fill="hold">
                          <p:stCondLst>
                            <p:cond delay="0"/>
                          </p:stCondLst>
                        </p:cTn>
                        <p:tgtEl>
                          <p:spTgt spid="24"/>
                        </p:tgtEl>
                        <p:attrNameLst>
                          <p:attrName>style.visibility</p:attrName>
                        </p:attrNameLst>
                      </p:cBhvr>
                      <p:to>
                        <p:strVal val="visible"/>
                      </p:to>
                    </p:set>
                    <p:anim calcmode="lin" valueType="num">
                      <p:cBhvr>
                        <p:cTn dur="750" fill="hold"/>
                        <p:tgtEl>
                          <p:spTgt spid="24"/>
                        </p:tgtEl>
                        <p:attrNameLst>
                          <p:attrName>ppt_w</p:attrName>
                        </p:attrNameLst>
                      </p:cBhvr>
                      <p:tavLst>
                        <p:tav tm="0">
                          <p:val>
                            <p:fltVal val="0"/>
                          </p:val>
                        </p:tav>
                        <p:tav tm="100000">
                          <p:val>
                            <p:strVal val="#ppt_w"/>
                          </p:val>
                        </p:tav>
                      </p:tavLst>
                    </p:anim>
                    <p:anim calcmode="lin" valueType="num">
                      <p:cBhvr>
                        <p:cTn dur="750" fill="hold"/>
                        <p:tgtEl>
                          <p:spTgt spid="24"/>
                        </p:tgtEl>
                        <p:attrNameLst>
                          <p:attrName>ppt_h</p:attrName>
                        </p:attrNameLst>
                      </p:cBhvr>
                      <p:tavLst>
                        <p:tav tm="0">
                          <p:val>
                            <p:fltVal val="0"/>
                          </p:val>
                        </p:tav>
                        <p:tav tm="100000">
                          <p:val>
                            <p:strVal val="#ppt_h"/>
                          </p:val>
                        </p:tav>
                      </p:tavLst>
                    </p:anim>
                    <p:animEffect transition="in" filter="fade">
                      <p:cBhvr>
                        <p:cTn dur="750"/>
                        <p:tgtEl>
                          <p:spTgt spid="24"/>
                        </p:tgtEl>
                      </p:cBhvr>
                    </p:animEffect>
                  </p:childTnLst>
                </p:cTn>
              </p:par>
            </p:tnLst>
          </p:tmpl>
        </p:tmplLst>
      </p:bldP>
      <p:bldP spid="7" grpId="0" animBg="1"/>
      <p:bldP spid="21" grpId="0" build="p" animBg="1">
        <p:tmplLst>
          <p:tmpl>
            <p:tnLst>
              <p:par>
                <p:cTn presetID="53" presetClass="entr" presetSubtype="16"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p:cTn dur="750" fill="hold"/>
                        <p:tgtEl>
                          <p:spTgt spid="21"/>
                        </p:tgtEl>
                        <p:attrNameLst>
                          <p:attrName>ppt_w</p:attrName>
                        </p:attrNameLst>
                      </p:cBhvr>
                      <p:tavLst>
                        <p:tav tm="0">
                          <p:val>
                            <p:fltVal val="0"/>
                          </p:val>
                        </p:tav>
                        <p:tav tm="100000">
                          <p:val>
                            <p:strVal val="#ppt_w"/>
                          </p:val>
                        </p:tav>
                      </p:tavLst>
                    </p:anim>
                    <p:anim calcmode="lin" valueType="num">
                      <p:cBhvr>
                        <p:cTn dur="750" fill="hold"/>
                        <p:tgtEl>
                          <p:spTgt spid="21"/>
                        </p:tgtEl>
                        <p:attrNameLst>
                          <p:attrName>ppt_h</p:attrName>
                        </p:attrNameLst>
                      </p:cBhvr>
                      <p:tavLst>
                        <p:tav tm="0">
                          <p:val>
                            <p:fltVal val="0"/>
                          </p:val>
                        </p:tav>
                        <p:tav tm="100000">
                          <p:val>
                            <p:strVal val="#ppt_h"/>
                          </p:val>
                        </p:tav>
                      </p:tavLst>
                    </p:anim>
                    <p:animEffect transition="in" filter="fade">
                      <p:cBhvr>
                        <p:cTn dur="750"/>
                        <p:tgtEl>
                          <p:spTgt spid="21"/>
                        </p:tgtEl>
                      </p:cBhvr>
                    </p:animEffect>
                  </p:childTnLst>
                </p:cTn>
              </p:par>
            </p:tnLst>
          </p:tmpl>
          <p:tmpl lvl="1">
            <p:tnLst>
              <p:par>
                <p:cTn presetID="53" presetClass="entr" presetSubtype="16"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p:cTn dur="750" fill="hold"/>
                        <p:tgtEl>
                          <p:spTgt spid="21"/>
                        </p:tgtEl>
                        <p:attrNameLst>
                          <p:attrName>ppt_w</p:attrName>
                        </p:attrNameLst>
                      </p:cBhvr>
                      <p:tavLst>
                        <p:tav tm="0">
                          <p:val>
                            <p:fltVal val="0"/>
                          </p:val>
                        </p:tav>
                        <p:tav tm="100000">
                          <p:val>
                            <p:strVal val="#ppt_w"/>
                          </p:val>
                        </p:tav>
                      </p:tavLst>
                    </p:anim>
                    <p:anim calcmode="lin" valueType="num">
                      <p:cBhvr>
                        <p:cTn dur="750" fill="hold"/>
                        <p:tgtEl>
                          <p:spTgt spid="21"/>
                        </p:tgtEl>
                        <p:attrNameLst>
                          <p:attrName>ppt_h</p:attrName>
                        </p:attrNameLst>
                      </p:cBhvr>
                      <p:tavLst>
                        <p:tav tm="0">
                          <p:val>
                            <p:fltVal val="0"/>
                          </p:val>
                        </p:tav>
                        <p:tav tm="100000">
                          <p:val>
                            <p:strVal val="#ppt_h"/>
                          </p:val>
                        </p:tav>
                      </p:tavLst>
                    </p:anim>
                    <p:animEffect transition="in" filter="fade">
                      <p:cBhvr>
                        <p:cTn dur="750"/>
                        <p:tgtEl>
                          <p:spTgt spid="21"/>
                        </p:tgtEl>
                      </p:cBhvr>
                    </p:animEffect>
                  </p:childTnLst>
                </p:cTn>
              </p:par>
            </p:tnLst>
          </p:tmpl>
        </p:tmplLst>
      </p:bldP>
      <p:bldP spid="20" grpId="0" build="p" animBg="1">
        <p:tmplLst>
          <p:tmpl>
            <p:tnLst>
              <p:par>
                <p:cTn presetID="53" presetClass="entr" presetSubtype="16"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p:cTn dur="750" fill="hold"/>
                        <p:tgtEl>
                          <p:spTgt spid="20"/>
                        </p:tgtEl>
                        <p:attrNameLst>
                          <p:attrName>ppt_w</p:attrName>
                        </p:attrNameLst>
                      </p:cBhvr>
                      <p:tavLst>
                        <p:tav tm="0">
                          <p:val>
                            <p:fltVal val="0"/>
                          </p:val>
                        </p:tav>
                        <p:tav tm="100000">
                          <p:val>
                            <p:strVal val="#ppt_w"/>
                          </p:val>
                        </p:tav>
                      </p:tavLst>
                    </p:anim>
                    <p:anim calcmode="lin" valueType="num">
                      <p:cBhvr>
                        <p:cTn dur="750" fill="hold"/>
                        <p:tgtEl>
                          <p:spTgt spid="20"/>
                        </p:tgtEl>
                        <p:attrNameLst>
                          <p:attrName>ppt_h</p:attrName>
                        </p:attrNameLst>
                      </p:cBhvr>
                      <p:tavLst>
                        <p:tav tm="0">
                          <p:val>
                            <p:fltVal val="0"/>
                          </p:val>
                        </p:tav>
                        <p:tav tm="100000">
                          <p:val>
                            <p:strVal val="#ppt_h"/>
                          </p:val>
                        </p:tav>
                      </p:tavLst>
                    </p:anim>
                    <p:animEffect transition="in" filter="fade">
                      <p:cBhvr>
                        <p:cTn dur="750"/>
                        <p:tgtEl>
                          <p:spTgt spid="20"/>
                        </p:tgtEl>
                      </p:cBhvr>
                    </p:animEffect>
                  </p:childTnLst>
                </p:cTn>
              </p:par>
            </p:tnLst>
          </p:tmpl>
          <p:tmpl lvl="1">
            <p:tnLst>
              <p:par>
                <p:cTn presetID="53" presetClass="entr" presetSubtype="16"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p:cTn dur="750" fill="hold"/>
                        <p:tgtEl>
                          <p:spTgt spid="20"/>
                        </p:tgtEl>
                        <p:attrNameLst>
                          <p:attrName>ppt_w</p:attrName>
                        </p:attrNameLst>
                      </p:cBhvr>
                      <p:tavLst>
                        <p:tav tm="0">
                          <p:val>
                            <p:fltVal val="0"/>
                          </p:val>
                        </p:tav>
                        <p:tav tm="100000">
                          <p:val>
                            <p:strVal val="#ppt_w"/>
                          </p:val>
                        </p:tav>
                      </p:tavLst>
                    </p:anim>
                    <p:anim calcmode="lin" valueType="num">
                      <p:cBhvr>
                        <p:cTn dur="750" fill="hold"/>
                        <p:tgtEl>
                          <p:spTgt spid="20"/>
                        </p:tgtEl>
                        <p:attrNameLst>
                          <p:attrName>ppt_h</p:attrName>
                        </p:attrNameLst>
                      </p:cBhvr>
                      <p:tavLst>
                        <p:tav tm="0">
                          <p:val>
                            <p:fltVal val="0"/>
                          </p:val>
                        </p:tav>
                        <p:tav tm="100000">
                          <p:val>
                            <p:strVal val="#ppt_h"/>
                          </p:val>
                        </p:tav>
                      </p:tavLst>
                    </p:anim>
                    <p:animEffect transition="in" filter="fade">
                      <p:cBhvr>
                        <p:cTn dur="750"/>
                        <p:tgtEl>
                          <p:spTgt spid="20"/>
                        </p:tgtEl>
                      </p:cBhvr>
                    </p:animEffect>
                  </p:childTnLst>
                </p:cTn>
              </p:par>
            </p:tnLst>
          </p:tmpl>
        </p:tmplLst>
      </p:bldP>
      <p:bldP spid="6" grpId="0" animBg="1"/>
      <p:bldP spid="19" grpId="0" build="p" animBg="1">
        <p:tmplLst>
          <p:tmpl>
            <p:tnLst>
              <p:par>
                <p:cTn presetID="53" presetClass="entr" presetSubtype="16"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 calcmode="lin" valueType="num">
                      <p:cBhvr>
                        <p:cTn dur="750" fill="hold"/>
                        <p:tgtEl>
                          <p:spTgt spid="19"/>
                        </p:tgtEl>
                        <p:attrNameLst>
                          <p:attrName>ppt_w</p:attrName>
                        </p:attrNameLst>
                      </p:cBhvr>
                      <p:tavLst>
                        <p:tav tm="0">
                          <p:val>
                            <p:fltVal val="0"/>
                          </p:val>
                        </p:tav>
                        <p:tav tm="100000">
                          <p:val>
                            <p:strVal val="#ppt_w"/>
                          </p:val>
                        </p:tav>
                      </p:tavLst>
                    </p:anim>
                    <p:anim calcmode="lin" valueType="num">
                      <p:cBhvr>
                        <p:cTn dur="750" fill="hold"/>
                        <p:tgtEl>
                          <p:spTgt spid="19"/>
                        </p:tgtEl>
                        <p:attrNameLst>
                          <p:attrName>ppt_h</p:attrName>
                        </p:attrNameLst>
                      </p:cBhvr>
                      <p:tavLst>
                        <p:tav tm="0">
                          <p:val>
                            <p:fltVal val="0"/>
                          </p:val>
                        </p:tav>
                        <p:tav tm="100000">
                          <p:val>
                            <p:strVal val="#ppt_h"/>
                          </p:val>
                        </p:tav>
                      </p:tavLst>
                    </p:anim>
                    <p:animEffect transition="in" filter="fade">
                      <p:cBhvr>
                        <p:cTn dur="750"/>
                        <p:tgtEl>
                          <p:spTgt spid="19"/>
                        </p:tgtEl>
                      </p:cBhvr>
                    </p:animEffect>
                  </p:childTnLst>
                </p:cTn>
              </p:par>
            </p:tnLst>
          </p:tmpl>
          <p:tmpl lvl="1">
            <p:tnLst>
              <p:par>
                <p:cTn presetID="53" presetClass="entr" presetSubtype="16"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 calcmode="lin" valueType="num">
                      <p:cBhvr>
                        <p:cTn dur="750" fill="hold"/>
                        <p:tgtEl>
                          <p:spTgt spid="19"/>
                        </p:tgtEl>
                        <p:attrNameLst>
                          <p:attrName>ppt_w</p:attrName>
                        </p:attrNameLst>
                      </p:cBhvr>
                      <p:tavLst>
                        <p:tav tm="0">
                          <p:val>
                            <p:fltVal val="0"/>
                          </p:val>
                        </p:tav>
                        <p:tav tm="100000">
                          <p:val>
                            <p:strVal val="#ppt_w"/>
                          </p:val>
                        </p:tav>
                      </p:tavLst>
                    </p:anim>
                    <p:anim calcmode="lin" valueType="num">
                      <p:cBhvr>
                        <p:cTn dur="750" fill="hold"/>
                        <p:tgtEl>
                          <p:spTgt spid="19"/>
                        </p:tgtEl>
                        <p:attrNameLst>
                          <p:attrName>ppt_h</p:attrName>
                        </p:attrNameLst>
                      </p:cBhvr>
                      <p:tavLst>
                        <p:tav tm="0">
                          <p:val>
                            <p:fltVal val="0"/>
                          </p:val>
                        </p:tav>
                        <p:tav tm="100000">
                          <p:val>
                            <p:strVal val="#ppt_h"/>
                          </p:val>
                        </p:tav>
                      </p:tavLst>
                    </p:anim>
                    <p:animEffect transition="in" filter="fade">
                      <p:cBhvr>
                        <p:cTn dur="750"/>
                        <p:tgtEl>
                          <p:spTgt spid="19"/>
                        </p:tgtEl>
                      </p:cBhvr>
                    </p:animEffect>
                  </p:childTnLst>
                </p:cTn>
              </p:par>
            </p:tnLst>
          </p:tmpl>
        </p:tmplLst>
      </p:bldP>
      <p:bldP spid="22" grpId="0" build="p" animBg="1">
        <p:tmplLst>
          <p:tmpl>
            <p:tnLst>
              <p:par>
                <p:cTn presetID="53" presetClass="entr" presetSubtype="16" fill="hold" nodeType="withEffect">
                  <p:stCondLst>
                    <p:cond delay="500"/>
                  </p:stCondLst>
                  <p:childTnLst>
                    <p:set>
                      <p:cBhvr>
                        <p:cTn dur="1" fill="hold">
                          <p:stCondLst>
                            <p:cond delay="0"/>
                          </p:stCondLst>
                        </p:cTn>
                        <p:tgtEl>
                          <p:spTgt spid="22"/>
                        </p:tgtEl>
                        <p:attrNameLst>
                          <p:attrName>style.visibility</p:attrName>
                        </p:attrNameLst>
                      </p:cBhvr>
                      <p:to>
                        <p:strVal val="visible"/>
                      </p:to>
                    </p:set>
                    <p:anim calcmode="lin" valueType="num">
                      <p:cBhvr>
                        <p:cTn dur="750" fill="hold"/>
                        <p:tgtEl>
                          <p:spTgt spid="22"/>
                        </p:tgtEl>
                        <p:attrNameLst>
                          <p:attrName>ppt_w</p:attrName>
                        </p:attrNameLst>
                      </p:cBhvr>
                      <p:tavLst>
                        <p:tav tm="0">
                          <p:val>
                            <p:fltVal val="0"/>
                          </p:val>
                        </p:tav>
                        <p:tav tm="100000">
                          <p:val>
                            <p:strVal val="#ppt_w"/>
                          </p:val>
                        </p:tav>
                      </p:tavLst>
                    </p:anim>
                    <p:anim calcmode="lin" valueType="num">
                      <p:cBhvr>
                        <p:cTn dur="750" fill="hold"/>
                        <p:tgtEl>
                          <p:spTgt spid="22"/>
                        </p:tgtEl>
                        <p:attrNameLst>
                          <p:attrName>ppt_h</p:attrName>
                        </p:attrNameLst>
                      </p:cBhvr>
                      <p:tavLst>
                        <p:tav tm="0">
                          <p:val>
                            <p:fltVal val="0"/>
                          </p:val>
                        </p:tav>
                        <p:tav tm="100000">
                          <p:val>
                            <p:strVal val="#ppt_h"/>
                          </p:val>
                        </p:tav>
                      </p:tavLst>
                    </p:anim>
                    <p:animEffect transition="in" filter="fade">
                      <p:cBhvr>
                        <p:cTn dur="750"/>
                        <p:tgtEl>
                          <p:spTgt spid="22"/>
                        </p:tgtEl>
                      </p:cBhvr>
                    </p:animEffect>
                  </p:childTnLst>
                </p:cTn>
              </p:par>
            </p:tnLst>
          </p:tmpl>
          <p:tmpl lvl="1">
            <p:tnLst>
              <p:par>
                <p:cTn presetID="53" presetClass="entr" presetSubtype="16" fill="hold" nodeType="withEffect">
                  <p:stCondLst>
                    <p:cond delay="500"/>
                  </p:stCondLst>
                  <p:childTnLst>
                    <p:set>
                      <p:cBhvr>
                        <p:cTn dur="1" fill="hold">
                          <p:stCondLst>
                            <p:cond delay="0"/>
                          </p:stCondLst>
                        </p:cTn>
                        <p:tgtEl>
                          <p:spTgt spid="22"/>
                        </p:tgtEl>
                        <p:attrNameLst>
                          <p:attrName>style.visibility</p:attrName>
                        </p:attrNameLst>
                      </p:cBhvr>
                      <p:to>
                        <p:strVal val="visible"/>
                      </p:to>
                    </p:set>
                    <p:anim calcmode="lin" valueType="num">
                      <p:cBhvr>
                        <p:cTn dur="750" fill="hold"/>
                        <p:tgtEl>
                          <p:spTgt spid="22"/>
                        </p:tgtEl>
                        <p:attrNameLst>
                          <p:attrName>ppt_w</p:attrName>
                        </p:attrNameLst>
                      </p:cBhvr>
                      <p:tavLst>
                        <p:tav tm="0">
                          <p:val>
                            <p:fltVal val="0"/>
                          </p:val>
                        </p:tav>
                        <p:tav tm="100000">
                          <p:val>
                            <p:strVal val="#ppt_w"/>
                          </p:val>
                        </p:tav>
                      </p:tavLst>
                    </p:anim>
                    <p:anim calcmode="lin" valueType="num">
                      <p:cBhvr>
                        <p:cTn dur="750" fill="hold"/>
                        <p:tgtEl>
                          <p:spTgt spid="22"/>
                        </p:tgtEl>
                        <p:attrNameLst>
                          <p:attrName>ppt_h</p:attrName>
                        </p:attrNameLst>
                      </p:cBhvr>
                      <p:tavLst>
                        <p:tav tm="0">
                          <p:val>
                            <p:fltVal val="0"/>
                          </p:val>
                        </p:tav>
                        <p:tav tm="100000">
                          <p:val>
                            <p:strVal val="#ppt_h"/>
                          </p:val>
                        </p:tav>
                      </p:tavLst>
                    </p:anim>
                    <p:animEffect transition="in" filter="fade">
                      <p:cBhvr>
                        <p:cTn dur="750"/>
                        <p:tgtEl>
                          <p:spTgt spid="22"/>
                        </p:tgtEl>
                      </p:cBhvr>
                    </p:animEffect>
                  </p:childTnLst>
                </p:cTn>
              </p:par>
            </p:tnLst>
          </p:tmpl>
        </p:tmplLst>
      </p:bldP>
      <p:bldP spid="5" grpId="0" animBg="1"/>
      <p:bldP spid="8" grpId="0" build="p" animBg="1">
        <p:tmplLst>
          <p:tmpl>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750" fill="hold"/>
                        <p:tgtEl>
                          <p:spTgt spid="8"/>
                        </p:tgtEl>
                        <p:attrNameLst>
                          <p:attrName>ppt_w</p:attrName>
                        </p:attrNameLst>
                      </p:cBhvr>
                      <p:tavLst>
                        <p:tav tm="0">
                          <p:val>
                            <p:fltVal val="0"/>
                          </p:val>
                        </p:tav>
                        <p:tav tm="100000">
                          <p:val>
                            <p:strVal val="#ppt_w"/>
                          </p:val>
                        </p:tav>
                      </p:tavLst>
                    </p:anim>
                    <p:anim calcmode="lin" valueType="num">
                      <p:cBhvr>
                        <p:cTn dur="750" fill="hold"/>
                        <p:tgtEl>
                          <p:spTgt spid="8"/>
                        </p:tgtEl>
                        <p:attrNameLst>
                          <p:attrName>ppt_h</p:attrName>
                        </p:attrNameLst>
                      </p:cBhvr>
                      <p:tavLst>
                        <p:tav tm="0">
                          <p:val>
                            <p:fltVal val="0"/>
                          </p:val>
                        </p:tav>
                        <p:tav tm="100000">
                          <p:val>
                            <p:strVal val="#ppt_h"/>
                          </p:val>
                        </p:tav>
                      </p:tavLst>
                    </p:anim>
                    <p:animEffect transition="in" filter="fade">
                      <p:cBhvr>
                        <p:cTn dur="750"/>
                        <p:tgtEl>
                          <p:spTgt spid="8"/>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750" fill="hold"/>
                        <p:tgtEl>
                          <p:spTgt spid="8"/>
                        </p:tgtEl>
                        <p:attrNameLst>
                          <p:attrName>ppt_w</p:attrName>
                        </p:attrNameLst>
                      </p:cBhvr>
                      <p:tavLst>
                        <p:tav tm="0">
                          <p:val>
                            <p:fltVal val="0"/>
                          </p:val>
                        </p:tav>
                        <p:tav tm="100000">
                          <p:val>
                            <p:strVal val="#ppt_w"/>
                          </p:val>
                        </p:tav>
                      </p:tavLst>
                    </p:anim>
                    <p:anim calcmode="lin" valueType="num">
                      <p:cBhvr>
                        <p:cTn dur="750" fill="hold"/>
                        <p:tgtEl>
                          <p:spTgt spid="8"/>
                        </p:tgtEl>
                        <p:attrNameLst>
                          <p:attrName>ppt_h</p:attrName>
                        </p:attrNameLst>
                      </p:cBhvr>
                      <p:tavLst>
                        <p:tav tm="0">
                          <p:val>
                            <p:fltVal val="0"/>
                          </p:val>
                        </p:tav>
                        <p:tav tm="100000">
                          <p:val>
                            <p:strVal val="#ppt_h"/>
                          </p:val>
                        </p:tav>
                      </p:tavLst>
                    </p:anim>
                    <p:animEffect transition="in" filter="fade">
                      <p:cBhvr>
                        <p:cTn dur="750"/>
                        <p:tgtEl>
                          <p:spTgt spid="8"/>
                        </p:tgtEl>
                      </p:cBhvr>
                    </p:animEffect>
                  </p:childTnLst>
                </p:cTn>
              </p:par>
            </p:tnLst>
          </p:tmpl>
        </p:tmplLst>
      </p:bldP>
      <p:bldP spid="9" grpId="0" build="p" animBg="1">
        <p:tmplLst>
          <p:tmpl>
            <p:tnLst>
              <p:par>
                <p:cTn presetID="53" presetClass="entr" presetSubtype="16"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750" fill="hold"/>
                        <p:tgtEl>
                          <p:spTgt spid="9"/>
                        </p:tgtEl>
                        <p:attrNameLst>
                          <p:attrName>ppt_w</p:attrName>
                        </p:attrNameLst>
                      </p:cBhvr>
                      <p:tavLst>
                        <p:tav tm="0">
                          <p:val>
                            <p:fltVal val="0"/>
                          </p:val>
                        </p:tav>
                        <p:tav tm="100000">
                          <p:val>
                            <p:strVal val="#ppt_w"/>
                          </p:val>
                        </p:tav>
                      </p:tavLst>
                    </p:anim>
                    <p:anim calcmode="lin" valueType="num">
                      <p:cBhvr>
                        <p:cTn dur="750" fill="hold"/>
                        <p:tgtEl>
                          <p:spTgt spid="9"/>
                        </p:tgtEl>
                        <p:attrNameLst>
                          <p:attrName>ppt_h</p:attrName>
                        </p:attrNameLst>
                      </p:cBhvr>
                      <p:tavLst>
                        <p:tav tm="0">
                          <p:val>
                            <p:fltVal val="0"/>
                          </p:val>
                        </p:tav>
                        <p:tav tm="100000">
                          <p:val>
                            <p:strVal val="#ppt_h"/>
                          </p:val>
                        </p:tav>
                      </p:tavLst>
                    </p:anim>
                    <p:animEffect transition="in" filter="fade">
                      <p:cBhvr>
                        <p:cTn dur="750"/>
                        <p:tgtEl>
                          <p:spTgt spid="9"/>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750" fill="hold"/>
                        <p:tgtEl>
                          <p:spTgt spid="9"/>
                        </p:tgtEl>
                        <p:attrNameLst>
                          <p:attrName>ppt_w</p:attrName>
                        </p:attrNameLst>
                      </p:cBhvr>
                      <p:tavLst>
                        <p:tav tm="0">
                          <p:val>
                            <p:fltVal val="0"/>
                          </p:val>
                        </p:tav>
                        <p:tav tm="100000">
                          <p:val>
                            <p:strVal val="#ppt_w"/>
                          </p:val>
                        </p:tav>
                      </p:tavLst>
                    </p:anim>
                    <p:anim calcmode="lin" valueType="num">
                      <p:cBhvr>
                        <p:cTn dur="750" fill="hold"/>
                        <p:tgtEl>
                          <p:spTgt spid="9"/>
                        </p:tgtEl>
                        <p:attrNameLst>
                          <p:attrName>ppt_h</p:attrName>
                        </p:attrNameLst>
                      </p:cBhvr>
                      <p:tavLst>
                        <p:tav tm="0">
                          <p:val>
                            <p:fltVal val="0"/>
                          </p:val>
                        </p:tav>
                        <p:tav tm="100000">
                          <p:val>
                            <p:strVal val="#ppt_h"/>
                          </p:val>
                        </p:tav>
                      </p:tavLst>
                    </p:anim>
                    <p:animEffect transition="in" filter="fade">
                      <p:cBhvr>
                        <p:cTn dur="750"/>
                        <p:tgtEl>
                          <p:spTgt spid="9"/>
                        </p:tgtEl>
                      </p:cBhvr>
                    </p:animEffect>
                  </p:childTnLst>
                </p:cTn>
              </p:par>
            </p:tnLst>
          </p:tmpl>
        </p:tmplLst>
      </p:bldP>
      <p:bldP spid="4" grpId="0" animBg="1"/>
      <p:bldP spid="16"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üzen_21">
    <p:spTree>
      <p:nvGrpSpPr>
        <p:cNvPr id="1" name=""/>
        <p:cNvGrpSpPr/>
        <p:nvPr/>
      </p:nvGrpSpPr>
      <p:grpSpPr>
        <a:xfrm>
          <a:off x="0" y="0"/>
          <a:ext cx="0" cy="0"/>
          <a:chOff x="0" y="0"/>
          <a:chExt cx="0" cy="0"/>
        </a:xfrm>
      </p:grpSpPr>
      <p:sp>
        <p:nvSpPr>
          <p:cNvPr id="6" name="Görsel 2">
            <a:extLst>
              <a:ext uri="{FF2B5EF4-FFF2-40B4-BE49-F238E27FC236}">
                <a16:creationId xmlns:a16="http://schemas.microsoft.com/office/drawing/2014/main" id="{0C324EEA-10B1-4EB8-9C28-69D107F62CB1}"/>
              </a:ext>
            </a:extLst>
          </p:cNvPr>
          <p:cNvSpPr>
            <a:spLocks noGrp="1"/>
          </p:cNvSpPr>
          <p:nvPr>
            <p:ph type="pic" sz="quarter" idx="11"/>
          </p:nvPr>
        </p:nvSpPr>
        <p:spPr>
          <a:xfrm>
            <a:off x="9156700" y="0"/>
            <a:ext cx="3035300" cy="6858000"/>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10" name="Ad Soyad 2">
            <a:extLst>
              <a:ext uri="{FF2B5EF4-FFF2-40B4-BE49-F238E27FC236}">
                <a16:creationId xmlns:a16="http://schemas.microsoft.com/office/drawing/2014/main" id="{8CFF6479-3C9D-418F-8E39-B65FCE1C675E}"/>
              </a:ext>
            </a:extLst>
          </p:cNvPr>
          <p:cNvSpPr>
            <a:spLocks noGrp="1"/>
          </p:cNvSpPr>
          <p:nvPr>
            <p:ph type="body" sz="quarter" idx="20" hasCustomPrompt="1"/>
          </p:nvPr>
        </p:nvSpPr>
        <p:spPr>
          <a:xfrm>
            <a:off x="7806700" y="765175"/>
            <a:ext cx="2700000" cy="1004739"/>
          </a:xfrm>
          <a:prstGeom prst="rect">
            <a:avLst/>
          </a:prstGeom>
          <a:solidFill>
            <a:schemeClr val="bg1">
              <a:alpha val="95000"/>
            </a:schemeClr>
          </a:solidFill>
          <a:ln w="25400">
            <a:solidFill>
              <a:schemeClr val="tx1"/>
            </a:solidFill>
          </a:ln>
        </p:spPr>
        <p:txBody>
          <a:bodyPr lIns="144000" tIns="144000" rIns="144000" anchor="t" anchorCtr="0"/>
          <a:lstStyle>
            <a:lvl1pPr marL="0" indent="0" algn="r">
              <a:buFontTx/>
              <a:buNone/>
              <a:defRPr sz="2400">
                <a:solidFill>
                  <a:schemeClr val="tx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AD SOYAD</a:t>
            </a:r>
          </a:p>
        </p:txBody>
      </p:sp>
      <p:sp>
        <p:nvSpPr>
          <p:cNvPr id="11" name="Pozisyon 2">
            <a:extLst>
              <a:ext uri="{FF2B5EF4-FFF2-40B4-BE49-F238E27FC236}">
                <a16:creationId xmlns:a16="http://schemas.microsoft.com/office/drawing/2014/main" id="{6B78B30B-1EA2-464A-A227-7CAD2CA9CE93}"/>
              </a:ext>
            </a:extLst>
          </p:cNvPr>
          <p:cNvSpPr>
            <a:spLocks noGrp="1"/>
          </p:cNvSpPr>
          <p:nvPr>
            <p:ph type="body" sz="quarter" idx="21" hasCustomPrompt="1"/>
          </p:nvPr>
        </p:nvSpPr>
        <p:spPr>
          <a:xfrm>
            <a:off x="7902059" y="1267544"/>
            <a:ext cx="2460516" cy="451984"/>
          </a:xfrm>
          <a:prstGeom prst="rect">
            <a:avLst/>
          </a:prstGeom>
        </p:spPr>
        <p:txBody>
          <a:bodyPr/>
          <a:lstStyle>
            <a:lvl1pPr marL="0" indent="0" algn="r">
              <a:lnSpc>
                <a:spcPct val="120000"/>
              </a:lnSpc>
              <a:spcBef>
                <a:spcPts val="1200"/>
              </a:spcBef>
              <a:buNone/>
              <a:defRPr sz="1800">
                <a:solidFill>
                  <a:schemeClr val="tx2"/>
                </a:solidFill>
              </a:defRPr>
            </a:lvl1pPr>
          </a:lstStyle>
          <a:p>
            <a:pPr lvl="0"/>
            <a:r>
              <a:rPr lang="tr-TR" dirty="0"/>
              <a:t>Pozisyon</a:t>
            </a:r>
          </a:p>
        </p:txBody>
      </p:sp>
      <p:sp>
        <p:nvSpPr>
          <p:cNvPr id="12" name="Metin 2">
            <a:extLst>
              <a:ext uri="{FF2B5EF4-FFF2-40B4-BE49-F238E27FC236}">
                <a16:creationId xmlns:a16="http://schemas.microsoft.com/office/drawing/2014/main" id="{F676D510-3D05-4CE6-ACAD-E1AEABD4CD76}"/>
              </a:ext>
            </a:extLst>
          </p:cNvPr>
          <p:cNvSpPr>
            <a:spLocks noGrp="1"/>
          </p:cNvSpPr>
          <p:nvPr>
            <p:ph type="body" sz="quarter" idx="22" hasCustomPrompt="1"/>
          </p:nvPr>
        </p:nvSpPr>
        <p:spPr>
          <a:xfrm>
            <a:off x="6377042" y="2276475"/>
            <a:ext cx="2460516" cy="3188904"/>
          </a:xfrm>
          <a:prstGeom prst="rect">
            <a:avLst/>
          </a:prstGeom>
        </p:spPr>
        <p:txBody>
          <a:bodyPr/>
          <a:lstStyle>
            <a:lvl1pPr marL="0" indent="0" algn="r">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endParaRPr lang="tr-TR" dirty="0"/>
          </a:p>
        </p:txBody>
      </p:sp>
      <p:sp>
        <p:nvSpPr>
          <p:cNvPr id="4" name="Görsel 1">
            <a:extLst>
              <a:ext uri="{FF2B5EF4-FFF2-40B4-BE49-F238E27FC236}">
                <a16:creationId xmlns:a16="http://schemas.microsoft.com/office/drawing/2014/main" id="{62C56601-B3B6-43D9-BE58-DF4AC4E180DF}"/>
              </a:ext>
            </a:extLst>
          </p:cNvPr>
          <p:cNvSpPr>
            <a:spLocks noGrp="1"/>
          </p:cNvSpPr>
          <p:nvPr>
            <p:ph type="pic" sz="quarter" idx="10"/>
          </p:nvPr>
        </p:nvSpPr>
        <p:spPr>
          <a:xfrm>
            <a:off x="3035300" y="0"/>
            <a:ext cx="3060700" cy="6858000"/>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8" name="Ad Soyad 1">
            <a:extLst>
              <a:ext uri="{FF2B5EF4-FFF2-40B4-BE49-F238E27FC236}">
                <a16:creationId xmlns:a16="http://schemas.microsoft.com/office/drawing/2014/main" id="{E6AF9DA6-BB4C-4F91-94F1-FCE95DAFBD73}"/>
              </a:ext>
            </a:extLst>
          </p:cNvPr>
          <p:cNvSpPr>
            <a:spLocks noGrp="1"/>
          </p:cNvSpPr>
          <p:nvPr>
            <p:ph type="body" sz="quarter" idx="18" hasCustomPrompt="1"/>
          </p:nvPr>
        </p:nvSpPr>
        <p:spPr>
          <a:xfrm>
            <a:off x="1524000" y="5088086"/>
            <a:ext cx="2700000" cy="1004739"/>
          </a:xfrm>
          <a:prstGeom prst="rect">
            <a:avLst/>
          </a:prstGeom>
          <a:solidFill>
            <a:schemeClr val="bg1">
              <a:alpha val="95000"/>
            </a:schemeClr>
          </a:solidFill>
          <a:ln w="25400">
            <a:solidFill>
              <a:schemeClr val="tx1"/>
            </a:solidFill>
          </a:ln>
        </p:spPr>
        <p:txBody>
          <a:bodyPr lIns="144000" tIns="144000" rIns="144000" anchor="t" anchorCtr="0"/>
          <a:lstStyle>
            <a:lvl1pPr marL="0" indent="0" algn="r">
              <a:buFontTx/>
              <a:buNone/>
              <a:defRPr sz="2400">
                <a:solidFill>
                  <a:schemeClr val="tx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AD SOYAD</a:t>
            </a:r>
          </a:p>
        </p:txBody>
      </p:sp>
      <p:sp>
        <p:nvSpPr>
          <p:cNvPr id="9" name="Pozisyon 1">
            <a:extLst>
              <a:ext uri="{FF2B5EF4-FFF2-40B4-BE49-F238E27FC236}">
                <a16:creationId xmlns:a16="http://schemas.microsoft.com/office/drawing/2014/main" id="{72D1BE09-5D3F-43BC-937C-5B71AB865CE7}"/>
              </a:ext>
            </a:extLst>
          </p:cNvPr>
          <p:cNvSpPr>
            <a:spLocks noGrp="1"/>
          </p:cNvSpPr>
          <p:nvPr>
            <p:ph type="body" sz="quarter" idx="19" hasCustomPrompt="1"/>
          </p:nvPr>
        </p:nvSpPr>
        <p:spPr>
          <a:xfrm>
            <a:off x="1619359" y="5590455"/>
            <a:ext cx="2460516" cy="451984"/>
          </a:xfrm>
          <a:prstGeom prst="rect">
            <a:avLst/>
          </a:prstGeom>
        </p:spPr>
        <p:txBody>
          <a:bodyPr/>
          <a:lstStyle>
            <a:lvl1pPr marL="0" indent="0" algn="r">
              <a:lnSpc>
                <a:spcPct val="120000"/>
              </a:lnSpc>
              <a:spcBef>
                <a:spcPts val="1200"/>
              </a:spcBef>
              <a:buNone/>
              <a:defRPr sz="1800">
                <a:solidFill>
                  <a:schemeClr val="tx2"/>
                </a:solidFill>
              </a:defRPr>
            </a:lvl1pPr>
          </a:lstStyle>
          <a:p>
            <a:pPr lvl="0"/>
            <a:r>
              <a:rPr lang="tr-TR" dirty="0"/>
              <a:t>Pozisyon</a:t>
            </a:r>
          </a:p>
        </p:txBody>
      </p:sp>
      <p:sp>
        <p:nvSpPr>
          <p:cNvPr id="7" name="Metin 1">
            <a:extLst>
              <a:ext uri="{FF2B5EF4-FFF2-40B4-BE49-F238E27FC236}">
                <a16:creationId xmlns:a16="http://schemas.microsoft.com/office/drawing/2014/main" id="{9BD22638-4926-4A8F-B4D0-C90A5D50FBE6}"/>
              </a:ext>
            </a:extLst>
          </p:cNvPr>
          <p:cNvSpPr>
            <a:spLocks noGrp="1"/>
          </p:cNvSpPr>
          <p:nvPr>
            <p:ph type="body" sz="quarter" idx="12" hasCustomPrompt="1"/>
          </p:nvPr>
        </p:nvSpPr>
        <p:spPr>
          <a:xfrm>
            <a:off x="274692" y="1520825"/>
            <a:ext cx="2460516" cy="3188904"/>
          </a:xfrm>
          <a:prstGeom prst="rect">
            <a:avLst/>
          </a:prstGeom>
        </p:spPr>
        <p:txBody>
          <a:bodyPr/>
          <a:lstStyle>
            <a:lvl1pPr marL="0" indent="0" algn="r">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endParaRPr lang="tr-TR" dirty="0"/>
          </a:p>
        </p:txBody>
      </p:sp>
      <p:sp>
        <p:nvSpPr>
          <p:cNvPr id="13" name="Slayt Numarası Yer Tutucusu 5">
            <a:extLst>
              <a:ext uri="{FF2B5EF4-FFF2-40B4-BE49-F238E27FC236}">
                <a16:creationId xmlns:a16="http://schemas.microsoft.com/office/drawing/2014/main" id="{8A903FF0-3166-4591-93D2-AFF9E8CAA3C2}"/>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280798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8">
                                            <p:bg/>
                                          </p:spTgt>
                                        </p:tgtEl>
                                        <p:attrNameLst>
                                          <p:attrName>style.visibility</p:attrName>
                                        </p:attrNameLst>
                                      </p:cBhvr>
                                      <p:to>
                                        <p:strVal val="visible"/>
                                      </p:to>
                                    </p:set>
                                    <p:anim calcmode="lin" valueType="num">
                                      <p:cBhvr additive="base">
                                        <p:cTn id="11" dur="750" fill="hold"/>
                                        <p:tgtEl>
                                          <p:spTgt spid="8">
                                            <p:bg/>
                                          </p:spTgt>
                                        </p:tgtEl>
                                        <p:attrNameLst>
                                          <p:attrName>ppt_x</p:attrName>
                                        </p:attrNameLst>
                                      </p:cBhvr>
                                      <p:tavLst>
                                        <p:tav tm="0">
                                          <p:val>
                                            <p:strVal val="#ppt_x"/>
                                          </p:val>
                                        </p:tav>
                                        <p:tav tm="100000">
                                          <p:val>
                                            <p:strVal val="#ppt_x"/>
                                          </p:val>
                                        </p:tav>
                                      </p:tavLst>
                                    </p:anim>
                                    <p:anim calcmode="lin" valueType="num">
                                      <p:cBhvr additive="base">
                                        <p:cTn id="12" dur="750" fill="hold"/>
                                        <p:tgtEl>
                                          <p:spTgt spid="8">
                                            <p:bg/>
                                          </p:spTgt>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additive="base">
                                        <p:cTn id="15" dur="75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6" dur="750" fill="hold"/>
                                        <p:tgtEl>
                                          <p:spTgt spid="8">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75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0" dur="750" fill="hold"/>
                                        <p:tgtEl>
                                          <p:spTgt spid="9">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ppt_x"/>
                                          </p:val>
                                        </p:tav>
                                        <p:tav tm="100000">
                                          <p:val>
                                            <p:strVal val="#ppt_x"/>
                                          </p:val>
                                        </p:tav>
                                      </p:tavLst>
                                    </p:anim>
                                    <p:anim calcmode="lin" valueType="num">
                                      <p:cBhvr additive="base">
                                        <p:cTn id="24" dur="10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1" decel="100000" fill="hold" grpId="0" nodeType="withEffect">
                                  <p:stCondLst>
                                    <p:cond delay="0"/>
                                  </p:stCondLst>
                                  <p:childTnLst>
                                    <p:set>
                                      <p:cBhvr>
                                        <p:cTn id="26" dur="1" fill="hold">
                                          <p:stCondLst>
                                            <p:cond delay="0"/>
                                          </p:stCondLst>
                                        </p:cTn>
                                        <p:tgtEl>
                                          <p:spTgt spid="10">
                                            <p:bg/>
                                          </p:spTgt>
                                        </p:tgtEl>
                                        <p:attrNameLst>
                                          <p:attrName>style.visibility</p:attrName>
                                        </p:attrNameLst>
                                      </p:cBhvr>
                                      <p:to>
                                        <p:strVal val="visible"/>
                                      </p:to>
                                    </p:set>
                                    <p:anim calcmode="lin" valueType="num">
                                      <p:cBhvr additive="base">
                                        <p:cTn id="27" dur="750" fill="hold"/>
                                        <p:tgtEl>
                                          <p:spTgt spid="10">
                                            <p:bg/>
                                          </p:spTgt>
                                        </p:tgtEl>
                                        <p:attrNameLst>
                                          <p:attrName>ppt_x</p:attrName>
                                        </p:attrNameLst>
                                      </p:cBhvr>
                                      <p:tavLst>
                                        <p:tav tm="0">
                                          <p:val>
                                            <p:strVal val="#ppt_x"/>
                                          </p:val>
                                        </p:tav>
                                        <p:tav tm="100000">
                                          <p:val>
                                            <p:strVal val="#ppt_x"/>
                                          </p:val>
                                        </p:tav>
                                      </p:tavLst>
                                    </p:anim>
                                    <p:anim calcmode="lin" valueType="num">
                                      <p:cBhvr additive="base">
                                        <p:cTn id="28" dur="750" fill="hold"/>
                                        <p:tgtEl>
                                          <p:spTgt spid="10">
                                            <p:bg/>
                                          </p:spTgt>
                                        </p:tgtEl>
                                        <p:attrNameLst>
                                          <p:attrName>ppt_y</p:attrName>
                                        </p:attrNameLst>
                                      </p:cBhvr>
                                      <p:tavLst>
                                        <p:tav tm="0">
                                          <p:val>
                                            <p:strVal val="0-#ppt_h/2"/>
                                          </p:val>
                                        </p:tav>
                                        <p:tav tm="100000">
                                          <p:val>
                                            <p:strVal val="#ppt_y"/>
                                          </p:val>
                                        </p:tav>
                                      </p:tavLst>
                                    </p:anim>
                                  </p:childTnLst>
                                </p:cTn>
                              </p:par>
                              <p:par>
                                <p:cTn id="29" presetID="2" presetClass="entr" presetSubtype="1" decel="100000" fill="hold" grpId="0" nodeType="with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 calcmode="lin" valueType="num">
                                      <p:cBhvr additive="base">
                                        <p:cTn id="31" dur="75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2" dur="750" fill="hold"/>
                                        <p:tgtEl>
                                          <p:spTgt spid="10">
                                            <p:txEl>
                                              <p:pRg st="0" end="0"/>
                                            </p:txEl>
                                          </p:spTgt>
                                        </p:tgtEl>
                                        <p:attrNameLst>
                                          <p:attrName>ppt_y</p:attrName>
                                        </p:attrNameLst>
                                      </p:cBhvr>
                                      <p:tavLst>
                                        <p:tav tm="0">
                                          <p:val>
                                            <p:strVal val="0-#ppt_h/2"/>
                                          </p:val>
                                        </p:tav>
                                        <p:tav tm="100000">
                                          <p:val>
                                            <p:strVal val="#ppt_y"/>
                                          </p:val>
                                        </p:tav>
                                      </p:tavLst>
                                    </p:anim>
                                  </p:childTnLst>
                                </p:cTn>
                              </p:par>
                              <p:par>
                                <p:cTn id="33" presetID="2" presetClass="entr" presetSubtype="1" decel="100000" fill="hold" grpId="0" nodeType="with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75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6" dur="750" fill="hold"/>
                                        <p:tgtEl>
                                          <p:spTgt spid="11">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1" decel="100000" fill="hold" grpId="0" nodeType="withEffect">
                                  <p:stCondLst>
                                    <p:cond delay="250"/>
                                  </p:stCondLst>
                                  <p:childTnLst>
                                    <p:set>
                                      <p:cBhvr>
                                        <p:cTn id="38" dur="1" fill="hold">
                                          <p:stCondLst>
                                            <p:cond delay="0"/>
                                          </p:stCondLst>
                                        </p:cTn>
                                        <p:tgtEl>
                                          <p:spTgt spid="7">
                                            <p:txEl>
                                              <p:pRg st="0" end="0"/>
                                            </p:txEl>
                                          </p:spTgt>
                                        </p:tgtEl>
                                        <p:attrNameLst>
                                          <p:attrName>style.visibility</p:attrName>
                                        </p:attrNameLst>
                                      </p:cBhvr>
                                      <p:to>
                                        <p:strVal val="visible"/>
                                      </p:to>
                                    </p:set>
                                    <p:anim calcmode="lin" valueType="num">
                                      <p:cBhvr additive="base">
                                        <p:cTn id="3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40" dur="1000" fill="hold"/>
                                        <p:tgtEl>
                                          <p:spTgt spid="7">
                                            <p:txEl>
                                              <p:pRg st="0" end="0"/>
                                            </p:txEl>
                                          </p:spTgt>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250"/>
                                  </p:stCondLst>
                                  <p:childTnLst>
                                    <p:set>
                                      <p:cBhvr>
                                        <p:cTn id="42" dur="1" fill="hold">
                                          <p:stCondLst>
                                            <p:cond delay="0"/>
                                          </p:stCondLst>
                                        </p:cTn>
                                        <p:tgtEl>
                                          <p:spTgt spid="12">
                                            <p:txEl>
                                              <p:pRg st="0" end="0"/>
                                            </p:txEl>
                                          </p:spTgt>
                                        </p:tgtEl>
                                        <p:attrNameLst>
                                          <p:attrName>style.visibility</p:attrName>
                                        </p:attrNameLst>
                                      </p:cBhvr>
                                      <p:to>
                                        <p:strVal val="visible"/>
                                      </p:to>
                                    </p:set>
                                    <p:anim calcmode="lin" valueType="num">
                                      <p:cBhvr additive="base">
                                        <p:cTn id="4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build="p"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0-#ppt_h/2"/>
                          </p:val>
                        </p:tav>
                        <p:tav tm="100000">
                          <p:val>
                            <p:strVal val="#ppt_y"/>
                          </p:val>
                        </p:tav>
                      </p:tavLst>
                    </p:anim>
                  </p:childTnLst>
                </p:cTn>
              </p:par>
            </p:tnLst>
          </p:tmpl>
        </p:tmplLst>
      </p:bldP>
      <p:bldP spid="11" grpId="0" build="p">
        <p:tmplLst>
          <p:tmpl lvl="1">
            <p:tnLst>
              <p:par>
                <p:cTn presetID="2" presetClass="entr" presetSubtype="1"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0-#ppt_h/2"/>
                          </p:val>
                        </p:tav>
                        <p:tav tm="100000">
                          <p:val>
                            <p:strVal val="#ppt_y"/>
                          </p:val>
                        </p:tav>
                      </p:tavLst>
                    </p:anim>
                  </p:childTnLst>
                </p:cTn>
              </p:par>
            </p:tnLst>
          </p:tmpl>
        </p:tmplLst>
      </p:bldP>
      <p:bldP spid="12" grpId="0" build="p">
        <p:tmplLst>
          <p:tmpl lvl="1">
            <p:tnLst>
              <p:par>
                <p:cTn presetID="2" presetClass="entr" presetSubtype="4" decel="100000"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ppt_x"/>
                          </p:val>
                        </p:tav>
                        <p:tav tm="100000">
                          <p:val>
                            <p:strVal val="#ppt_x"/>
                          </p:val>
                        </p:tav>
                      </p:tavLst>
                    </p:anim>
                    <p:anim calcmode="lin" valueType="num">
                      <p:cBhvr additive="base">
                        <p:cTn dur="1000" fill="hold"/>
                        <p:tgtEl>
                          <p:spTgt spid="12"/>
                        </p:tgtEl>
                        <p:attrNameLst>
                          <p:attrName>ppt_y</p:attrName>
                        </p:attrNameLst>
                      </p:cBhvr>
                      <p:tavLst>
                        <p:tav tm="0">
                          <p:val>
                            <p:strVal val="1+#ppt_h/2"/>
                          </p:val>
                        </p:tav>
                        <p:tav tm="100000">
                          <p:val>
                            <p:strVal val="#ppt_y"/>
                          </p:val>
                        </p:tav>
                      </p:tavLst>
                    </p:anim>
                  </p:childTnLst>
                </p:cTn>
              </p:par>
            </p:tnLst>
          </p:tmpl>
        </p:tmplLst>
      </p:bldP>
      <p:bldP spid="4" grpId="0" animBg="1"/>
      <p:bldP spid="8" grpId="0" build="p" animBg="1">
        <p:tmplLst>
          <p:tmpl>
            <p:tnLst>
              <p:par>
                <p:cTn presetID="2" presetClass="entr" presetSubtype="4"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ppt_x"/>
                          </p:val>
                        </p:tav>
                        <p:tav tm="100000">
                          <p:val>
                            <p:strVal val="#ppt_x"/>
                          </p:val>
                        </p:tav>
                      </p:tavLst>
                    </p:anim>
                    <p:anim calcmode="lin" valueType="num">
                      <p:cBhvr additive="base">
                        <p:cTn dur="750" fill="hold"/>
                        <p:tgtEl>
                          <p:spTgt spid="8"/>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ppt_x"/>
                          </p:val>
                        </p:tav>
                        <p:tav tm="100000">
                          <p:val>
                            <p:strVal val="#ppt_x"/>
                          </p:val>
                        </p:tav>
                      </p:tavLst>
                    </p:anim>
                    <p:anim calcmode="lin" valueType="num">
                      <p:cBhvr additive="base">
                        <p:cTn dur="750" fill="hold"/>
                        <p:tgtEl>
                          <p:spTgt spid="8"/>
                        </p:tgtEl>
                        <p:attrNameLst>
                          <p:attrName>ppt_y</p:attrName>
                        </p:attrNameLst>
                      </p:cBhvr>
                      <p:tavLst>
                        <p:tav tm="0">
                          <p:val>
                            <p:strVal val="1+#ppt_h/2"/>
                          </p:val>
                        </p:tav>
                        <p:tav tm="100000">
                          <p:val>
                            <p:strVal val="#ppt_y"/>
                          </p:val>
                        </p:tav>
                      </p:tavLst>
                    </p:anim>
                  </p:childTnLst>
                </p:cTn>
              </p:par>
            </p:tnLst>
          </p:tmpl>
        </p:tmplLst>
      </p:bldP>
      <p:bldP spid="9" grpId="0" build="p">
        <p:tmplLst>
          <p:tmpl lvl="1">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7" grpId="0" build="p">
        <p:tmplLst>
          <p:tmpl lvl="1">
            <p:tnLst>
              <p:par>
                <p:cTn presetID="2" presetClass="entr" presetSubtype="1" decel="10000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üzen_22">
    <p:spTree>
      <p:nvGrpSpPr>
        <p:cNvPr id="1" name=""/>
        <p:cNvGrpSpPr/>
        <p:nvPr/>
      </p:nvGrpSpPr>
      <p:grpSpPr>
        <a:xfrm>
          <a:off x="0" y="0"/>
          <a:ext cx="0" cy="0"/>
          <a:chOff x="0" y="0"/>
          <a:chExt cx="0" cy="0"/>
        </a:xfrm>
      </p:grpSpPr>
      <p:sp>
        <p:nvSpPr>
          <p:cNvPr id="4" name="Görsel">
            <a:extLst>
              <a:ext uri="{FF2B5EF4-FFF2-40B4-BE49-F238E27FC236}">
                <a16:creationId xmlns:a16="http://schemas.microsoft.com/office/drawing/2014/main" id="{41866972-642A-4C97-A137-41598469F760}"/>
              </a:ext>
            </a:extLst>
          </p:cNvPr>
          <p:cNvSpPr>
            <a:spLocks noGrp="1"/>
          </p:cNvSpPr>
          <p:nvPr>
            <p:ph type="pic" sz="quarter" idx="10"/>
          </p:nvPr>
        </p:nvSpPr>
        <p:spPr>
          <a:xfrm>
            <a:off x="0" y="0"/>
            <a:ext cx="4079875" cy="6858000"/>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6" name="Metin">
            <a:extLst>
              <a:ext uri="{FF2B5EF4-FFF2-40B4-BE49-F238E27FC236}">
                <a16:creationId xmlns:a16="http://schemas.microsoft.com/office/drawing/2014/main" id="{EB0DE55F-44EF-4654-B394-1F055F2A0CBF}"/>
              </a:ext>
            </a:extLst>
          </p:cNvPr>
          <p:cNvSpPr>
            <a:spLocks noGrp="1"/>
          </p:cNvSpPr>
          <p:nvPr>
            <p:ph type="body" sz="quarter" idx="11" hasCustomPrompt="1"/>
          </p:nvPr>
        </p:nvSpPr>
        <p:spPr>
          <a:xfrm>
            <a:off x="4583113" y="2570307"/>
            <a:ext cx="5310981" cy="2766868"/>
          </a:xfrm>
          <a:prstGeom prst="rect">
            <a:avLst/>
          </a:prstGeom>
        </p:spPr>
        <p:txBody>
          <a:bodyPr/>
          <a:lstStyle>
            <a:lvl1pPr marL="0" indent="0" algn="just">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 </a:t>
            </a:r>
            <a:r>
              <a:rPr lang="tr-TR" dirty="0" err="1"/>
              <a:t>Quisque</a:t>
            </a:r>
            <a:r>
              <a:rPr lang="tr-TR" dirty="0"/>
              <a:t> </a:t>
            </a:r>
            <a:r>
              <a:rPr lang="tr-TR" dirty="0" err="1"/>
              <a:t>ultricies</a:t>
            </a:r>
            <a:r>
              <a:rPr lang="tr-TR" dirty="0"/>
              <a:t> </a:t>
            </a:r>
            <a:r>
              <a:rPr lang="tr-TR" dirty="0" err="1"/>
              <a:t>interdum</a:t>
            </a:r>
            <a:r>
              <a:rPr lang="tr-TR" dirty="0"/>
              <a:t> </a:t>
            </a:r>
            <a:r>
              <a:rPr lang="tr-TR" dirty="0" err="1"/>
              <a:t>risus</a:t>
            </a:r>
            <a:r>
              <a:rPr lang="tr-TR" dirty="0"/>
              <a:t> in </a:t>
            </a:r>
            <a:r>
              <a:rPr lang="tr-TR" dirty="0" err="1"/>
              <a:t>vulputate</a:t>
            </a:r>
            <a:r>
              <a:rPr lang="tr-TR" dirty="0"/>
              <a:t>. Nam </a:t>
            </a:r>
            <a:r>
              <a:rPr lang="tr-TR" dirty="0" err="1"/>
              <a:t>blandit</a:t>
            </a:r>
            <a:r>
              <a:rPr lang="tr-TR" dirty="0"/>
              <a:t> elit sit </a:t>
            </a:r>
            <a:r>
              <a:rPr lang="tr-TR" dirty="0" err="1"/>
              <a:t>amet</a:t>
            </a:r>
            <a:r>
              <a:rPr lang="tr-TR" dirty="0"/>
              <a:t> </a:t>
            </a:r>
            <a:r>
              <a:rPr lang="tr-TR" dirty="0" err="1"/>
              <a:t>vehicula</a:t>
            </a:r>
            <a:r>
              <a:rPr lang="tr-TR" dirty="0"/>
              <a:t> </a:t>
            </a:r>
            <a:r>
              <a:rPr lang="tr-TR" dirty="0" err="1"/>
              <a:t>cursus</a:t>
            </a:r>
            <a:r>
              <a:rPr lang="tr-TR" dirty="0"/>
              <a:t>. </a:t>
            </a:r>
            <a:r>
              <a:rPr lang="tr-TR" dirty="0" err="1"/>
              <a:t>Praesent</a:t>
            </a:r>
            <a:r>
              <a:rPr lang="tr-TR" dirty="0"/>
              <a:t> </a:t>
            </a:r>
            <a:r>
              <a:rPr lang="tr-TR" dirty="0" err="1"/>
              <a:t>vulputate</a:t>
            </a:r>
            <a:r>
              <a:rPr lang="tr-TR" dirty="0"/>
              <a:t> sem </a:t>
            </a:r>
            <a:r>
              <a:rPr lang="tr-TR" dirty="0" err="1"/>
              <a:t>sed</a:t>
            </a:r>
            <a:r>
              <a:rPr lang="tr-TR" dirty="0"/>
              <a:t> </a:t>
            </a:r>
            <a:r>
              <a:rPr lang="tr-TR" dirty="0" err="1"/>
              <a:t>mollis</a:t>
            </a:r>
            <a:r>
              <a:rPr lang="tr-TR" dirty="0"/>
              <a:t> </a:t>
            </a:r>
            <a:r>
              <a:rPr lang="tr-TR" dirty="0" err="1"/>
              <a:t>semper</a:t>
            </a:r>
            <a:r>
              <a:rPr lang="tr-TR" dirty="0"/>
              <a:t>. </a:t>
            </a:r>
          </a:p>
        </p:txBody>
      </p:sp>
      <p:sp>
        <p:nvSpPr>
          <p:cNvPr id="7" name="Pozisyon">
            <a:extLst>
              <a:ext uri="{FF2B5EF4-FFF2-40B4-BE49-F238E27FC236}">
                <a16:creationId xmlns:a16="http://schemas.microsoft.com/office/drawing/2014/main" id="{68222C36-1034-4327-8989-8E97B13BF2AC}"/>
              </a:ext>
            </a:extLst>
          </p:cNvPr>
          <p:cNvSpPr>
            <a:spLocks noGrp="1"/>
          </p:cNvSpPr>
          <p:nvPr>
            <p:ph type="body" sz="quarter" idx="12" hasCustomPrompt="1"/>
          </p:nvPr>
        </p:nvSpPr>
        <p:spPr>
          <a:xfrm>
            <a:off x="4079875" y="1520825"/>
            <a:ext cx="4068763" cy="560532"/>
          </a:xfrm>
          <a:prstGeom prst="rect">
            <a:avLst/>
          </a:prstGeom>
          <a:solidFill>
            <a:schemeClr val="tx1"/>
          </a:solidFill>
          <a:ln w="31750">
            <a:noFill/>
          </a:ln>
        </p:spPr>
        <p:txBody>
          <a:bodyPr lIns="504000" tIns="54000" bIns="36000" anchor="t" anchorCtr="0"/>
          <a:lstStyle>
            <a:lvl1pPr marL="0" indent="0" algn="just">
              <a:lnSpc>
                <a:spcPct val="120000"/>
              </a:lnSpc>
              <a:spcBef>
                <a:spcPts val="1200"/>
              </a:spcBef>
              <a:buNone/>
              <a:defRPr sz="2400">
                <a:solidFill>
                  <a:schemeClr val="bg1"/>
                </a:solidFill>
                <a:latin typeface="Raleway SemiBold" panose="020B0703030101060003" pitchFamily="34" charset="-94"/>
              </a:defRPr>
            </a:lvl1pPr>
          </a:lstStyle>
          <a:p>
            <a:pPr lvl="0"/>
            <a:r>
              <a:rPr lang="tr-TR" dirty="0" err="1"/>
              <a:t>Lorem</a:t>
            </a:r>
            <a:r>
              <a:rPr lang="tr-TR" dirty="0"/>
              <a:t> </a:t>
            </a:r>
            <a:r>
              <a:rPr lang="tr-TR" dirty="0" err="1"/>
              <a:t>ipsum</a:t>
            </a:r>
            <a:r>
              <a:rPr lang="tr-TR" dirty="0"/>
              <a:t> </a:t>
            </a:r>
            <a:r>
              <a:rPr lang="tr-TR" dirty="0" err="1"/>
              <a:t>dolor</a:t>
            </a:r>
            <a:endParaRPr lang="tr-TR" dirty="0"/>
          </a:p>
        </p:txBody>
      </p:sp>
      <p:sp>
        <p:nvSpPr>
          <p:cNvPr id="5" name="Ad Soyad">
            <a:extLst>
              <a:ext uri="{FF2B5EF4-FFF2-40B4-BE49-F238E27FC236}">
                <a16:creationId xmlns:a16="http://schemas.microsoft.com/office/drawing/2014/main" id="{F6185C53-8FB1-4DAD-98B3-1FA88FFDFB04}"/>
              </a:ext>
            </a:extLst>
          </p:cNvPr>
          <p:cNvSpPr>
            <a:spLocks noGrp="1"/>
          </p:cNvSpPr>
          <p:nvPr>
            <p:ph type="title" hasCustomPrompt="1"/>
          </p:nvPr>
        </p:nvSpPr>
        <p:spPr>
          <a:xfrm>
            <a:off x="3035301" y="765175"/>
            <a:ext cx="4608512" cy="755650"/>
          </a:xfrm>
          <a:prstGeom prst="rect">
            <a:avLst/>
          </a:prstGeom>
          <a:solidFill>
            <a:schemeClr val="bg1">
              <a:alpha val="90000"/>
            </a:schemeClr>
          </a:solidFill>
          <a:ln w="31750">
            <a:solidFill>
              <a:schemeClr val="tx1"/>
            </a:solidFill>
          </a:ln>
        </p:spPr>
        <p:txBody>
          <a:bodyPr lIns="180000" tIns="180000" rIns="180000" bIns="72000" anchor="ctr" anchorCtr="0"/>
          <a:lstStyle>
            <a:lvl1pPr algn="l">
              <a:defRPr sz="4000">
                <a:solidFill>
                  <a:schemeClr val="tx1"/>
                </a:solidFill>
                <a:latin typeface="Raleway ExtraBold" panose="020B0903030101060003" pitchFamily="34" charset="-94"/>
              </a:defRPr>
            </a:lvl1pPr>
          </a:lstStyle>
          <a:p>
            <a:r>
              <a:rPr lang="tr-TR" dirty="0"/>
              <a:t>AD SOYAD</a:t>
            </a:r>
          </a:p>
        </p:txBody>
      </p:sp>
      <p:sp>
        <p:nvSpPr>
          <p:cNvPr id="8" name="Slayt Numarası Yer Tutucusu 5">
            <a:extLst>
              <a:ext uri="{FF2B5EF4-FFF2-40B4-BE49-F238E27FC236}">
                <a16:creationId xmlns:a16="http://schemas.microsoft.com/office/drawing/2014/main" id="{6983F675-E595-4C68-BF63-CDD58A9CF5B1}"/>
              </a:ext>
            </a:extLst>
          </p:cNvPr>
          <p:cNvSpPr>
            <a:spLocks noGrp="1"/>
          </p:cNvSpPr>
          <p:nvPr>
            <p:ph type="sldNum" sz="quarter" idx="4"/>
          </p:nvPr>
        </p:nvSpPr>
        <p:spPr>
          <a:xfrm>
            <a:off x="10658475" y="6092825"/>
            <a:ext cx="766763" cy="765175"/>
          </a:xfrm>
          <a:prstGeom prst="rect">
            <a:avLst/>
          </a:prstGeom>
          <a:noFill/>
        </p:spPr>
        <p:txBody>
          <a:bodyPr vert="horz" lIns="91440" tIns="45720" rIns="91440" bIns="45720" rtlCol="0" anchor="ctr"/>
          <a:lstStyle>
            <a:lvl1pPr algn="r">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234326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50"/>
                                  </p:stCondLst>
                                  <p:childTnLst>
                                    <p:set>
                                      <p:cBhvr>
                                        <p:cTn id="14" dur="1" fill="hold">
                                          <p:stCondLst>
                                            <p:cond delay="0"/>
                                          </p:stCondLst>
                                        </p:cTn>
                                        <p:tgtEl>
                                          <p:spTgt spid="7">
                                            <p:bg/>
                                          </p:spTgt>
                                        </p:tgtEl>
                                        <p:attrNameLst>
                                          <p:attrName>style.visibility</p:attrName>
                                        </p:attrNameLst>
                                      </p:cBhvr>
                                      <p:to>
                                        <p:strVal val="visible"/>
                                      </p:to>
                                    </p:set>
                                    <p:anim calcmode="lin" valueType="num">
                                      <p:cBhvr additive="base">
                                        <p:cTn id="15" dur="1000" fill="hold"/>
                                        <p:tgtEl>
                                          <p:spTgt spid="7">
                                            <p:bg/>
                                          </p:spTgt>
                                        </p:tgtEl>
                                        <p:attrNameLst>
                                          <p:attrName>ppt_x</p:attrName>
                                        </p:attrNameLst>
                                      </p:cBhvr>
                                      <p:tavLst>
                                        <p:tav tm="0">
                                          <p:val>
                                            <p:strVal val="1+#ppt_w/2"/>
                                          </p:val>
                                        </p:tav>
                                        <p:tav tm="100000">
                                          <p:val>
                                            <p:strVal val="#ppt_x"/>
                                          </p:val>
                                        </p:tav>
                                      </p:tavLst>
                                    </p:anim>
                                    <p:anim calcmode="lin" valueType="num">
                                      <p:cBhvr additive="base">
                                        <p:cTn id="16" dur="1000" fill="hold"/>
                                        <p:tgtEl>
                                          <p:spTgt spid="7">
                                            <p:bg/>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10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7">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50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10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tmplLst>
          <p:tmpl lvl="1">
            <p:tnLst>
              <p:par>
                <p:cTn presetID="2" presetClass="entr" presetSubtype="2"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1+#ppt_w/2"/>
                          </p:val>
                        </p:tav>
                        <p:tav tm="100000">
                          <p:val>
                            <p:strVal val="#ppt_x"/>
                          </p:val>
                        </p:tav>
                      </p:tavLst>
                    </p:anim>
                    <p:anim calcmode="lin" valueType="num">
                      <p:cBhvr additive="base">
                        <p:cTn dur="1000" fill="hold"/>
                        <p:tgtEl>
                          <p:spTgt spid="6"/>
                        </p:tgtEl>
                        <p:attrNameLst>
                          <p:attrName>ppt_y</p:attrName>
                        </p:attrNameLst>
                      </p:cBhvr>
                      <p:tavLst>
                        <p:tav tm="0">
                          <p:val>
                            <p:strVal val="#ppt_y"/>
                          </p:val>
                        </p:tav>
                        <p:tav tm="100000">
                          <p:val>
                            <p:strVal val="#ppt_y"/>
                          </p:val>
                        </p:tav>
                      </p:tavLst>
                    </p:anim>
                  </p:childTnLst>
                </p:cTn>
              </p:par>
            </p:tnLst>
          </p:tmpl>
        </p:tmplLst>
      </p:bldP>
      <p:bldP spid="7" grpId="0" build="p" animBg="1">
        <p:tmplLst>
          <p:tmpl>
            <p:tnLst>
              <p:par>
                <p:cTn presetID="2" presetClass="entr" presetSubtype="2" decel="10000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1+#ppt_w/2"/>
                          </p:val>
                        </p:tav>
                        <p:tav tm="100000">
                          <p:val>
                            <p:strVal val="#ppt_x"/>
                          </p:val>
                        </p:tav>
                      </p:tavLst>
                    </p:anim>
                    <p:anim calcmode="lin" valueType="num">
                      <p:cBhvr additive="base">
                        <p:cTn dur="1000" fill="hold"/>
                        <p:tgtEl>
                          <p:spTgt spid="7"/>
                        </p:tgtEl>
                        <p:attrNameLst>
                          <p:attrName>ppt_y</p:attrName>
                        </p:attrNameLst>
                      </p:cBhvr>
                      <p:tavLst>
                        <p:tav tm="0">
                          <p:val>
                            <p:strVal val="#ppt_y"/>
                          </p:val>
                        </p:tav>
                        <p:tav tm="100000">
                          <p:val>
                            <p:strVal val="#ppt_y"/>
                          </p:val>
                        </p:tav>
                      </p:tavLst>
                    </p:anim>
                  </p:childTnLst>
                </p:cTn>
              </p:par>
            </p:tnLst>
          </p:tmpl>
          <p:tmpl lvl="1">
            <p:tnLst>
              <p:par>
                <p:cTn presetID="2" presetClass="entr" presetSubtype="2" decel="10000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1+#ppt_w/2"/>
                          </p:val>
                        </p:tav>
                        <p:tav tm="100000">
                          <p:val>
                            <p:strVal val="#ppt_x"/>
                          </p:val>
                        </p:tav>
                      </p:tavLst>
                    </p:anim>
                    <p:anim calcmode="lin" valueType="num">
                      <p:cBhvr additive="base">
                        <p:cTn dur="1000" fill="hold"/>
                        <p:tgtEl>
                          <p:spTgt spid="7"/>
                        </p:tgtEl>
                        <p:attrNameLst>
                          <p:attrName>ppt_y</p:attrName>
                        </p:attrNameLst>
                      </p:cBhvr>
                      <p:tavLst>
                        <p:tav tm="0">
                          <p:val>
                            <p:strVal val="#ppt_y"/>
                          </p:val>
                        </p:tav>
                        <p:tav tm="100000">
                          <p:val>
                            <p:strVal val="#ppt_y"/>
                          </p:val>
                        </p:tav>
                      </p:tavLst>
                    </p:anim>
                  </p:childTnLst>
                </p:cTn>
              </p:par>
            </p:tnLst>
          </p:tmpl>
        </p:tmplLst>
      </p:bldP>
      <p:bldP spid="5"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88B5F3C-38E5-4B41-B74E-DA3FD70E6AEA}"/>
              </a:ext>
            </a:extLst>
          </p:cNvPr>
          <p:cNvSpPr>
            <a:spLocks noGrp="1"/>
          </p:cNvSpPr>
          <p:nvPr>
            <p:ph type="title"/>
          </p:nvPr>
        </p:nvSpPr>
        <p:spPr>
          <a:xfrm>
            <a:off x="838200" y="365125"/>
            <a:ext cx="10515600" cy="1325563"/>
          </a:xfrm>
          <a:prstGeom prst="rect">
            <a:avLst/>
          </a:prstGeom>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9406CDBA-3430-4711-907B-B32A61377EF8}"/>
              </a:ext>
            </a:extLst>
          </p:cNvPr>
          <p:cNvSpPr>
            <a:spLocks noGrp="1"/>
          </p:cNvSpPr>
          <p:nvPr>
            <p:ph sz="half" idx="1"/>
          </p:nvPr>
        </p:nvSpPr>
        <p:spPr>
          <a:xfrm>
            <a:off x="838200" y="1825625"/>
            <a:ext cx="5181600" cy="435133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3CC62A4C-4C08-46B0-AEC2-FA8B6C4C4101}"/>
              </a:ext>
            </a:extLst>
          </p:cNvPr>
          <p:cNvSpPr>
            <a:spLocks noGrp="1"/>
          </p:cNvSpPr>
          <p:nvPr>
            <p:ph sz="half" idx="2"/>
          </p:nvPr>
        </p:nvSpPr>
        <p:spPr>
          <a:xfrm>
            <a:off x="6172200" y="1825625"/>
            <a:ext cx="5181600" cy="435133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89953DBA-FD91-4E28-9E4D-E90D33E1B01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Alt Bilgi Yer Tutucusu 5">
            <a:extLst>
              <a:ext uri="{FF2B5EF4-FFF2-40B4-BE49-F238E27FC236}">
                <a16:creationId xmlns:a16="http://schemas.microsoft.com/office/drawing/2014/main" id="{2D19C4ED-5483-416B-90A6-5489598565F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ayt Numarası Yer Tutucusu 6">
            <a:extLst>
              <a:ext uri="{FF2B5EF4-FFF2-40B4-BE49-F238E27FC236}">
                <a16:creationId xmlns:a16="http://schemas.microsoft.com/office/drawing/2014/main" id="{6B6BF0F5-D9D5-455C-9529-2627F48B773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003049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üzen_23">
    <p:spTree>
      <p:nvGrpSpPr>
        <p:cNvPr id="1" name=""/>
        <p:cNvGrpSpPr/>
        <p:nvPr/>
      </p:nvGrpSpPr>
      <p:grpSpPr>
        <a:xfrm>
          <a:off x="0" y="0"/>
          <a:ext cx="0" cy="0"/>
          <a:chOff x="0" y="0"/>
          <a:chExt cx="0" cy="0"/>
        </a:xfrm>
      </p:grpSpPr>
      <p:sp>
        <p:nvSpPr>
          <p:cNvPr id="8" name="Görsel 3">
            <a:extLst>
              <a:ext uri="{FF2B5EF4-FFF2-40B4-BE49-F238E27FC236}">
                <a16:creationId xmlns:a16="http://schemas.microsoft.com/office/drawing/2014/main" id="{9AC991BF-35DA-4206-8B0B-0306019D1A99}"/>
              </a:ext>
            </a:extLst>
          </p:cNvPr>
          <p:cNvSpPr>
            <a:spLocks noGrp="1"/>
          </p:cNvSpPr>
          <p:nvPr>
            <p:ph type="pic" sz="quarter" idx="12"/>
          </p:nvPr>
        </p:nvSpPr>
        <p:spPr>
          <a:xfrm>
            <a:off x="3035300" y="3429000"/>
            <a:ext cx="3060700" cy="3429000"/>
          </a:xfrm>
          <a:prstGeom prst="rect">
            <a:avLst/>
          </a:prstGeom>
          <a:pattFill prst="pct5">
            <a:fgClr>
              <a:schemeClr val="accent1"/>
            </a:fgClr>
            <a:bgClr>
              <a:schemeClr val="bg1"/>
            </a:bgClr>
          </a:pattFill>
          <a:ln w="28575" cap="sq">
            <a:solidFill>
              <a:schemeClr val="bg1"/>
            </a:solidFill>
            <a:miter lim="800000"/>
          </a:ln>
        </p:spPr>
        <p:txBody>
          <a:bodyPr/>
          <a:lstStyle>
            <a:lvl1pPr>
              <a:defRPr lang="tr-TR" sz="1600" dirty="0"/>
            </a:lvl1pPr>
          </a:lstStyle>
          <a:p>
            <a:pPr lvl="0"/>
            <a:endParaRPr lang="tr-TR" dirty="0"/>
          </a:p>
        </p:txBody>
      </p:sp>
      <p:sp>
        <p:nvSpPr>
          <p:cNvPr id="6" name="Görsel 2">
            <a:extLst>
              <a:ext uri="{FF2B5EF4-FFF2-40B4-BE49-F238E27FC236}">
                <a16:creationId xmlns:a16="http://schemas.microsoft.com/office/drawing/2014/main" id="{CF174862-5C7A-4626-88B5-23264D8C1CD0}"/>
              </a:ext>
            </a:extLst>
          </p:cNvPr>
          <p:cNvSpPr>
            <a:spLocks noGrp="1"/>
          </p:cNvSpPr>
          <p:nvPr>
            <p:ph type="pic" sz="quarter" idx="11"/>
          </p:nvPr>
        </p:nvSpPr>
        <p:spPr>
          <a:xfrm>
            <a:off x="3035300" y="0"/>
            <a:ext cx="3060700" cy="3429000"/>
          </a:xfrm>
          <a:prstGeom prst="rect">
            <a:avLst/>
          </a:prstGeom>
          <a:pattFill prst="pct5">
            <a:fgClr>
              <a:schemeClr val="accent1"/>
            </a:fgClr>
            <a:bgClr>
              <a:schemeClr val="bg1"/>
            </a:bgClr>
          </a:pattFill>
          <a:ln w="28575" cap="sq">
            <a:solidFill>
              <a:schemeClr val="bg1"/>
            </a:solidFill>
            <a:miter lim="800000"/>
          </a:ln>
        </p:spPr>
        <p:txBody>
          <a:bodyPr/>
          <a:lstStyle>
            <a:lvl1pPr>
              <a:defRPr lang="tr-TR" sz="1600" dirty="0"/>
            </a:lvl1pPr>
          </a:lstStyle>
          <a:p>
            <a:pPr lvl="0"/>
            <a:endParaRPr lang="tr-TR" dirty="0"/>
          </a:p>
        </p:txBody>
      </p:sp>
      <p:sp>
        <p:nvSpPr>
          <p:cNvPr id="4" name="Görsel 1">
            <a:extLst>
              <a:ext uri="{FF2B5EF4-FFF2-40B4-BE49-F238E27FC236}">
                <a16:creationId xmlns:a16="http://schemas.microsoft.com/office/drawing/2014/main" id="{30C25BC4-F853-4D19-ABBA-E0E5DFCC5395}"/>
              </a:ext>
            </a:extLst>
          </p:cNvPr>
          <p:cNvSpPr>
            <a:spLocks noGrp="1"/>
          </p:cNvSpPr>
          <p:nvPr>
            <p:ph type="pic" sz="quarter" idx="10"/>
          </p:nvPr>
        </p:nvSpPr>
        <p:spPr>
          <a:xfrm>
            <a:off x="0" y="0"/>
            <a:ext cx="3035300" cy="6858000"/>
          </a:xfrm>
          <a:prstGeom prst="rect">
            <a:avLst/>
          </a:prstGeom>
          <a:pattFill prst="pct5">
            <a:fgClr>
              <a:schemeClr val="accent1"/>
            </a:fgClr>
            <a:bgClr>
              <a:schemeClr val="bg1"/>
            </a:bgClr>
          </a:pattFill>
          <a:ln w="28575" cap="sq">
            <a:solidFill>
              <a:schemeClr val="bg1"/>
            </a:solidFill>
            <a:miter lim="800000"/>
          </a:ln>
        </p:spPr>
        <p:txBody>
          <a:bodyPr/>
          <a:lstStyle>
            <a:lvl1pPr>
              <a:defRPr lang="tr-TR" sz="1600" dirty="0"/>
            </a:lvl1pPr>
          </a:lstStyle>
          <a:p>
            <a:pPr lvl="0"/>
            <a:endParaRPr lang="tr-TR" dirty="0"/>
          </a:p>
        </p:txBody>
      </p:sp>
      <p:sp>
        <p:nvSpPr>
          <p:cNvPr id="10" name="Metin">
            <a:extLst>
              <a:ext uri="{FF2B5EF4-FFF2-40B4-BE49-F238E27FC236}">
                <a16:creationId xmlns:a16="http://schemas.microsoft.com/office/drawing/2014/main" id="{BCBC2732-BA36-46C7-968B-5887FEC6B695}"/>
              </a:ext>
            </a:extLst>
          </p:cNvPr>
          <p:cNvSpPr>
            <a:spLocks noGrp="1"/>
          </p:cNvSpPr>
          <p:nvPr>
            <p:ph type="body" sz="quarter" idx="13" hasCustomPrompt="1"/>
          </p:nvPr>
        </p:nvSpPr>
        <p:spPr>
          <a:xfrm>
            <a:off x="6851650" y="2276475"/>
            <a:ext cx="4573587" cy="3060700"/>
          </a:xfrm>
          <a:prstGeom prst="rect">
            <a:avLst/>
          </a:prstGeom>
        </p:spPr>
        <p:txBody>
          <a:bodyPr/>
          <a:lstStyle>
            <a:lvl1pPr marL="0" indent="0" algn="just">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 </a:t>
            </a:r>
            <a:r>
              <a:rPr lang="tr-TR" dirty="0" err="1"/>
              <a:t>Quisque</a:t>
            </a:r>
            <a:r>
              <a:rPr lang="tr-TR" dirty="0"/>
              <a:t> </a:t>
            </a:r>
            <a:r>
              <a:rPr lang="tr-TR" dirty="0" err="1"/>
              <a:t>ultricies</a:t>
            </a:r>
            <a:r>
              <a:rPr lang="tr-TR" dirty="0"/>
              <a:t> </a:t>
            </a:r>
            <a:r>
              <a:rPr lang="tr-TR" dirty="0" err="1"/>
              <a:t>interdum</a:t>
            </a:r>
            <a:r>
              <a:rPr lang="tr-TR" dirty="0"/>
              <a:t> </a:t>
            </a:r>
            <a:r>
              <a:rPr lang="tr-TR" dirty="0" err="1"/>
              <a:t>risus</a:t>
            </a:r>
            <a:r>
              <a:rPr lang="tr-TR" dirty="0"/>
              <a:t> in </a:t>
            </a:r>
            <a:r>
              <a:rPr lang="tr-TR" dirty="0" err="1"/>
              <a:t>vulputate</a:t>
            </a:r>
            <a:r>
              <a:rPr lang="tr-TR" dirty="0"/>
              <a:t>. Nam </a:t>
            </a:r>
            <a:r>
              <a:rPr lang="tr-TR" dirty="0" err="1"/>
              <a:t>blandit</a:t>
            </a:r>
            <a:r>
              <a:rPr lang="tr-TR" dirty="0"/>
              <a:t> elit sit </a:t>
            </a:r>
            <a:r>
              <a:rPr lang="tr-TR" dirty="0" err="1"/>
              <a:t>amet</a:t>
            </a:r>
            <a:r>
              <a:rPr lang="tr-TR" dirty="0"/>
              <a:t> </a:t>
            </a:r>
            <a:r>
              <a:rPr lang="tr-TR" dirty="0" err="1"/>
              <a:t>vehicula</a:t>
            </a:r>
            <a:r>
              <a:rPr lang="tr-TR" dirty="0"/>
              <a:t> </a:t>
            </a:r>
            <a:r>
              <a:rPr lang="tr-TR" dirty="0" err="1"/>
              <a:t>cursus</a:t>
            </a:r>
            <a:r>
              <a:rPr lang="tr-TR" dirty="0"/>
              <a:t>. </a:t>
            </a:r>
            <a:r>
              <a:rPr lang="tr-TR" dirty="0" err="1"/>
              <a:t>Praesent</a:t>
            </a:r>
            <a:r>
              <a:rPr lang="tr-TR" dirty="0"/>
              <a:t> </a:t>
            </a:r>
            <a:r>
              <a:rPr lang="tr-TR" dirty="0" err="1"/>
              <a:t>vulputate</a:t>
            </a:r>
            <a:r>
              <a:rPr lang="tr-TR" dirty="0"/>
              <a:t> sem </a:t>
            </a:r>
            <a:r>
              <a:rPr lang="tr-TR" dirty="0" err="1"/>
              <a:t>sed</a:t>
            </a:r>
            <a:r>
              <a:rPr lang="tr-TR" dirty="0"/>
              <a:t> </a:t>
            </a:r>
            <a:r>
              <a:rPr lang="tr-TR" dirty="0" err="1"/>
              <a:t>mollis</a:t>
            </a:r>
            <a:r>
              <a:rPr lang="tr-TR" dirty="0"/>
              <a:t> </a:t>
            </a:r>
            <a:r>
              <a:rPr lang="tr-TR" dirty="0" err="1"/>
              <a:t>semper</a:t>
            </a:r>
            <a:r>
              <a:rPr lang="tr-TR" dirty="0"/>
              <a:t>. </a:t>
            </a:r>
          </a:p>
        </p:txBody>
      </p:sp>
      <p:sp>
        <p:nvSpPr>
          <p:cNvPr id="9" name="Başlık">
            <a:extLst>
              <a:ext uri="{FF2B5EF4-FFF2-40B4-BE49-F238E27FC236}">
                <a16:creationId xmlns:a16="http://schemas.microsoft.com/office/drawing/2014/main" id="{ECBABC53-4B58-4710-B9CC-5A16D8DD8A78}"/>
              </a:ext>
            </a:extLst>
          </p:cNvPr>
          <p:cNvSpPr>
            <a:spLocks noGrp="1"/>
          </p:cNvSpPr>
          <p:nvPr>
            <p:ph type="title" hasCustomPrompt="1"/>
          </p:nvPr>
        </p:nvSpPr>
        <p:spPr>
          <a:xfrm>
            <a:off x="6869906" y="765175"/>
            <a:ext cx="4573587" cy="755650"/>
          </a:xfrm>
          <a:prstGeom prst="rect">
            <a:avLst/>
          </a:prstGeom>
          <a:noFill/>
          <a:ln w="31750">
            <a:solidFill>
              <a:schemeClr val="tx1"/>
            </a:solidFill>
          </a:ln>
        </p:spPr>
        <p:txBody>
          <a:bodyPr lIns="180000" tIns="180000" rIns="180000" bIns="72000" anchor="ctr" anchorCtr="0"/>
          <a:lstStyle>
            <a:lvl1pPr algn="l">
              <a:defRPr sz="4000">
                <a:solidFill>
                  <a:schemeClr val="tx1"/>
                </a:solidFill>
                <a:latin typeface="Raleway ExtraBold" panose="020B0903030101060003" pitchFamily="34" charset="-94"/>
              </a:defRPr>
            </a:lvl1pPr>
          </a:lstStyle>
          <a:p>
            <a:r>
              <a:rPr lang="tr-TR" dirty="0"/>
              <a:t>BAŞLIK</a:t>
            </a:r>
          </a:p>
        </p:txBody>
      </p:sp>
      <p:sp>
        <p:nvSpPr>
          <p:cNvPr id="7" name="Slayt Numarası Yer Tutucusu 5">
            <a:extLst>
              <a:ext uri="{FF2B5EF4-FFF2-40B4-BE49-F238E27FC236}">
                <a16:creationId xmlns:a16="http://schemas.microsoft.com/office/drawing/2014/main" id="{3F5A1517-43AE-431B-9489-7EA899AA6223}"/>
              </a:ext>
            </a:extLst>
          </p:cNvPr>
          <p:cNvSpPr>
            <a:spLocks noGrp="1"/>
          </p:cNvSpPr>
          <p:nvPr>
            <p:ph type="sldNum" sz="quarter" idx="4"/>
          </p:nvPr>
        </p:nvSpPr>
        <p:spPr>
          <a:xfrm>
            <a:off x="10658475" y="6092825"/>
            <a:ext cx="766763" cy="765175"/>
          </a:xfrm>
          <a:prstGeom prst="rect">
            <a:avLst/>
          </a:prstGeom>
          <a:noFill/>
        </p:spPr>
        <p:txBody>
          <a:bodyPr vert="horz" lIns="91440" tIns="45720" rIns="91440" bIns="45720" rtlCol="0" anchor="ctr"/>
          <a:lstStyle>
            <a:lvl1pPr algn="r">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18488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1+#ppt_w/2"/>
                                          </p:val>
                                        </p:tav>
                                        <p:tav tm="100000">
                                          <p:val>
                                            <p:strVal val="#ppt_x"/>
                                          </p:val>
                                        </p:tav>
                                      </p:tavLst>
                                    </p:anim>
                                    <p:anim calcmode="lin" valueType="num">
                                      <p:cBhvr additive="base">
                                        <p:cTn id="20" dur="75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75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4" dur="75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4" grpId="0" animBg="1"/>
      <p:bldP spid="10" grpId="0" build="p">
        <p:tmplLst>
          <p:tmpl lvl="1">
            <p:tnLst>
              <p:par>
                <p:cTn presetID="2" presetClass="entr" presetSubtype="2" decel="10000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1+#ppt_w/2"/>
                          </p:val>
                        </p:tav>
                        <p:tav tm="100000">
                          <p:val>
                            <p:strVal val="#ppt_x"/>
                          </p:val>
                        </p:tav>
                      </p:tavLst>
                    </p:anim>
                    <p:anim calcmode="lin" valueType="num">
                      <p:cBhvr additive="base">
                        <p:cTn dur="750" fill="hold"/>
                        <p:tgtEl>
                          <p:spTgt spid="10"/>
                        </p:tgtEl>
                        <p:attrNameLst>
                          <p:attrName>ppt_y</p:attrName>
                        </p:attrNameLst>
                      </p:cBhvr>
                      <p:tavLst>
                        <p:tav tm="0">
                          <p:val>
                            <p:strVal val="#ppt_y"/>
                          </p:val>
                        </p:tav>
                        <p:tav tm="100000">
                          <p:val>
                            <p:strVal val="#ppt_y"/>
                          </p:val>
                        </p:tav>
                      </p:tavLst>
                    </p:anim>
                  </p:childTnLst>
                </p:cTn>
              </p:par>
            </p:tnLst>
          </p:tmpl>
        </p:tmplLst>
      </p:bldP>
      <p:bldP spid="9"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üzen_24">
    <p:spTree>
      <p:nvGrpSpPr>
        <p:cNvPr id="1" name=""/>
        <p:cNvGrpSpPr/>
        <p:nvPr/>
      </p:nvGrpSpPr>
      <p:grpSpPr>
        <a:xfrm>
          <a:off x="0" y="0"/>
          <a:ext cx="0" cy="0"/>
          <a:chOff x="0" y="0"/>
          <a:chExt cx="0" cy="0"/>
        </a:xfrm>
      </p:grpSpPr>
      <p:sp>
        <p:nvSpPr>
          <p:cNvPr id="4" name="Görsel 3">
            <a:extLst>
              <a:ext uri="{FF2B5EF4-FFF2-40B4-BE49-F238E27FC236}">
                <a16:creationId xmlns:a16="http://schemas.microsoft.com/office/drawing/2014/main" id="{30C25BC4-F853-4D19-ABBA-E0E5DFCC5395}"/>
              </a:ext>
            </a:extLst>
          </p:cNvPr>
          <p:cNvSpPr>
            <a:spLocks noGrp="1"/>
          </p:cNvSpPr>
          <p:nvPr>
            <p:ph type="pic" sz="quarter" idx="10"/>
          </p:nvPr>
        </p:nvSpPr>
        <p:spPr>
          <a:xfrm>
            <a:off x="9138443" y="0"/>
            <a:ext cx="3035300" cy="6858000"/>
          </a:xfrm>
          <a:prstGeom prst="rect">
            <a:avLst/>
          </a:prstGeom>
          <a:pattFill prst="pct5">
            <a:fgClr>
              <a:schemeClr val="accent1"/>
            </a:fgClr>
            <a:bgClr>
              <a:schemeClr val="bg1"/>
            </a:bgClr>
          </a:pattFill>
          <a:ln w="28575" cap="sq">
            <a:solidFill>
              <a:schemeClr val="bg1"/>
            </a:solidFill>
            <a:miter lim="800000"/>
          </a:ln>
        </p:spPr>
        <p:txBody>
          <a:bodyPr/>
          <a:lstStyle>
            <a:lvl1pPr>
              <a:defRPr lang="tr-TR" sz="1600" dirty="0"/>
            </a:lvl1pPr>
          </a:lstStyle>
          <a:p>
            <a:pPr lvl="0"/>
            <a:endParaRPr lang="tr-TR" dirty="0"/>
          </a:p>
        </p:txBody>
      </p:sp>
      <p:sp>
        <p:nvSpPr>
          <p:cNvPr id="8" name="Görsel 2">
            <a:extLst>
              <a:ext uri="{FF2B5EF4-FFF2-40B4-BE49-F238E27FC236}">
                <a16:creationId xmlns:a16="http://schemas.microsoft.com/office/drawing/2014/main" id="{9AC991BF-35DA-4206-8B0B-0306019D1A99}"/>
              </a:ext>
            </a:extLst>
          </p:cNvPr>
          <p:cNvSpPr>
            <a:spLocks noGrp="1"/>
          </p:cNvSpPr>
          <p:nvPr>
            <p:ph type="pic" sz="quarter" idx="12"/>
          </p:nvPr>
        </p:nvSpPr>
        <p:spPr>
          <a:xfrm>
            <a:off x="6096000" y="3429000"/>
            <a:ext cx="3060700" cy="3429000"/>
          </a:xfrm>
          <a:prstGeom prst="rect">
            <a:avLst/>
          </a:prstGeom>
          <a:pattFill prst="pct5">
            <a:fgClr>
              <a:schemeClr val="accent1"/>
            </a:fgClr>
            <a:bgClr>
              <a:schemeClr val="bg1"/>
            </a:bgClr>
          </a:pattFill>
          <a:ln w="28575" cap="sq">
            <a:solidFill>
              <a:schemeClr val="bg1"/>
            </a:solidFill>
            <a:miter lim="800000"/>
          </a:ln>
        </p:spPr>
        <p:txBody>
          <a:bodyPr/>
          <a:lstStyle>
            <a:lvl1pPr>
              <a:defRPr lang="tr-TR" sz="1600" dirty="0"/>
            </a:lvl1pPr>
          </a:lstStyle>
          <a:p>
            <a:pPr lvl="0"/>
            <a:endParaRPr lang="tr-TR" dirty="0"/>
          </a:p>
        </p:txBody>
      </p:sp>
      <p:sp>
        <p:nvSpPr>
          <p:cNvPr id="6" name="Görsel 1">
            <a:extLst>
              <a:ext uri="{FF2B5EF4-FFF2-40B4-BE49-F238E27FC236}">
                <a16:creationId xmlns:a16="http://schemas.microsoft.com/office/drawing/2014/main" id="{CF174862-5C7A-4626-88B5-23264D8C1CD0}"/>
              </a:ext>
            </a:extLst>
          </p:cNvPr>
          <p:cNvSpPr>
            <a:spLocks noGrp="1"/>
          </p:cNvSpPr>
          <p:nvPr>
            <p:ph type="pic" sz="quarter" idx="11"/>
          </p:nvPr>
        </p:nvSpPr>
        <p:spPr>
          <a:xfrm>
            <a:off x="6096000" y="0"/>
            <a:ext cx="3060700" cy="3429000"/>
          </a:xfrm>
          <a:prstGeom prst="rect">
            <a:avLst/>
          </a:prstGeom>
          <a:pattFill prst="pct5">
            <a:fgClr>
              <a:schemeClr val="accent1"/>
            </a:fgClr>
            <a:bgClr>
              <a:schemeClr val="bg1"/>
            </a:bgClr>
          </a:pattFill>
          <a:ln w="28575" cap="sq">
            <a:solidFill>
              <a:schemeClr val="bg1"/>
            </a:solidFill>
            <a:miter lim="800000"/>
          </a:ln>
        </p:spPr>
        <p:txBody>
          <a:bodyPr/>
          <a:lstStyle>
            <a:lvl1pPr>
              <a:defRPr lang="tr-TR" sz="1600" dirty="0"/>
            </a:lvl1pPr>
          </a:lstStyle>
          <a:p>
            <a:pPr lvl="0"/>
            <a:endParaRPr lang="tr-TR" dirty="0"/>
          </a:p>
        </p:txBody>
      </p:sp>
      <p:sp>
        <p:nvSpPr>
          <p:cNvPr id="10" name="Metin">
            <a:extLst>
              <a:ext uri="{FF2B5EF4-FFF2-40B4-BE49-F238E27FC236}">
                <a16:creationId xmlns:a16="http://schemas.microsoft.com/office/drawing/2014/main" id="{BCBC2732-BA36-46C7-968B-5887FEC6B695}"/>
              </a:ext>
            </a:extLst>
          </p:cNvPr>
          <p:cNvSpPr>
            <a:spLocks noGrp="1"/>
          </p:cNvSpPr>
          <p:nvPr>
            <p:ph type="body" sz="quarter" idx="13" hasCustomPrompt="1"/>
          </p:nvPr>
        </p:nvSpPr>
        <p:spPr>
          <a:xfrm>
            <a:off x="766763" y="2276475"/>
            <a:ext cx="4573587" cy="3060700"/>
          </a:xfrm>
          <a:prstGeom prst="rect">
            <a:avLst/>
          </a:prstGeom>
        </p:spPr>
        <p:txBody>
          <a:bodyPr/>
          <a:lstStyle>
            <a:lvl1pPr marL="0" indent="0" algn="just">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 </a:t>
            </a:r>
            <a:r>
              <a:rPr lang="tr-TR" dirty="0" err="1"/>
              <a:t>Quisque</a:t>
            </a:r>
            <a:r>
              <a:rPr lang="tr-TR" dirty="0"/>
              <a:t> </a:t>
            </a:r>
            <a:r>
              <a:rPr lang="tr-TR" dirty="0" err="1"/>
              <a:t>ultricies</a:t>
            </a:r>
            <a:r>
              <a:rPr lang="tr-TR" dirty="0"/>
              <a:t> </a:t>
            </a:r>
            <a:r>
              <a:rPr lang="tr-TR" dirty="0" err="1"/>
              <a:t>interdum</a:t>
            </a:r>
            <a:r>
              <a:rPr lang="tr-TR" dirty="0"/>
              <a:t> </a:t>
            </a:r>
            <a:r>
              <a:rPr lang="tr-TR" dirty="0" err="1"/>
              <a:t>risus</a:t>
            </a:r>
            <a:r>
              <a:rPr lang="tr-TR" dirty="0"/>
              <a:t> in </a:t>
            </a:r>
            <a:r>
              <a:rPr lang="tr-TR" dirty="0" err="1"/>
              <a:t>vulputate</a:t>
            </a:r>
            <a:r>
              <a:rPr lang="tr-TR" dirty="0"/>
              <a:t>. Nam </a:t>
            </a:r>
            <a:r>
              <a:rPr lang="tr-TR" dirty="0" err="1"/>
              <a:t>blandit</a:t>
            </a:r>
            <a:r>
              <a:rPr lang="tr-TR" dirty="0"/>
              <a:t> elit sit </a:t>
            </a:r>
            <a:r>
              <a:rPr lang="tr-TR" dirty="0" err="1"/>
              <a:t>amet</a:t>
            </a:r>
            <a:r>
              <a:rPr lang="tr-TR" dirty="0"/>
              <a:t> </a:t>
            </a:r>
            <a:r>
              <a:rPr lang="tr-TR" dirty="0" err="1"/>
              <a:t>vehicula</a:t>
            </a:r>
            <a:r>
              <a:rPr lang="tr-TR" dirty="0"/>
              <a:t> </a:t>
            </a:r>
            <a:r>
              <a:rPr lang="tr-TR" dirty="0" err="1"/>
              <a:t>cursus</a:t>
            </a:r>
            <a:r>
              <a:rPr lang="tr-TR" dirty="0"/>
              <a:t>. </a:t>
            </a:r>
            <a:r>
              <a:rPr lang="tr-TR" dirty="0" err="1"/>
              <a:t>Praesent</a:t>
            </a:r>
            <a:r>
              <a:rPr lang="tr-TR" dirty="0"/>
              <a:t> </a:t>
            </a:r>
            <a:r>
              <a:rPr lang="tr-TR" dirty="0" err="1"/>
              <a:t>vulputate</a:t>
            </a:r>
            <a:r>
              <a:rPr lang="tr-TR" dirty="0"/>
              <a:t> sem </a:t>
            </a:r>
            <a:r>
              <a:rPr lang="tr-TR" dirty="0" err="1"/>
              <a:t>sed</a:t>
            </a:r>
            <a:r>
              <a:rPr lang="tr-TR" dirty="0"/>
              <a:t> </a:t>
            </a:r>
            <a:r>
              <a:rPr lang="tr-TR" dirty="0" err="1"/>
              <a:t>mollis</a:t>
            </a:r>
            <a:r>
              <a:rPr lang="tr-TR" dirty="0"/>
              <a:t> </a:t>
            </a:r>
            <a:r>
              <a:rPr lang="tr-TR" dirty="0" err="1"/>
              <a:t>semper</a:t>
            </a:r>
            <a:r>
              <a:rPr lang="tr-TR" dirty="0"/>
              <a:t>. </a:t>
            </a:r>
          </a:p>
        </p:txBody>
      </p:sp>
      <p:sp>
        <p:nvSpPr>
          <p:cNvPr id="9" name="Başlık">
            <a:extLst>
              <a:ext uri="{FF2B5EF4-FFF2-40B4-BE49-F238E27FC236}">
                <a16:creationId xmlns:a16="http://schemas.microsoft.com/office/drawing/2014/main" id="{ECBABC53-4B58-4710-B9CC-5A16D8DD8A78}"/>
              </a:ext>
            </a:extLst>
          </p:cNvPr>
          <p:cNvSpPr>
            <a:spLocks noGrp="1"/>
          </p:cNvSpPr>
          <p:nvPr>
            <p:ph type="title" hasCustomPrompt="1"/>
          </p:nvPr>
        </p:nvSpPr>
        <p:spPr>
          <a:xfrm>
            <a:off x="785019" y="765175"/>
            <a:ext cx="4573587" cy="755650"/>
          </a:xfrm>
          <a:prstGeom prst="rect">
            <a:avLst/>
          </a:prstGeom>
          <a:noFill/>
          <a:ln w="31750">
            <a:solidFill>
              <a:schemeClr val="tx1"/>
            </a:solidFill>
          </a:ln>
        </p:spPr>
        <p:txBody>
          <a:bodyPr lIns="180000" tIns="180000" rIns="180000" bIns="72000" anchor="ctr" anchorCtr="0"/>
          <a:lstStyle>
            <a:lvl1pPr algn="l">
              <a:defRPr sz="4000">
                <a:solidFill>
                  <a:schemeClr val="tx1"/>
                </a:solidFill>
                <a:latin typeface="Raleway ExtraBold" panose="020B0903030101060003" pitchFamily="34" charset="-94"/>
              </a:defRPr>
            </a:lvl1pPr>
          </a:lstStyle>
          <a:p>
            <a:r>
              <a:rPr lang="tr-TR" dirty="0"/>
              <a:t>BAŞLIK</a:t>
            </a:r>
          </a:p>
        </p:txBody>
      </p:sp>
      <p:sp>
        <p:nvSpPr>
          <p:cNvPr id="7" name="Slayt Numarası Yer Tutucusu 5">
            <a:extLst>
              <a:ext uri="{FF2B5EF4-FFF2-40B4-BE49-F238E27FC236}">
                <a16:creationId xmlns:a16="http://schemas.microsoft.com/office/drawing/2014/main" id="{D878BAE9-C3C4-498F-9E5E-2A352BBA10DA}"/>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294819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0-#ppt_w/2"/>
                                          </p:val>
                                        </p:tav>
                                        <p:tav tm="100000">
                                          <p:val>
                                            <p:strVal val="#ppt_x"/>
                                          </p:val>
                                        </p:tav>
                                      </p:tavLst>
                                    </p:anim>
                                    <p:anim calcmode="lin" valueType="num">
                                      <p:cBhvr additive="base">
                                        <p:cTn id="20" dur="75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25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75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4" dur="75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6" grpId="0" animBg="1"/>
      <p:bldP spid="10" grpId="0" build="p">
        <p:tmplLst>
          <p:tmpl lvl="1">
            <p:tnLst>
              <p:par>
                <p:cTn presetID="2" presetClass="entr" presetSubtype="8" decel="10000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0-#ppt_w/2"/>
                          </p:val>
                        </p:tav>
                        <p:tav tm="100000">
                          <p:val>
                            <p:strVal val="#ppt_x"/>
                          </p:val>
                        </p:tav>
                      </p:tavLst>
                    </p:anim>
                    <p:anim calcmode="lin" valueType="num">
                      <p:cBhvr additive="base">
                        <p:cTn dur="750" fill="hold"/>
                        <p:tgtEl>
                          <p:spTgt spid="10"/>
                        </p:tgtEl>
                        <p:attrNameLst>
                          <p:attrName>ppt_y</p:attrName>
                        </p:attrNameLst>
                      </p:cBhvr>
                      <p:tavLst>
                        <p:tav tm="0">
                          <p:val>
                            <p:strVal val="#ppt_y"/>
                          </p:val>
                        </p:tav>
                        <p:tav tm="100000">
                          <p:val>
                            <p:strVal val="#ppt_y"/>
                          </p:val>
                        </p:tav>
                      </p:tavLst>
                    </p:anim>
                  </p:childTnLst>
                </p:cTn>
              </p:par>
            </p:tnLst>
          </p:tmpl>
        </p:tmplLst>
      </p:bldP>
      <p:bldP spid="9"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üzen_25">
    <p:spTree>
      <p:nvGrpSpPr>
        <p:cNvPr id="1" name=""/>
        <p:cNvGrpSpPr/>
        <p:nvPr/>
      </p:nvGrpSpPr>
      <p:grpSpPr>
        <a:xfrm>
          <a:off x="0" y="0"/>
          <a:ext cx="0" cy="0"/>
          <a:chOff x="0" y="0"/>
          <a:chExt cx="0" cy="0"/>
        </a:xfrm>
      </p:grpSpPr>
      <p:sp>
        <p:nvSpPr>
          <p:cNvPr id="6" name="Dikdörtgen Arka Plan S">
            <a:extLst>
              <a:ext uri="{FF2B5EF4-FFF2-40B4-BE49-F238E27FC236}">
                <a16:creationId xmlns:a16="http://schemas.microsoft.com/office/drawing/2014/main" id="{B867DEF5-042D-4176-BF0F-C6A59070A02D}"/>
              </a:ext>
            </a:extLst>
          </p:cNvPr>
          <p:cNvSpPr/>
          <p:nvPr userDrawn="1"/>
        </p:nvSpPr>
        <p:spPr>
          <a:xfrm>
            <a:off x="0" y="2276475"/>
            <a:ext cx="3035300" cy="4581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600"/>
          </a:p>
        </p:txBody>
      </p:sp>
      <p:sp>
        <p:nvSpPr>
          <p:cNvPr id="5" name="Güçlü Yönler Maddeler">
            <a:extLst>
              <a:ext uri="{FF2B5EF4-FFF2-40B4-BE49-F238E27FC236}">
                <a16:creationId xmlns:a16="http://schemas.microsoft.com/office/drawing/2014/main" id="{A906E7BE-32D6-4533-A6B7-90583185D195}"/>
              </a:ext>
            </a:extLst>
          </p:cNvPr>
          <p:cNvSpPr>
            <a:spLocks noGrp="1"/>
          </p:cNvSpPr>
          <p:nvPr>
            <p:ph type="body" sz="quarter" idx="11" hasCustomPrompt="1"/>
          </p:nvPr>
        </p:nvSpPr>
        <p:spPr>
          <a:xfrm>
            <a:off x="383627" y="3834292"/>
            <a:ext cx="2280745" cy="2766868"/>
          </a:xfrm>
          <a:prstGeom prst="rect">
            <a:avLst/>
          </a:prstGeom>
        </p:spPr>
        <p:txBody>
          <a:bodyPr/>
          <a:lstStyle>
            <a:lvl1pPr marL="180000" indent="-180000" algn="l">
              <a:lnSpc>
                <a:spcPct val="100000"/>
              </a:lnSpc>
              <a:spcBef>
                <a:spcPts val="1200"/>
              </a:spcBef>
              <a:buClr>
                <a:schemeClr val="tx1"/>
              </a:buClr>
              <a:buFont typeface="Arial" panose="020B0604020202020204" pitchFamily="34" charset="0"/>
              <a:buChar char="•"/>
              <a:defRPr sz="1800">
                <a:solidFill>
                  <a:schemeClr val="tx2"/>
                </a:solidFill>
              </a:defRPr>
            </a:lvl1pPr>
          </a:lstStyle>
          <a:p>
            <a:pPr lvl="0"/>
            <a:r>
              <a:rPr lang="tr-TR" dirty="0" err="1"/>
              <a:t>Lorem</a:t>
            </a:r>
            <a:r>
              <a:rPr lang="tr-TR" dirty="0"/>
              <a:t> </a:t>
            </a:r>
            <a:r>
              <a:rPr lang="tr-TR" dirty="0" err="1"/>
              <a:t>ipsum</a:t>
            </a:r>
            <a:r>
              <a:rPr lang="tr-TR" dirty="0"/>
              <a:t> </a:t>
            </a:r>
          </a:p>
          <a:p>
            <a:pPr lvl="0"/>
            <a:r>
              <a:rPr lang="tr-TR" dirty="0" err="1"/>
              <a:t>dolor</a:t>
            </a:r>
            <a:r>
              <a:rPr lang="tr-TR" dirty="0"/>
              <a:t> sit </a:t>
            </a:r>
            <a:r>
              <a:rPr lang="tr-TR" dirty="0" err="1"/>
              <a:t>amet</a:t>
            </a:r>
            <a:r>
              <a:rPr lang="tr-TR" dirty="0"/>
              <a:t>, </a:t>
            </a:r>
          </a:p>
          <a:p>
            <a:pPr lvl="0"/>
            <a:r>
              <a:rPr lang="tr-TR" dirty="0" err="1"/>
              <a:t>consectetur</a:t>
            </a:r>
            <a:r>
              <a:rPr lang="tr-TR" dirty="0"/>
              <a:t> </a:t>
            </a:r>
          </a:p>
          <a:p>
            <a:pPr lvl="0"/>
            <a:r>
              <a:rPr lang="tr-TR" dirty="0" err="1"/>
              <a:t>adipiscing</a:t>
            </a:r>
            <a:r>
              <a:rPr lang="tr-TR" dirty="0"/>
              <a:t> elit. </a:t>
            </a:r>
          </a:p>
          <a:p>
            <a:pPr lvl="0"/>
            <a:r>
              <a:rPr lang="tr-TR" dirty="0" err="1"/>
              <a:t>Cras</a:t>
            </a:r>
            <a:r>
              <a:rPr lang="tr-TR" dirty="0"/>
              <a:t> </a:t>
            </a:r>
            <a:r>
              <a:rPr lang="tr-TR" dirty="0" err="1"/>
              <a:t>commodo</a:t>
            </a:r>
            <a:endParaRPr lang="tr-TR" dirty="0"/>
          </a:p>
        </p:txBody>
      </p:sp>
      <p:sp>
        <p:nvSpPr>
          <p:cNvPr id="3" name="Güçlü Yönler Başlık">
            <a:extLst>
              <a:ext uri="{FF2B5EF4-FFF2-40B4-BE49-F238E27FC236}">
                <a16:creationId xmlns:a16="http://schemas.microsoft.com/office/drawing/2014/main" id="{74284658-04E7-4077-8C2A-EAF2E9DBC66E}"/>
              </a:ext>
            </a:extLst>
          </p:cNvPr>
          <p:cNvSpPr>
            <a:spLocks noGrp="1"/>
          </p:cNvSpPr>
          <p:nvPr>
            <p:ph type="body" sz="quarter" idx="18" hasCustomPrompt="1"/>
          </p:nvPr>
        </p:nvSpPr>
        <p:spPr>
          <a:xfrm>
            <a:off x="383627" y="3043717"/>
            <a:ext cx="2280745" cy="540000"/>
          </a:xfrm>
          <a:prstGeom prst="rect">
            <a:avLst/>
          </a:prstGeom>
          <a:ln w="25400">
            <a:solidFill>
              <a:schemeClr val="tx1"/>
            </a:solidFill>
          </a:ln>
        </p:spPr>
        <p:txBody>
          <a:bodyPr anchor="ctr" anchorCtr="0"/>
          <a:lstStyle>
            <a:lvl1pPr marL="0" indent="0" algn="l">
              <a:buFontTx/>
              <a:buNone/>
              <a:defRPr sz="2400">
                <a:solidFill>
                  <a:schemeClr val="tx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Güçlü Yönler</a:t>
            </a:r>
          </a:p>
        </p:txBody>
      </p:sp>
      <p:sp>
        <p:nvSpPr>
          <p:cNvPr id="4" name="S">
            <a:extLst>
              <a:ext uri="{FF2B5EF4-FFF2-40B4-BE49-F238E27FC236}">
                <a16:creationId xmlns:a16="http://schemas.microsoft.com/office/drawing/2014/main" id="{C1886400-A7C1-4483-BE07-1DD5AB2BD255}"/>
              </a:ext>
            </a:extLst>
          </p:cNvPr>
          <p:cNvSpPr>
            <a:spLocks noGrp="1"/>
          </p:cNvSpPr>
          <p:nvPr>
            <p:ph type="body" sz="quarter" idx="19" hasCustomPrompt="1"/>
          </p:nvPr>
        </p:nvSpPr>
        <p:spPr>
          <a:xfrm>
            <a:off x="0" y="-1"/>
            <a:ext cx="3035300" cy="2276475"/>
          </a:xfrm>
          <a:prstGeom prst="rect">
            <a:avLst/>
          </a:prstGeom>
          <a:solidFill>
            <a:schemeClr val="tx1"/>
          </a:solidFill>
          <a:ln w="25400">
            <a:noFill/>
          </a:ln>
        </p:spPr>
        <p:txBody>
          <a:bodyPr tIns="216000" anchor="ctr" anchorCtr="0"/>
          <a:lstStyle>
            <a:lvl1pPr marL="0" indent="0" algn="ctr">
              <a:buFontTx/>
              <a:buNone/>
              <a:defRPr sz="13800">
                <a:solidFill>
                  <a:schemeClr val="bg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S</a:t>
            </a:r>
          </a:p>
        </p:txBody>
      </p:sp>
      <p:sp>
        <p:nvSpPr>
          <p:cNvPr id="15" name="Zayıf Yönler Maddeler">
            <a:extLst>
              <a:ext uri="{FF2B5EF4-FFF2-40B4-BE49-F238E27FC236}">
                <a16:creationId xmlns:a16="http://schemas.microsoft.com/office/drawing/2014/main" id="{9F474D92-B9B6-4FD8-B6C9-A7E945B92C8D}"/>
              </a:ext>
            </a:extLst>
          </p:cNvPr>
          <p:cNvSpPr>
            <a:spLocks noGrp="1"/>
          </p:cNvSpPr>
          <p:nvPr>
            <p:ph type="body" sz="quarter" idx="25" hasCustomPrompt="1"/>
          </p:nvPr>
        </p:nvSpPr>
        <p:spPr>
          <a:xfrm>
            <a:off x="3492722" y="1555750"/>
            <a:ext cx="2280745" cy="2766868"/>
          </a:xfrm>
          <a:prstGeom prst="rect">
            <a:avLst/>
          </a:prstGeom>
        </p:spPr>
        <p:txBody>
          <a:bodyPr/>
          <a:lstStyle>
            <a:lvl1pPr marL="180000" indent="-180000" algn="l">
              <a:lnSpc>
                <a:spcPct val="100000"/>
              </a:lnSpc>
              <a:spcBef>
                <a:spcPts val="1200"/>
              </a:spcBef>
              <a:buClr>
                <a:schemeClr val="tx1"/>
              </a:buClr>
              <a:buFont typeface="Arial" panose="020B0604020202020204" pitchFamily="34" charset="0"/>
              <a:buChar char="•"/>
              <a:defRPr sz="1800">
                <a:solidFill>
                  <a:schemeClr val="tx2"/>
                </a:solidFill>
              </a:defRPr>
            </a:lvl1pPr>
          </a:lstStyle>
          <a:p>
            <a:pPr lvl="0"/>
            <a:r>
              <a:rPr lang="tr-TR" dirty="0" err="1"/>
              <a:t>Lorem</a:t>
            </a:r>
            <a:r>
              <a:rPr lang="tr-TR" dirty="0"/>
              <a:t> </a:t>
            </a:r>
            <a:r>
              <a:rPr lang="tr-TR" dirty="0" err="1"/>
              <a:t>ipsum</a:t>
            </a:r>
            <a:r>
              <a:rPr lang="tr-TR" dirty="0"/>
              <a:t> </a:t>
            </a:r>
          </a:p>
          <a:p>
            <a:pPr lvl="0"/>
            <a:r>
              <a:rPr lang="tr-TR" dirty="0" err="1"/>
              <a:t>dolor</a:t>
            </a:r>
            <a:r>
              <a:rPr lang="tr-TR" dirty="0"/>
              <a:t> sit </a:t>
            </a:r>
            <a:r>
              <a:rPr lang="tr-TR" dirty="0" err="1"/>
              <a:t>amet</a:t>
            </a:r>
            <a:r>
              <a:rPr lang="tr-TR" dirty="0"/>
              <a:t>, </a:t>
            </a:r>
          </a:p>
          <a:p>
            <a:pPr lvl="0"/>
            <a:r>
              <a:rPr lang="tr-TR" dirty="0" err="1"/>
              <a:t>consectetur</a:t>
            </a:r>
            <a:r>
              <a:rPr lang="tr-TR" dirty="0"/>
              <a:t> </a:t>
            </a:r>
          </a:p>
          <a:p>
            <a:pPr lvl="0"/>
            <a:r>
              <a:rPr lang="tr-TR" dirty="0" err="1"/>
              <a:t>adipiscing</a:t>
            </a:r>
            <a:r>
              <a:rPr lang="tr-TR" dirty="0"/>
              <a:t> elit. </a:t>
            </a:r>
          </a:p>
          <a:p>
            <a:pPr lvl="0"/>
            <a:r>
              <a:rPr lang="tr-TR" dirty="0" err="1"/>
              <a:t>Cras</a:t>
            </a:r>
            <a:r>
              <a:rPr lang="tr-TR" dirty="0"/>
              <a:t> </a:t>
            </a:r>
            <a:r>
              <a:rPr lang="tr-TR" dirty="0" err="1"/>
              <a:t>commodo</a:t>
            </a:r>
            <a:endParaRPr lang="tr-TR" dirty="0"/>
          </a:p>
        </p:txBody>
      </p:sp>
      <p:sp>
        <p:nvSpPr>
          <p:cNvPr id="14" name="Zayıf Yönler Başlık">
            <a:extLst>
              <a:ext uri="{FF2B5EF4-FFF2-40B4-BE49-F238E27FC236}">
                <a16:creationId xmlns:a16="http://schemas.microsoft.com/office/drawing/2014/main" id="{A43A04CD-5D3E-4DD2-890D-774851293232}"/>
              </a:ext>
            </a:extLst>
          </p:cNvPr>
          <p:cNvSpPr>
            <a:spLocks noGrp="1"/>
          </p:cNvSpPr>
          <p:nvPr>
            <p:ph type="body" sz="quarter" idx="24" hasCustomPrompt="1"/>
          </p:nvPr>
        </p:nvSpPr>
        <p:spPr>
          <a:xfrm>
            <a:off x="3492722" y="765175"/>
            <a:ext cx="2280745" cy="540000"/>
          </a:xfrm>
          <a:prstGeom prst="rect">
            <a:avLst/>
          </a:prstGeom>
          <a:ln w="25400">
            <a:solidFill>
              <a:schemeClr val="tx1"/>
            </a:solidFill>
          </a:ln>
        </p:spPr>
        <p:txBody>
          <a:bodyPr anchor="ctr" anchorCtr="0"/>
          <a:lstStyle>
            <a:lvl1pPr marL="0" indent="0" algn="l">
              <a:buFontTx/>
              <a:buNone/>
              <a:defRPr sz="2400">
                <a:solidFill>
                  <a:schemeClr val="tx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Zayıf Yönler</a:t>
            </a:r>
          </a:p>
        </p:txBody>
      </p:sp>
      <p:sp>
        <p:nvSpPr>
          <p:cNvPr id="7" name="W">
            <a:extLst>
              <a:ext uri="{FF2B5EF4-FFF2-40B4-BE49-F238E27FC236}">
                <a16:creationId xmlns:a16="http://schemas.microsoft.com/office/drawing/2014/main" id="{BDCC35D4-DCBE-4373-9960-5261FE37539F}"/>
              </a:ext>
            </a:extLst>
          </p:cNvPr>
          <p:cNvSpPr>
            <a:spLocks noGrp="1"/>
          </p:cNvSpPr>
          <p:nvPr>
            <p:ph type="body" sz="quarter" idx="20" hasCustomPrompt="1"/>
          </p:nvPr>
        </p:nvSpPr>
        <p:spPr>
          <a:xfrm>
            <a:off x="3035300" y="4581525"/>
            <a:ext cx="3035300" cy="2276475"/>
          </a:xfrm>
          <a:prstGeom prst="rect">
            <a:avLst/>
          </a:prstGeom>
          <a:solidFill>
            <a:schemeClr val="tx1"/>
          </a:solidFill>
          <a:ln w="25400">
            <a:noFill/>
          </a:ln>
        </p:spPr>
        <p:txBody>
          <a:bodyPr tIns="216000" anchor="ctr" anchorCtr="0"/>
          <a:lstStyle>
            <a:lvl1pPr marL="0" indent="0" algn="ctr">
              <a:buFontTx/>
              <a:buNone/>
              <a:defRPr sz="13800">
                <a:solidFill>
                  <a:schemeClr val="bg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W</a:t>
            </a:r>
          </a:p>
        </p:txBody>
      </p:sp>
      <p:sp>
        <p:nvSpPr>
          <p:cNvPr id="8" name="Dikdörtgen Arka Plan O">
            <a:extLst>
              <a:ext uri="{FF2B5EF4-FFF2-40B4-BE49-F238E27FC236}">
                <a16:creationId xmlns:a16="http://schemas.microsoft.com/office/drawing/2014/main" id="{C6272236-FE52-4A02-BF60-755FEDD563A4}"/>
              </a:ext>
            </a:extLst>
          </p:cNvPr>
          <p:cNvSpPr/>
          <p:nvPr userDrawn="1"/>
        </p:nvSpPr>
        <p:spPr>
          <a:xfrm>
            <a:off x="6088777" y="2276476"/>
            <a:ext cx="3035300" cy="4581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Fırsatlar Maddeler">
            <a:extLst>
              <a:ext uri="{FF2B5EF4-FFF2-40B4-BE49-F238E27FC236}">
                <a16:creationId xmlns:a16="http://schemas.microsoft.com/office/drawing/2014/main" id="{A0140BB5-931F-43A6-B82B-DB99662C78B4}"/>
              </a:ext>
            </a:extLst>
          </p:cNvPr>
          <p:cNvSpPr>
            <a:spLocks noGrp="1"/>
          </p:cNvSpPr>
          <p:nvPr>
            <p:ph type="body" sz="quarter" idx="23" hasCustomPrompt="1"/>
          </p:nvPr>
        </p:nvSpPr>
        <p:spPr>
          <a:xfrm>
            <a:off x="6466055" y="3554289"/>
            <a:ext cx="2280745" cy="2766868"/>
          </a:xfrm>
          <a:prstGeom prst="rect">
            <a:avLst/>
          </a:prstGeom>
        </p:spPr>
        <p:txBody>
          <a:bodyPr/>
          <a:lstStyle>
            <a:lvl1pPr marL="180000" indent="-180000" algn="l">
              <a:lnSpc>
                <a:spcPct val="100000"/>
              </a:lnSpc>
              <a:spcBef>
                <a:spcPts val="1200"/>
              </a:spcBef>
              <a:buClr>
                <a:schemeClr val="tx1"/>
              </a:buClr>
              <a:buFont typeface="Arial" panose="020B0604020202020204" pitchFamily="34" charset="0"/>
              <a:buChar char="•"/>
              <a:defRPr sz="1800">
                <a:solidFill>
                  <a:schemeClr val="tx2"/>
                </a:solidFill>
              </a:defRPr>
            </a:lvl1pPr>
          </a:lstStyle>
          <a:p>
            <a:pPr lvl="0"/>
            <a:r>
              <a:rPr lang="tr-TR" dirty="0" err="1"/>
              <a:t>Lorem</a:t>
            </a:r>
            <a:r>
              <a:rPr lang="tr-TR" dirty="0"/>
              <a:t> </a:t>
            </a:r>
            <a:r>
              <a:rPr lang="tr-TR" dirty="0" err="1"/>
              <a:t>ipsum</a:t>
            </a:r>
            <a:r>
              <a:rPr lang="tr-TR" dirty="0"/>
              <a:t> </a:t>
            </a:r>
          </a:p>
          <a:p>
            <a:pPr lvl="0"/>
            <a:r>
              <a:rPr lang="tr-TR" dirty="0" err="1"/>
              <a:t>dolor</a:t>
            </a:r>
            <a:r>
              <a:rPr lang="tr-TR" dirty="0"/>
              <a:t> sit </a:t>
            </a:r>
            <a:r>
              <a:rPr lang="tr-TR" dirty="0" err="1"/>
              <a:t>amet</a:t>
            </a:r>
            <a:r>
              <a:rPr lang="tr-TR" dirty="0"/>
              <a:t>, </a:t>
            </a:r>
          </a:p>
          <a:p>
            <a:pPr lvl="0"/>
            <a:r>
              <a:rPr lang="tr-TR" dirty="0" err="1"/>
              <a:t>consectetur</a:t>
            </a:r>
            <a:r>
              <a:rPr lang="tr-TR" dirty="0"/>
              <a:t> </a:t>
            </a:r>
          </a:p>
          <a:p>
            <a:pPr lvl="0"/>
            <a:r>
              <a:rPr lang="tr-TR" dirty="0" err="1"/>
              <a:t>adipiscing</a:t>
            </a:r>
            <a:r>
              <a:rPr lang="tr-TR" dirty="0"/>
              <a:t> elit. </a:t>
            </a:r>
          </a:p>
          <a:p>
            <a:pPr lvl="0"/>
            <a:r>
              <a:rPr lang="tr-TR" dirty="0" err="1"/>
              <a:t>Cras</a:t>
            </a:r>
            <a:r>
              <a:rPr lang="tr-TR" dirty="0"/>
              <a:t> </a:t>
            </a:r>
            <a:r>
              <a:rPr lang="tr-TR" dirty="0" err="1"/>
              <a:t>commodo</a:t>
            </a:r>
            <a:endParaRPr lang="tr-TR" dirty="0"/>
          </a:p>
        </p:txBody>
      </p:sp>
      <p:sp>
        <p:nvSpPr>
          <p:cNvPr id="9" name="Fırsatlar Başlık">
            <a:extLst>
              <a:ext uri="{FF2B5EF4-FFF2-40B4-BE49-F238E27FC236}">
                <a16:creationId xmlns:a16="http://schemas.microsoft.com/office/drawing/2014/main" id="{A55FB53D-EEC1-4D8F-8EF2-AD1757CD693A}"/>
              </a:ext>
            </a:extLst>
          </p:cNvPr>
          <p:cNvSpPr>
            <a:spLocks noGrp="1"/>
          </p:cNvSpPr>
          <p:nvPr>
            <p:ph type="body" sz="quarter" idx="21" hasCustomPrompt="1"/>
          </p:nvPr>
        </p:nvSpPr>
        <p:spPr>
          <a:xfrm>
            <a:off x="6466055" y="2763714"/>
            <a:ext cx="2280745" cy="540000"/>
          </a:xfrm>
          <a:prstGeom prst="rect">
            <a:avLst/>
          </a:prstGeom>
          <a:ln w="25400">
            <a:solidFill>
              <a:schemeClr val="tx1"/>
            </a:solidFill>
          </a:ln>
        </p:spPr>
        <p:txBody>
          <a:bodyPr anchor="ctr" anchorCtr="0"/>
          <a:lstStyle>
            <a:lvl1pPr marL="0" indent="0" algn="l">
              <a:buFontTx/>
              <a:buNone/>
              <a:defRPr sz="2400">
                <a:solidFill>
                  <a:schemeClr val="tx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Fırsatlar</a:t>
            </a:r>
          </a:p>
        </p:txBody>
      </p:sp>
      <p:sp>
        <p:nvSpPr>
          <p:cNvPr id="10" name="O">
            <a:extLst>
              <a:ext uri="{FF2B5EF4-FFF2-40B4-BE49-F238E27FC236}">
                <a16:creationId xmlns:a16="http://schemas.microsoft.com/office/drawing/2014/main" id="{AEFA8BD8-3783-434A-90A7-65B6946AB9AB}"/>
              </a:ext>
            </a:extLst>
          </p:cNvPr>
          <p:cNvSpPr>
            <a:spLocks noGrp="1"/>
          </p:cNvSpPr>
          <p:nvPr>
            <p:ph type="body" sz="quarter" idx="22" hasCustomPrompt="1"/>
          </p:nvPr>
        </p:nvSpPr>
        <p:spPr>
          <a:xfrm>
            <a:off x="6088777" y="0"/>
            <a:ext cx="3035300" cy="2276475"/>
          </a:xfrm>
          <a:prstGeom prst="rect">
            <a:avLst/>
          </a:prstGeom>
          <a:solidFill>
            <a:schemeClr val="tx1"/>
          </a:solidFill>
          <a:ln w="25400">
            <a:noFill/>
          </a:ln>
        </p:spPr>
        <p:txBody>
          <a:bodyPr tIns="216000" anchor="ctr" anchorCtr="0"/>
          <a:lstStyle>
            <a:lvl1pPr marL="0" indent="0" algn="ctr">
              <a:buFontTx/>
              <a:buNone/>
              <a:defRPr sz="13800">
                <a:solidFill>
                  <a:schemeClr val="bg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O</a:t>
            </a:r>
          </a:p>
        </p:txBody>
      </p:sp>
      <p:sp>
        <p:nvSpPr>
          <p:cNvPr id="18" name="Tehditler Maddeler">
            <a:extLst>
              <a:ext uri="{FF2B5EF4-FFF2-40B4-BE49-F238E27FC236}">
                <a16:creationId xmlns:a16="http://schemas.microsoft.com/office/drawing/2014/main" id="{4299BBB2-DBB3-47BA-AEE9-ED563A99A098}"/>
              </a:ext>
            </a:extLst>
          </p:cNvPr>
          <p:cNvSpPr>
            <a:spLocks noGrp="1"/>
          </p:cNvSpPr>
          <p:nvPr>
            <p:ph type="body" sz="quarter" idx="28" hasCustomPrompt="1"/>
          </p:nvPr>
        </p:nvSpPr>
        <p:spPr>
          <a:xfrm>
            <a:off x="9636018" y="1555750"/>
            <a:ext cx="2280745" cy="2766868"/>
          </a:xfrm>
          <a:prstGeom prst="rect">
            <a:avLst/>
          </a:prstGeom>
        </p:spPr>
        <p:txBody>
          <a:bodyPr/>
          <a:lstStyle>
            <a:lvl1pPr marL="180000" indent="-180000" algn="l">
              <a:lnSpc>
                <a:spcPct val="100000"/>
              </a:lnSpc>
              <a:spcBef>
                <a:spcPts val="1200"/>
              </a:spcBef>
              <a:buClr>
                <a:schemeClr val="tx1"/>
              </a:buClr>
              <a:buFont typeface="Arial" panose="020B0604020202020204" pitchFamily="34" charset="0"/>
              <a:buChar char="•"/>
              <a:defRPr sz="1800">
                <a:solidFill>
                  <a:schemeClr val="tx2"/>
                </a:solidFill>
              </a:defRPr>
            </a:lvl1pPr>
          </a:lstStyle>
          <a:p>
            <a:pPr lvl="0"/>
            <a:r>
              <a:rPr lang="tr-TR" dirty="0" err="1"/>
              <a:t>Lorem</a:t>
            </a:r>
            <a:r>
              <a:rPr lang="tr-TR" dirty="0"/>
              <a:t> </a:t>
            </a:r>
            <a:r>
              <a:rPr lang="tr-TR" dirty="0" err="1"/>
              <a:t>ipsum</a:t>
            </a:r>
            <a:r>
              <a:rPr lang="tr-TR" dirty="0"/>
              <a:t> </a:t>
            </a:r>
          </a:p>
          <a:p>
            <a:pPr lvl="0"/>
            <a:r>
              <a:rPr lang="tr-TR" dirty="0" err="1"/>
              <a:t>dolor</a:t>
            </a:r>
            <a:r>
              <a:rPr lang="tr-TR" dirty="0"/>
              <a:t> sit </a:t>
            </a:r>
            <a:r>
              <a:rPr lang="tr-TR" dirty="0" err="1"/>
              <a:t>amet</a:t>
            </a:r>
            <a:r>
              <a:rPr lang="tr-TR" dirty="0"/>
              <a:t>, </a:t>
            </a:r>
          </a:p>
          <a:p>
            <a:pPr lvl="0"/>
            <a:r>
              <a:rPr lang="tr-TR" dirty="0" err="1"/>
              <a:t>consectetur</a:t>
            </a:r>
            <a:r>
              <a:rPr lang="tr-TR" dirty="0"/>
              <a:t> </a:t>
            </a:r>
          </a:p>
          <a:p>
            <a:pPr lvl="0"/>
            <a:r>
              <a:rPr lang="tr-TR" dirty="0" err="1"/>
              <a:t>adipiscing</a:t>
            </a:r>
            <a:r>
              <a:rPr lang="tr-TR" dirty="0"/>
              <a:t> elit. </a:t>
            </a:r>
          </a:p>
          <a:p>
            <a:pPr lvl="0"/>
            <a:r>
              <a:rPr lang="tr-TR" dirty="0" err="1"/>
              <a:t>Cras</a:t>
            </a:r>
            <a:r>
              <a:rPr lang="tr-TR" dirty="0"/>
              <a:t> </a:t>
            </a:r>
            <a:r>
              <a:rPr lang="tr-TR" dirty="0" err="1"/>
              <a:t>commodo</a:t>
            </a:r>
            <a:endParaRPr lang="tr-TR" dirty="0"/>
          </a:p>
        </p:txBody>
      </p:sp>
      <p:sp>
        <p:nvSpPr>
          <p:cNvPr id="17" name="Tehditler Başlık">
            <a:extLst>
              <a:ext uri="{FF2B5EF4-FFF2-40B4-BE49-F238E27FC236}">
                <a16:creationId xmlns:a16="http://schemas.microsoft.com/office/drawing/2014/main" id="{4B085F53-B4CC-40C0-AC38-B9782555C3A6}"/>
              </a:ext>
            </a:extLst>
          </p:cNvPr>
          <p:cNvSpPr>
            <a:spLocks noGrp="1"/>
          </p:cNvSpPr>
          <p:nvPr>
            <p:ph type="body" sz="quarter" idx="27" hasCustomPrompt="1"/>
          </p:nvPr>
        </p:nvSpPr>
        <p:spPr>
          <a:xfrm>
            <a:off x="9636018" y="765175"/>
            <a:ext cx="2280745" cy="540000"/>
          </a:xfrm>
          <a:prstGeom prst="rect">
            <a:avLst/>
          </a:prstGeom>
          <a:ln w="25400">
            <a:solidFill>
              <a:schemeClr val="tx1"/>
            </a:solidFill>
          </a:ln>
        </p:spPr>
        <p:txBody>
          <a:bodyPr anchor="ctr" anchorCtr="0"/>
          <a:lstStyle>
            <a:lvl1pPr marL="0" indent="0" algn="l">
              <a:buFontTx/>
              <a:buNone/>
              <a:defRPr sz="2400">
                <a:solidFill>
                  <a:schemeClr val="tx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err="1"/>
              <a:t>Tehtidler</a:t>
            </a:r>
            <a:endParaRPr lang="tr-TR" dirty="0"/>
          </a:p>
        </p:txBody>
      </p:sp>
      <p:sp>
        <p:nvSpPr>
          <p:cNvPr id="16" name="T">
            <a:extLst>
              <a:ext uri="{FF2B5EF4-FFF2-40B4-BE49-F238E27FC236}">
                <a16:creationId xmlns:a16="http://schemas.microsoft.com/office/drawing/2014/main" id="{1E179C9A-C8B0-4287-BE78-0AF2CFC85E86}"/>
              </a:ext>
            </a:extLst>
          </p:cNvPr>
          <p:cNvSpPr>
            <a:spLocks noGrp="1"/>
          </p:cNvSpPr>
          <p:nvPr>
            <p:ph type="body" sz="quarter" idx="26" hasCustomPrompt="1"/>
          </p:nvPr>
        </p:nvSpPr>
        <p:spPr>
          <a:xfrm>
            <a:off x="9178596" y="4581525"/>
            <a:ext cx="3035300" cy="2276475"/>
          </a:xfrm>
          <a:prstGeom prst="rect">
            <a:avLst/>
          </a:prstGeom>
          <a:solidFill>
            <a:schemeClr val="tx1"/>
          </a:solidFill>
          <a:ln w="25400">
            <a:noFill/>
          </a:ln>
        </p:spPr>
        <p:txBody>
          <a:bodyPr tIns="216000" anchor="ctr" anchorCtr="0"/>
          <a:lstStyle>
            <a:lvl1pPr marL="0" indent="0" algn="ctr">
              <a:buFontTx/>
              <a:buNone/>
              <a:defRPr sz="13800">
                <a:solidFill>
                  <a:schemeClr val="bg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T</a:t>
            </a:r>
          </a:p>
        </p:txBody>
      </p:sp>
    </p:spTree>
    <p:extLst>
      <p:ext uri="{BB962C8B-B14F-4D97-AF65-F5344CB8AC3E}">
        <p14:creationId xmlns:p14="http://schemas.microsoft.com/office/powerpoint/2010/main" val="284418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additive="base">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5">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5">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 calcmode="lin" valueType="num">
                                      <p:cBhvr additive="base">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5">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5">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0"/>
                                  </p:stCondLst>
                                  <p:childTnLst>
                                    <p:set>
                                      <p:cBhvr>
                                        <p:cTn id="30" dur="1" fill="hold">
                                          <p:stCondLst>
                                            <p:cond delay="0"/>
                                          </p:stCondLst>
                                        </p:cTn>
                                        <p:tgtEl>
                                          <p:spTgt spid="3">
                                            <p:bg/>
                                          </p:spTgt>
                                        </p:tgtEl>
                                        <p:attrNameLst>
                                          <p:attrName>style.visibility</p:attrName>
                                        </p:attrNameLst>
                                      </p:cBhvr>
                                      <p:to>
                                        <p:strVal val="visible"/>
                                      </p:to>
                                    </p:set>
                                    <p:anim calcmode="lin" valueType="num">
                                      <p:cBhvr additive="base">
                                        <p:cTn id="31" dur="1000" fill="hold"/>
                                        <p:tgtEl>
                                          <p:spTgt spid="3">
                                            <p:bg/>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bg/>
                                          </p:spTgt>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 calcmode="lin" valueType="num">
                                      <p:cBhvr additive="base">
                                        <p:cTn id="3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0"/>
                                  </p:stCondLst>
                                  <p:childTnLst>
                                    <p:set>
                                      <p:cBhvr>
                                        <p:cTn id="38" dur="1" fill="hold">
                                          <p:stCondLst>
                                            <p:cond delay="0"/>
                                          </p:stCondLst>
                                        </p:cTn>
                                        <p:tgtEl>
                                          <p:spTgt spid="4">
                                            <p:bg/>
                                          </p:spTgt>
                                        </p:tgtEl>
                                        <p:attrNameLst>
                                          <p:attrName>style.visibility</p:attrName>
                                        </p:attrNameLst>
                                      </p:cBhvr>
                                      <p:to>
                                        <p:strVal val="visible"/>
                                      </p:to>
                                    </p:set>
                                    <p:anim calcmode="lin" valueType="num">
                                      <p:cBhvr additive="base">
                                        <p:cTn id="39" dur="1000" fill="hold"/>
                                        <p:tgtEl>
                                          <p:spTgt spid="4">
                                            <p:bg/>
                                          </p:spTgt>
                                        </p:tgtEl>
                                        <p:attrNameLst>
                                          <p:attrName>ppt_x</p:attrName>
                                        </p:attrNameLst>
                                      </p:cBhvr>
                                      <p:tavLst>
                                        <p:tav tm="0">
                                          <p:val>
                                            <p:strVal val="#ppt_x"/>
                                          </p:val>
                                        </p:tav>
                                        <p:tav tm="100000">
                                          <p:val>
                                            <p:strVal val="#ppt_x"/>
                                          </p:val>
                                        </p:tav>
                                      </p:tavLst>
                                    </p:anim>
                                    <p:anim calcmode="lin" valueType="num">
                                      <p:cBhvr additive="base">
                                        <p:cTn id="40" dur="1000" fill="hold"/>
                                        <p:tgtEl>
                                          <p:spTgt spid="4">
                                            <p:bg/>
                                          </p:spTgt>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 calcmode="lin" valueType="num">
                                      <p:cBhvr additive="base">
                                        <p:cTn id="4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4">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1" decel="100000" fill="hold" grpId="0" nodeType="withEffect">
                                  <p:stCondLst>
                                    <p:cond delay="250"/>
                                  </p:stCondLst>
                                  <p:childTnLst>
                                    <p:set>
                                      <p:cBhvr>
                                        <p:cTn id="46" dur="1" fill="hold">
                                          <p:stCondLst>
                                            <p:cond delay="0"/>
                                          </p:stCondLst>
                                        </p:cTn>
                                        <p:tgtEl>
                                          <p:spTgt spid="15">
                                            <p:txEl>
                                              <p:pRg st="0" end="0"/>
                                            </p:txEl>
                                          </p:spTgt>
                                        </p:tgtEl>
                                        <p:attrNameLst>
                                          <p:attrName>style.visibility</p:attrName>
                                        </p:attrNameLst>
                                      </p:cBhvr>
                                      <p:to>
                                        <p:strVal val="visible"/>
                                      </p:to>
                                    </p:set>
                                    <p:anim calcmode="lin" valueType="num">
                                      <p:cBhvr additive="base">
                                        <p:cTn id="47"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8" dur="1000" fill="hold"/>
                                        <p:tgtEl>
                                          <p:spTgt spid="15">
                                            <p:txEl>
                                              <p:pRg st="0" end="0"/>
                                            </p:txEl>
                                          </p:spTgt>
                                        </p:tgtEl>
                                        <p:attrNameLst>
                                          <p:attrName>ppt_y</p:attrName>
                                        </p:attrNameLst>
                                      </p:cBhvr>
                                      <p:tavLst>
                                        <p:tav tm="0">
                                          <p:val>
                                            <p:strVal val="0-#ppt_h/2"/>
                                          </p:val>
                                        </p:tav>
                                        <p:tav tm="100000">
                                          <p:val>
                                            <p:strVal val="#ppt_y"/>
                                          </p:val>
                                        </p:tav>
                                      </p:tavLst>
                                    </p:anim>
                                  </p:childTnLst>
                                </p:cTn>
                              </p:par>
                              <p:par>
                                <p:cTn id="49" presetID="2" presetClass="entr" presetSubtype="1" decel="100000" fill="hold" grpId="0" nodeType="withEffect">
                                  <p:stCondLst>
                                    <p:cond delay="250"/>
                                  </p:stCondLst>
                                  <p:childTnLst>
                                    <p:set>
                                      <p:cBhvr>
                                        <p:cTn id="50" dur="1" fill="hold">
                                          <p:stCondLst>
                                            <p:cond delay="0"/>
                                          </p:stCondLst>
                                        </p:cTn>
                                        <p:tgtEl>
                                          <p:spTgt spid="15">
                                            <p:txEl>
                                              <p:pRg st="1" end="1"/>
                                            </p:txEl>
                                          </p:spTgt>
                                        </p:tgtEl>
                                        <p:attrNameLst>
                                          <p:attrName>style.visibility</p:attrName>
                                        </p:attrNameLst>
                                      </p:cBhvr>
                                      <p:to>
                                        <p:strVal val="visible"/>
                                      </p:to>
                                    </p:set>
                                    <p:anim calcmode="lin" valueType="num">
                                      <p:cBhvr additive="base">
                                        <p:cTn id="51"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52" dur="1000" fill="hold"/>
                                        <p:tgtEl>
                                          <p:spTgt spid="15">
                                            <p:txEl>
                                              <p:pRg st="1" end="1"/>
                                            </p:txEl>
                                          </p:spTgt>
                                        </p:tgtEl>
                                        <p:attrNameLst>
                                          <p:attrName>ppt_y</p:attrName>
                                        </p:attrNameLst>
                                      </p:cBhvr>
                                      <p:tavLst>
                                        <p:tav tm="0">
                                          <p:val>
                                            <p:strVal val="0-#ppt_h/2"/>
                                          </p:val>
                                        </p:tav>
                                        <p:tav tm="100000">
                                          <p:val>
                                            <p:strVal val="#ppt_y"/>
                                          </p:val>
                                        </p:tav>
                                      </p:tavLst>
                                    </p:anim>
                                  </p:childTnLst>
                                </p:cTn>
                              </p:par>
                              <p:par>
                                <p:cTn id="53" presetID="2" presetClass="entr" presetSubtype="1" decel="100000" fill="hold" grpId="0" nodeType="withEffect">
                                  <p:stCondLst>
                                    <p:cond delay="250"/>
                                  </p:stCondLst>
                                  <p:childTnLst>
                                    <p:set>
                                      <p:cBhvr>
                                        <p:cTn id="54" dur="1" fill="hold">
                                          <p:stCondLst>
                                            <p:cond delay="0"/>
                                          </p:stCondLst>
                                        </p:cTn>
                                        <p:tgtEl>
                                          <p:spTgt spid="15">
                                            <p:txEl>
                                              <p:pRg st="2" end="2"/>
                                            </p:txEl>
                                          </p:spTgt>
                                        </p:tgtEl>
                                        <p:attrNameLst>
                                          <p:attrName>style.visibility</p:attrName>
                                        </p:attrNameLst>
                                      </p:cBhvr>
                                      <p:to>
                                        <p:strVal val="visible"/>
                                      </p:to>
                                    </p:set>
                                    <p:anim calcmode="lin" valueType="num">
                                      <p:cBhvr additive="base">
                                        <p:cTn id="55"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56" dur="1000" fill="hold"/>
                                        <p:tgtEl>
                                          <p:spTgt spid="15">
                                            <p:txEl>
                                              <p:pRg st="2" end="2"/>
                                            </p:txEl>
                                          </p:spTgt>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250"/>
                                  </p:stCondLst>
                                  <p:childTnLst>
                                    <p:set>
                                      <p:cBhvr>
                                        <p:cTn id="58" dur="1" fill="hold">
                                          <p:stCondLst>
                                            <p:cond delay="0"/>
                                          </p:stCondLst>
                                        </p:cTn>
                                        <p:tgtEl>
                                          <p:spTgt spid="15">
                                            <p:txEl>
                                              <p:pRg st="3" end="3"/>
                                            </p:txEl>
                                          </p:spTgt>
                                        </p:tgtEl>
                                        <p:attrNameLst>
                                          <p:attrName>style.visibility</p:attrName>
                                        </p:attrNameLst>
                                      </p:cBhvr>
                                      <p:to>
                                        <p:strVal val="visible"/>
                                      </p:to>
                                    </p:set>
                                    <p:anim calcmode="lin" valueType="num">
                                      <p:cBhvr additive="base">
                                        <p:cTn id="59"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60" dur="1000" fill="hold"/>
                                        <p:tgtEl>
                                          <p:spTgt spid="15">
                                            <p:txEl>
                                              <p:pRg st="3" end="3"/>
                                            </p:txEl>
                                          </p:spTgt>
                                        </p:tgtEl>
                                        <p:attrNameLst>
                                          <p:attrName>ppt_y</p:attrName>
                                        </p:attrNameLst>
                                      </p:cBhvr>
                                      <p:tavLst>
                                        <p:tav tm="0">
                                          <p:val>
                                            <p:strVal val="0-#ppt_h/2"/>
                                          </p:val>
                                        </p:tav>
                                        <p:tav tm="100000">
                                          <p:val>
                                            <p:strVal val="#ppt_y"/>
                                          </p:val>
                                        </p:tav>
                                      </p:tavLst>
                                    </p:anim>
                                  </p:childTnLst>
                                </p:cTn>
                              </p:par>
                              <p:par>
                                <p:cTn id="61" presetID="2" presetClass="entr" presetSubtype="1" decel="100000" fill="hold" grpId="0" nodeType="withEffect">
                                  <p:stCondLst>
                                    <p:cond delay="250"/>
                                  </p:stCondLst>
                                  <p:childTnLst>
                                    <p:set>
                                      <p:cBhvr>
                                        <p:cTn id="62" dur="1" fill="hold">
                                          <p:stCondLst>
                                            <p:cond delay="0"/>
                                          </p:stCondLst>
                                        </p:cTn>
                                        <p:tgtEl>
                                          <p:spTgt spid="15">
                                            <p:txEl>
                                              <p:pRg st="4" end="4"/>
                                            </p:txEl>
                                          </p:spTgt>
                                        </p:tgtEl>
                                        <p:attrNameLst>
                                          <p:attrName>style.visibility</p:attrName>
                                        </p:attrNameLst>
                                      </p:cBhvr>
                                      <p:to>
                                        <p:strVal val="visible"/>
                                      </p:to>
                                    </p:set>
                                    <p:anim calcmode="lin" valueType="num">
                                      <p:cBhvr additive="base">
                                        <p:cTn id="63"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64" dur="1000" fill="hold"/>
                                        <p:tgtEl>
                                          <p:spTgt spid="15">
                                            <p:txEl>
                                              <p:pRg st="4" end="4"/>
                                            </p:txEl>
                                          </p:spTgt>
                                        </p:tgtEl>
                                        <p:attrNameLst>
                                          <p:attrName>ppt_y</p:attrName>
                                        </p:attrNameLst>
                                      </p:cBhvr>
                                      <p:tavLst>
                                        <p:tav tm="0">
                                          <p:val>
                                            <p:strVal val="0-#ppt_h/2"/>
                                          </p:val>
                                        </p:tav>
                                        <p:tav tm="100000">
                                          <p:val>
                                            <p:strVal val="#ppt_y"/>
                                          </p:val>
                                        </p:tav>
                                      </p:tavLst>
                                    </p:anim>
                                  </p:childTnLst>
                                </p:cTn>
                              </p:par>
                              <p:par>
                                <p:cTn id="65" presetID="2" presetClass="entr" presetSubtype="1" decel="100000" fill="hold" grpId="0" nodeType="withEffect">
                                  <p:stCondLst>
                                    <p:cond delay="250"/>
                                  </p:stCondLst>
                                  <p:childTnLst>
                                    <p:set>
                                      <p:cBhvr>
                                        <p:cTn id="66" dur="1" fill="hold">
                                          <p:stCondLst>
                                            <p:cond delay="0"/>
                                          </p:stCondLst>
                                        </p:cTn>
                                        <p:tgtEl>
                                          <p:spTgt spid="14">
                                            <p:bg/>
                                          </p:spTgt>
                                        </p:tgtEl>
                                        <p:attrNameLst>
                                          <p:attrName>style.visibility</p:attrName>
                                        </p:attrNameLst>
                                      </p:cBhvr>
                                      <p:to>
                                        <p:strVal val="visible"/>
                                      </p:to>
                                    </p:set>
                                    <p:anim calcmode="lin" valueType="num">
                                      <p:cBhvr additive="base">
                                        <p:cTn id="67" dur="1000" fill="hold"/>
                                        <p:tgtEl>
                                          <p:spTgt spid="14">
                                            <p:bg/>
                                          </p:spTgt>
                                        </p:tgtEl>
                                        <p:attrNameLst>
                                          <p:attrName>ppt_x</p:attrName>
                                        </p:attrNameLst>
                                      </p:cBhvr>
                                      <p:tavLst>
                                        <p:tav tm="0">
                                          <p:val>
                                            <p:strVal val="#ppt_x"/>
                                          </p:val>
                                        </p:tav>
                                        <p:tav tm="100000">
                                          <p:val>
                                            <p:strVal val="#ppt_x"/>
                                          </p:val>
                                        </p:tav>
                                      </p:tavLst>
                                    </p:anim>
                                    <p:anim calcmode="lin" valueType="num">
                                      <p:cBhvr additive="base">
                                        <p:cTn id="68" dur="1000" fill="hold"/>
                                        <p:tgtEl>
                                          <p:spTgt spid="14">
                                            <p:bg/>
                                          </p:spTgt>
                                        </p:tgtEl>
                                        <p:attrNameLst>
                                          <p:attrName>ppt_y</p:attrName>
                                        </p:attrNameLst>
                                      </p:cBhvr>
                                      <p:tavLst>
                                        <p:tav tm="0">
                                          <p:val>
                                            <p:strVal val="0-#ppt_h/2"/>
                                          </p:val>
                                        </p:tav>
                                        <p:tav tm="100000">
                                          <p:val>
                                            <p:strVal val="#ppt_y"/>
                                          </p:val>
                                        </p:tav>
                                      </p:tavLst>
                                    </p:anim>
                                  </p:childTnLst>
                                </p:cTn>
                              </p:par>
                              <p:par>
                                <p:cTn id="69" presetID="2" presetClass="entr" presetSubtype="1" decel="100000" fill="hold" grpId="0" nodeType="withEffect">
                                  <p:stCondLst>
                                    <p:cond delay="250"/>
                                  </p:stCondLst>
                                  <p:childTnLst>
                                    <p:set>
                                      <p:cBhvr>
                                        <p:cTn id="70" dur="1" fill="hold">
                                          <p:stCondLst>
                                            <p:cond delay="0"/>
                                          </p:stCondLst>
                                        </p:cTn>
                                        <p:tgtEl>
                                          <p:spTgt spid="14">
                                            <p:txEl>
                                              <p:pRg st="0" end="0"/>
                                            </p:txEl>
                                          </p:spTgt>
                                        </p:tgtEl>
                                        <p:attrNameLst>
                                          <p:attrName>style.visibility</p:attrName>
                                        </p:attrNameLst>
                                      </p:cBhvr>
                                      <p:to>
                                        <p:strVal val="visible"/>
                                      </p:to>
                                    </p:set>
                                    <p:anim calcmode="lin" valueType="num">
                                      <p:cBhvr additive="base">
                                        <p:cTn id="7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72" dur="1000" fill="hold"/>
                                        <p:tgtEl>
                                          <p:spTgt spid="14">
                                            <p:txEl>
                                              <p:pRg st="0" end="0"/>
                                            </p:txEl>
                                          </p:spTgt>
                                        </p:tgtEl>
                                        <p:attrNameLst>
                                          <p:attrName>ppt_y</p:attrName>
                                        </p:attrNameLst>
                                      </p:cBhvr>
                                      <p:tavLst>
                                        <p:tav tm="0">
                                          <p:val>
                                            <p:strVal val="0-#ppt_h/2"/>
                                          </p:val>
                                        </p:tav>
                                        <p:tav tm="100000">
                                          <p:val>
                                            <p:strVal val="#ppt_y"/>
                                          </p:val>
                                        </p:tav>
                                      </p:tavLst>
                                    </p:anim>
                                  </p:childTnLst>
                                </p:cTn>
                              </p:par>
                              <p:par>
                                <p:cTn id="73" presetID="2" presetClass="entr" presetSubtype="1" decel="100000" fill="hold" grpId="0" nodeType="withEffect">
                                  <p:stCondLst>
                                    <p:cond delay="250"/>
                                  </p:stCondLst>
                                  <p:childTnLst>
                                    <p:set>
                                      <p:cBhvr>
                                        <p:cTn id="74" dur="1" fill="hold">
                                          <p:stCondLst>
                                            <p:cond delay="0"/>
                                          </p:stCondLst>
                                        </p:cTn>
                                        <p:tgtEl>
                                          <p:spTgt spid="7">
                                            <p:bg/>
                                          </p:spTgt>
                                        </p:tgtEl>
                                        <p:attrNameLst>
                                          <p:attrName>style.visibility</p:attrName>
                                        </p:attrNameLst>
                                      </p:cBhvr>
                                      <p:to>
                                        <p:strVal val="visible"/>
                                      </p:to>
                                    </p:set>
                                    <p:anim calcmode="lin" valueType="num">
                                      <p:cBhvr additive="base">
                                        <p:cTn id="75" dur="1000" fill="hold"/>
                                        <p:tgtEl>
                                          <p:spTgt spid="7">
                                            <p:bg/>
                                          </p:spTgt>
                                        </p:tgtEl>
                                        <p:attrNameLst>
                                          <p:attrName>ppt_x</p:attrName>
                                        </p:attrNameLst>
                                      </p:cBhvr>
                                      <p:tavLst>
                                        <p:tav tm="0">
                                          <p:val>
                                            <p:strVal val="#ppt_x"/>
                                          </p:val>
                                        </p:tav>
                                        <p:tav tm="100000">
                                          <p:val>
                                            <p:strVal val="#ppt_x"/>
                                          </p:val>
                                        </p:tav>
                                      </p:tavLst>
                                    </p:anim>
                                    <p:anim calcmode="lin" valueType="num">
                                      <p:cBhvr additive="base">
                                        <p:cTn id="76" dur="1000" fill="hold"/>
                                        <p:tgtEl>
                                          <p:spTgt spid="7">
                                            <p:bg/>
                                          </p:spTgt>
                                        </p:tgtEl>
                                        <p:attrNameLst>
                                          <p:attrName>ppt_y</p:attrName>
                                        </p:attrNameLst>
                                      </p:cBhvr>
                                      <p:tavLst>
                                        <p:tav tm="0">
                                          <p:val>
                                            <p:strVal val="0-#ppt_h/2"/>
                                          </p:val>
                                        </p:tav>
                                        <p:tav tm="100000">
                                          <p:val>
                                            <p:strVal val="#ppt_y"/>
                                          </p:val>
                                        </p:tav>
                                      </p:tavLst>
                                    </p:anim>
                                  </p:childTnLst>
                                </p:cTn>
                              </p:par>
                              <p:par>
                                <p:cTn id="77" presetID="2" presetClass="entr" presetSubtype="1" decel="100000" fill="hold" grpId="0" nodeType="withEffect">
                                  <p:stCondLst>
                                    <p:cond delay="250"/>
                                  </p:stCondLst>
                                  <p:childTnLst>
                                    <p:set>
                                      <p:cBhvr>
                                        <p:cTn id="78" dur="1" fill="hold">
                                          <p:stCondLst>
                                            <p:cond delay="0"/>
                                          </p:stCondLst>
                                        </p:cTn>
                                        <p:tgtEl>
                                          <p:spTgt spid="7">
                                            <p:txEl>
                                              <p:pRg st="0" end="0"/>
                                            </p:txEl>
                                          </p:spTgt>
                                        </p:tgtEl>
                                        <p:attrNameLst>
                                          <p:attrName>style.visibility</p:attrName>
                                        </p:attrNameLst>
                                      </p:cBhvr>
                                      <p:to>
                                        <p:strVal val="visible"/>
                                      </p:to>
                                    </p:set>
                                    <p:anim calcmode="lin" valueType="num">
                                      <p:cBhvr additive="base">
                                        <p:cTn id="7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0" dur="1000" fill="hold"/>
                                        <p:tgtEl>
                                          <p:spTgt spid="7">
                                            <p:txEl>
                                              <p:pRg st="0" end="0"/>
                                            </p:txEl>
                                          </p:spTgt>
                                        </p:tgtEl>
                                        <p:attrNameLst>
                                          <p:attrName>ppt_y</p:attrName>
                                        </p:attrNameLst>
                                      </p:cBhvr>
                                      <p:tavLst>
                                        <p:tav tm="0">
                                          <p:val>
                                            <p:strVal val="0-#ppt_h/2"/>
                                          </p:val>
                                        </p:tav>
                                        <p:tav tm="100000">
                                          <p:val>
                                            <p:strVal val="#ppt_y"/>
                                          </p:val>
                                        </p:tav>
                                      </p:tavLst>
                                    </p:anim>
                                  </p:childTnLst>
                                </p:cTn>
                              </p:par>
                              <p:par>
                                <p:cTn id="81" presetID="2" presetClass="entr" presetSubtype="4" decel="100000" fill="hold" grpId="0" nodeType="withEffect">
                                  <p:stCondLst>
                                    <p:cond delay="500"/>
                                  </p:stCondLst>
                                  <p:childTnLst>
                                    <p:set>
                                      <p:cBhvr>
                                        <p:cTn id="82" dur="1" fill="hold">
                                          <p:stCondLst>
                                            <p:cond delay="0"/>
                                          </p:stCondLst>
                                        </p:cTn>
                                        <p:tgtEl>
                                          <p:spTgt spid="8"/>
                                        </p:tgtEl>
                                        <p:attrNameLst>
                                          <p:attrName>style.visibility</p:attrName>
                                        </p:attrNameLst>
                                      </p:cBhvr>
                                      <p:to>
                                        <p:strVal val="visible"/>
                                      </p:to>
                                    </p:set>
                                    <p:anim calcmode="lin" valueType="num">
                                      <p:cBhvr additive="base">
                                        <p:cTn id="83" dur="1000" fill="hold"/>
                                        <p:tgtEl>
                                          <p:spTgt spid="8"/>
                                        </p:tgtEl>
                                        <p:attrNameLst>
                                          <p:attrName>ppt_x</p:attrName>
                                        </p:attrNameLst>
                                      </p:cBhvr>
                                      <p:tavLst>
                                        <p:tav tm="0">
                                          <p:val>
                                            <p:strVal val="#ppt_x"/>
                                          </p:val>
                                        </p:tav>
                                        <p:tav tm="100000">
                                          <p:val>
                                            <p:strVal val="#ppt_x"/>
                                          </p:val>
                                        </p:tav>
                                      </p:tavLst>
                                    </p:anim>
                                    <p:anim calcmode="lin" valueType="num">
                                      <p:cBhvr additive="base">
                                        <p:cTn id="84" dur="1000" fill="hold"/>
                                        <p:tgtEl>
                                          <p:spTgt spid="8"/>
                                        </p:tgtEl>
                                        <p:attrNameLst>
                                          <p:attrName>ppt_y</p:attrName>
                                        </p:attrNameLst>
                                      </p:cBhvr>
                                      <p:tavLst>
                                        <p:tav tm="0">
                                          <p:val>
                                            <p:strVal val="1+#ppt_h/2"/>
                                          </p:val>
                                        </p:tav>
                                        <p:tav tm="100000">
                                          <p:val>
                                            <p:strVal val="#ppt_y"/>
                                          </p:val>
                                        </p:tav>
                                      </p:tavLst>
                                    </p:anim>
                                  </p:childTnLst>
                                </p:cTn>
                              </p:par>
                              <p:par>
                                <p:cTn id="85" presetID="2" presetClass="entr" presetSubtype="4" decel="100000" fill="hold" grpId="0" nodeType="withEffect">
                                  <p:stCondLst>
                                    <p:cond delay="500"/>
                                  </p:stCondLst>
                                  <p:childTnLst>
                                    <p:set>
                                      <p:cBhvr>
                                        <p:cTn id="86" dur="1" fill="hold">
                                          <p:stCondLst>
                                            <p:cond delay="0"/>
                                          </p:stCondLst>
                                        </p:cTn>
                                        <p:tgtEl>
                                          <p:spTgt spid="11">
                                            <p:txEl>
                                              <p:pRg st="0" end="0"/>
                                            </p:txEl>
                                          </p:spTgt>
                                        </p:tgtEl>
                                        <p:attrNameLst>
                                          <p:attrName>style.visibility</p:attrName>
                                        </p:attrNameLst>
                                      </p:cBhvr>
                                      <p:to>
                                        <p:strVal val="visible"/>
                                      </p:to>
                                    </p:set>
                                    <p:anim calcmode="lin" valueType="num">
                                      <p:cBhvr additive="base">
                                        <p:cTn id="87"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8" dur="1000" fill="hold"/>
                                        <p:tgtEl>
                                          <p:spTgt spid="11">
                                            <p:txEl>
                                              <p:pRg st="0" end="0"/>
                                            </p:txEl>
                                          </p:spTgt>
                                        </p:tgtEl>
                                        <p:attrNameLst>
                                          <p:attrName>ppt_y</p:attrName>
                                        </p:attrNameLst>
                                      </p:cBhvr>
                                      <p:tavLst>
                                        <p:tav tm="0">
                                          <p:val>
                                            <p:strVal val="1+#ppt_h/2"/>
                                          </p:val>
                                        </p:tav>
                                        <p:tav tm="100000">
                                          <p:val>
                                            <p:strVal val="#ppt_y"/>
                                          </p:val>
                                        </p:tav>
                                      </p:tavLst>
                                    </p:anim>
                                  </p:childTnLst>
                                </p:cTn>
                              </p:par>
                              <p:par>
                                <p:cTn id="89" presetID="2" presetClass="entr" presetSubtype="4" decel="100000" fill="hold" grpId="0" nodeType="withEffect">
                                  <p:stCondLst>
                                    <p:cond delay="500"/>
                                  </p:stCondLst>
                                  <p:childTnLst>
                                    <p:set>
                                      <p:cBhvr>
                                        <p:cTn id="90" dur="1" fill="hold">
                                          <p:stCondLst>
                                            <p:cond delay="0"/>
                                          </p:stCondLst>
                                        </p:cTn>
                                        <p:tgtEl>
                                          <p:spTgt spid="11">
                                            <p:txEl>
                                              <p:pRg st="1" end="1"/>
                                            </p:txEl>
                                          </p:spTgt>
                                        </p:tgtEl>
                                        <p:attrNameLst>
                                          <p:attrName>style.visibility</p:attrName>
                                        </p:attrNameLst>
                                      </p:cBhvr>
                                      <p:to>
                                        <p:strVal val="visible"/>
                                      </p:to>
                                    </p:set>
                                    <p:anim calcmode="lin" valueType="num">
                                      <p:cBhvr additive="base">
                                        <p:cTn id="91"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92" dur="1000" fill="hold"/>
                                        <p:tgtEl>
                                          <p:spTgt spid="11">
                                            <p:txEl>
                                              <p:pRg st="1" end="1"/>
                                            </p:txEl>
                                          </p:spTgt>
                                        </p:tgtEl>
                                        <p:attrNameLst>
                                          <p:attrName>ppt_y</p:attrName>
                                        </p:attrNameLst>
                                      </p:cBhvr>
                                      <p:tavLst>
                                        <p:tav tm="0">
                                          <p:val>
                                            <p:strVal val="1+#ppt_h/2"/>
                                          </p:val>
                                        </p:tav>
                                        <p:tav tm="100000">
                                          <p:val>
                                            <p:strVal val="#ppt_y"/>
                                          </p:val>
                                        </p:tav>
                                      </p:tavLst>
                                    </p:anim>
                                  </p:childTnLst>
                                </p:cTn>
                              </p:par>
                              <p:par>
                                <p:cTn id="93" presetID="2" presetClass="entr" presetSubtype="4" decel="100000" fill="hold" grpId="0" nodeType="withEffect">
                                  <p:stCondLst>
                                    <p:cond delay="500"/>
                                  </p:stCondLst>
                                  <p:childTnLst>
                                    <p:set>
                                      <p:cBhvr>
                                        <p:cTn id="94" dur="1" fill="hold">
                                          <p:stCondLst>
                                            <p:cond delay="0"/>
                                          </p:stCondLst>
                                        </p:cTn>
                                        <p:tgtEl>
                                          <p:spTgt spid="11">
                                            <p:txEl>
                                              <p:pRg st="2" end="2"/>
                                            </p:txEl>
                                          </p:spTgt>
                                        </p:tgtEl>
                                        <p:attrNameLst>
                                          <p:attrName>style.visibility</p:attrName>
                                        </p:attrNameLst>
                                      </p:cBhvr>
                                      <p:to>
                                        <p:strVal val="visible"/>
                                      </p:to>
                                    </p:set>
                                    <p:anim calcmode="lin" valueType="num">
                                      <p:cBhvr additive="base">
                                        <p:cTn id="9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96" dur="1000" fill="hold"/>
                                        <p:tgtEl>
                                          <p:spTgt spid="11">
                                            <p:txEl>
                                              <p:pRg st="2" end="2"/>
                                            </p:txEl>
                                          </p:spTgt>
                                        </p:tgtEl>
                                        <p:attrNameLst>
                                          <p:attrName>ppt_y</p:attrName>
                                        </p:attrNameLst>
                                      </p:cBhvr>
                                      <p:tavLst>
                                        <p:tav tm="0">
                                          <p:val>
                                            <p:strVal val="1+#ppt_h/2"/>
                                          </p:val>
                                        </p:tav>
                                        <p:tav tm="100000">
                                          <p:val>
                                            <p:strVal val="#ppt_y"/>
                                          </p:val>
                                        </p:tav>
                                      </p:tavLst>
                                    </p:anim>
                                  </p:childTnLst>
                                </p:cTn>
                              </p:par>
                              <p:par>
                                <p:cTn id="97" presetID="2" presetClass="entr" presetSubtype="4" decel="100000" fill="hold" grpId="0" nodeType="withEffect">
                                  <p:stCondLst>
                                    <p:cond delay="500"/>
                                  </p:stCondLst>
                                  <p:childTnLst>
                                    <p:set>
                                      <p:cBhvr>
                                        <p:cTn id="98" dur="1" fill="hold">
                                          <p:stCondLst>
                                            <p:cond delay="0"/>
                                          </p:stCondLst>
                                        </p:cTn>
                                        <p:tgtEl>
                                          <p:spTgt spid="11">
                                            <p:txEl>
                                              <p:pRg st="3" end="3"/>
                                            </p:txEl>
                                          </p:spTgt>
                                        </p:tgtEl>
                                        <p:attrNameLst>
                                          <p:attrName>style.visibility</p:attrName>
                                        </p:attrNameLst>
                                      </p:cBhvr>
                                      <p:to>
                                        <p:strVal val="visible"/>
                                      </p:to>
                                    </p:set>
                                    <p:anim calcmode="lin" valueType="num">
                                      <p:cBhvr additive="base">
                                        <p:cTn id="9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100" dur="1000" fill="hold"/>
                                        <p:tgtEl>
                                          <p:spTgt spid="11">
                                            <p:txEl>
                                              <p:pRg st="3" end="3"/>
                                            </p:txEl>
                                          </p:spTgt>
                                        </p:tgtEl>
                                        <p:attrNameLst>
                                          <p:attrName>ppt_y</p:attrName>
                                        </p:attrNameLst>
                                      </p:cBhvr>
                                      <p:tavLst>
                                        <p:tav tm="0">
                                          <p:val>
                                            <p:strVal val="1+#ppt_h/2"/>
                                          </p:val>
                                        </p:tav>
                                        <p:tav tm="100000">
                                          <p:val>
                                            <p:strVal val="#ppt_y"/>
                                          </p:val>
                                        </p:tav>
                                      </p:tavLst>
                                    </p:anim>
                                  </p:childTnLst>
                                </p:cTn>
                              </p:par>
                              <p:par>
                                <p:cTn id="101" presetID="2" presetClass="entr" presetSubtype="4" decel="100000" fill="hold" grpId="0" nodeType="withEffect">
                                  <p:stCondLst>
                                    <p:cond delay="500"/>
                                  </p:stCondLst>
                                  <p:childTnLst>
                                    <p:set>
                                      <p:cBhvr>
                                        <p:cTn id="102" dur="1" fill="hold">
                                          <p:stCondLst>
                                            <p:cond delay="0"/>
                                          </p:stCondLst>
                                        </p:cTn>
                                        <p:tgtEl>
                                          <p:spTgt spid="11">
                                            <p:txEl>
                                              <p:pRg st="4" end="4"/>
                                            </p:txEl>
                                          </p:spTgt>
                                        </p:tgtEl>
                                        <p:attrNameLst>
                                          <p:attrName>style.visibility</p:attrName>
                                        </p:attrNameLst>
                                      </p:cBhvr>
                                      <p:to>
                                        <p:strVal val="visible"/>
                                      </p:to>
                                    </p:set>
                                    <p:anim calcmode="lin" valueType="num">
                                      <p:cBhvr additive="base">
                                        <p:cTn id="103"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104" dur="1000" fill="hold"/>
                                        <p:tgtEl>
                                          <p:spTgt spid="11">
                                            <p:txEl>
                                              <p:pRg st="4" end="4"/>
                                            </p:txEl>
                                          </p:spTgt>
                                        </p:tgtEl>
                                        <p:attrNameLst>
                                          <p:attrName>ppt_y</p:attrName>
                                        </p:attrNameLst>
                                      </p:cBhvr>
                                      <p:tavLst>
                                        <p:tav tm="0">
                                          <p:val>
                                            <p:strVal val="1+#ppt_h/2"/>
                                          </p:val>
                                        </p:tav>
                                        <p:tav tm="100000">
                                          <p:val>
                                            <p:strVal val="#ppt_y"/>
                                          </p:val>
                                        </p:tav>
                                      </p:tavLst>
                                    </p:anim>
                                  </p:childTnLst>
                                </p:cTn>
                              </p:par>
                              <p:par>
                                <p:cTn id="105" presetID="2" presetClass="entr" presetSubtype="4" decel="100000" fill="hold" grpId="0" nodeType="withEffect">
                                  <p:stCondLst>
                                    <p:cond delay="500"/>
                                  </p:stCondLst>
                                  <p:childTnLst>
                                    <p:set>
                                      <p:cBhvr>
                                        <p:cTn id="106" dur="1" fill="hold">
                                          <p:stCondLst>
                                            <p:cond delay="0"/>
                                          </p:stCondLst>
                                        </p:cTn>
                                        <p:tgtEl>
                                          <p:spTgt spid="9">
                                            <p:bg/>
                                          </p:spTgt>
                                        </p:tgtEl>
                                        <p:attrNameLst>
                                          <p:attrName>style.visibility</p:attrName>
                                        </p:attrNameLst>
                                      </p:cBhvr>
                                      <p:to>
                                        <p:strVal val="visible"/>
                                      </p:to>
                                    </p:set>
                                    <p:anim calcmode="lin" valueType="num">
                                      <p:cBhvr additive="base">
                                        <p:cTn id="107" dur="1000" fill="hold"/>
                                        <p:tgtEl>
                                          <p:spTgt spid="9">
                                            <p:bg/>
                                          </p:spTgt>
                                        </p:tgtEl>
                                        <p:attrNameLst>
                                          <p:attrName>ppt_x</p:attrName>
                                        </p:attrNameLst>
                                      </p:cBhvr>
                                      <p:tavLst>
                                        <p:tav tm="0">
                                          <p:val>
                                            <p:strVal val="#ppt_x"/>
                                          </p:val>
                                        </p:tav>
                                        <p:tav tm="100000">
                                          <p:val>
                                            <p:strVal val="#ppt_x"/>
                                          </p:val>
                                        </p:tav>
                                      </p:tavLst>
                                    </p:anim>
                                    <p:anim calcmode="lin" valueType="num">
                                      <p:cBhvr additive="base">
                                        <p:cTn id="108" dur="1000" fill="hold"/>
                                        <p:tgtEl>
                                          <p:spTgt spid="9">
                                            <p:bg/>
                                          </p:spTgt>
                                        </p:tgtEl>
                                        <p:attrNameLst>
                                          <p:attrName>ppt_y</p:attrName>
                                        </p:attrNameLst>
                                      </p:cBhvr>
                                      <p:tavLst>
                                        <p:tav tm="0">
                                          <p:val>
                                            <p:strVal val="1+#ppt_h/2"/>
                                          </p:val>
                                        </p:tav>
                                        <p:tav tm="100000">
                                          <p:val>
                                            <p:strVal val="#ppt_y"/>
                                          </p:val>
                                        </p:tav>
                                      </p:tavLst>
                                    </p:anim>
                                  </p:childTnLst>
                                </p:cTn>
                              </p:par>
                              <p:par>
                                <p:cTn id="109" presetID="2" presetClass="entr" presetSubtype="4" decel="100000" fill="hold" grpId="0" nodeType="withEffect">
                                  <p:stCondLst>
                                    <p:cond delay="500"/>
                                  </p:stCondLst>
                                  <p:childTnLst>
                                    <p:set>
                                      <p:cBhvr>
                                        <p:cTn id="110" dur="1" fill="hold">
                                          <p:stCondLst>
                                            <p:cond delay="0"/>
                                          </p:stCondLst>
                                        </p:cTn>
                                        <p:tgtEl>
                                          <p:spTgt spid="9">
                                            <p:txEl>
                                              <p:pRg st="0" end="0"/>
                                            </p:txEl>
                                          </p:spTgt>
                                        </p:tgtEl>
                                        <p:attrNameLst>
                                          <p:attrName>style.visibility</p:attrName>
                                        </p:attrNameLst>
                                      </p:cBhvr>
                                      <p:to>
                                        <p:strVal val="visible"/>
                                      </p:to>
                                    </p:set>
                                    <p:anim calcmode="lin" valueType="num">
                                      <p:cBhvr additive="base">
                                        <p:cTn id="111"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12" dur="1000" fill="hold"/>
                                        <p:tgtEl>
                                          <p:spTgt spid="9">
                                            <p:txEl>
                                              <p:pRg st="0" end="0"/>
                                            </p:txEl>
                                          </p:spTgt>
                                        </p:tgtEl>
                                        <p:attrNameLst>
                                          <p:attrName>ppt_y</p:attrName>
                                        </p:attrNameLst>
                                      </p:cBhvr>
                                      <p:tavLst>
                                        <p:tav tm="0">
                                          <p:val>
                                            <p:strVal val="1+#ppt_h/2"/>
                                          </p:val>
                                        </p:tav>
                                        <p:tav tm="100000">
                                          <p:val>
                                            <p:strVal val="#ppt_y"/>
                                          </p:val>
                                        </p:tav>
                                      </p:tavLst>
                                    </p:anim>
                                  </p:childTnLst>
                                </p:cTn>
                              </p:par>
                              <p:par>
                                <p:cTn id="113" presetID="2" presetClass="entr" presetSubtype="4" decel="100000" fill="hold" grpId="0" nodeType="withEffect">
                                  <p:stCondLst>
                                    <p:cond delay="500"/>
                                  </p:stCondLst>
                                  <p:childTnLst>
                                    <p:set>
                                      <p:cBhvr>
                                        <p:cTn id="114" dur="1" fill="hold">
                                          <p:stCondLst>
                                            <p:cond delay="0"/>
                                          </p:stCondLst>
                                        </p:cTn>
                                        <p:tgtEl>
                                          <p:spTgt spid="10">
                                            <p:bg/>
                                          </p:spTgt>
                                        </p:tgtEl>
                                        <p:attrNameLst>
                                          <p:attrName>style.visibility</p:attrName>
                                        </p:attrNameLst>
                                      </p:cBhvr>
                                      <p:to>
                                        <p:strVal val="visible"/>
                                      </p:to>
                                    </p:set>
                                    <p:anim calcmode="lin" valueType="num">
                                      <p:cBhvr additive="base">
                                        <p:cTn id="115" dur="1000" fill="hold"/>
                                        <p:tgtEl>
                                          <p:spTgt spid="10">
                                            <p:bg/>
                                          </p:spTgt>
                                        </p:tgtEl>
                                        <p:attrNameLst>
                                          <p:attrName>ppt_x</p:attrName>
                                        </p:attrNameLst>
                                      </p:cBhvr>
                                      <p:tavLst>
                                        <p:tav tm="0">
                                          <p:val>
                                            <p:strVal val="#ppt_x"/>
                                          </p:val>
                                        </p:tav>
                                        <p:tav tm="100000">
                                          <p:val>
                                            <p:strVal val="#ppt_x"/>
                                          </p:val>
                                        </p:tav>
                                      </p:tavLst>
                                    </p:anim>
                                    <p:anim calcmode="lin" valueType="num">
                                      <p:cBhvr additive="base">
                                        <p:cTn id="116" dur="1000" fill="hold"/>
                                        <p:tgtEl>
                                          <p:spTgt spid="10">
                                            <p:bg/>
                                          </p:spTgt>
                                        </p:tgtEl>
                                        <p:attrNameLst>
                                          <p:attrName>ppt_y</p:attrName>
                                        </p:attrNameLst>
                                      </p:cBhvr>
                                      <p:tavLst>
                                        <p:tav tm="0">
                                          <p:val>
                                            <p:strVal val="1+#ppt_h/2"/>
                                          </p:val>
                                        </p:tav>
                                        <p:tav tm="100000">
                                          <p:val>
                                            <p:strVal val="#ppt_y"/>
                                          </p:val>
                                        </p:tav>
                                      </p:tavLst>
                                    </p:anim>
                                  </p:childTnLst>
                                </p:cTn>
                              </p:par>
                              <p:par>
                                <p:cTn id="117" presetID="2" presetClass="entr" presetSubtype="4" decel="100000" fill="hold" grpId="0" nodeType="withEffect">
                                  <p:stCondLst>
                                    <p:cond delay="500"/>
                                  </p:stCondLst>
                                  <p:childTnLst>
                                    <p:set>
                                      <p:cBhvr>
                                        <p:cTn id="118" dur="1" fill="hold">
                                          <p:stCondLst>
                                            <p:cond delay="0"/>
                                          </p:stCondLst>
                                        </p:cTn>
                                        <p:tgtEl>
                                          <p:spTgt spid="10">
                                            <p:txEl>
                                              <p:pRg st="0" end="0"/>
                                            </p:txEl>
                                          </p:spTgt>
                                        </p:tgtEl>
                                        <p:attrNameLst>
                                          <p:attrName>style.visibility</p:attrName>
                                        </p:attrNameLst>
                                      </p:cBhvr>
                                      <p:to>
                                        <p:strVal val="visible"/>
                                      </p:to>
                                    </p:set>
                                    <p:anim calcmode="lin" valueType="num">
                                      <p:cBhvr additive="base">
                                        <p:cTn id="119"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0" dur="1000" fill="hold"/>
                                        <p:tgtEl>
                                          <p:spTgt spid="10">
                                            <p:txEl>
                                              <p:pRg st="0" end="0"/>
                                            </p:txEl>
                                          </p:spTgt>
                                        </p:tgtEl>
                                        <p:attrNameLst>
                                          <p:attrName>ppt_y</p:attrName>
                                        </p:attrNameLst>
                                      </p:cBhvr>
                                      <p:tavLst>
                                        <p:tav tm="0">
                                          <p:val>
                                            <p:strVal val="1+#ppt_h/2"/>
                                          </p:val>
                                        </p:tav>
                                        <p:tav tm="100000">
                                          <p:val>
                                            <p:strVal val="#ppt_y"/>
                                          </p:val>
                                        </p:tav>
                                      </p:tavLst>
                                    </p:anim>
                                  </p:childTnLst>
                                </p:cTn>
                              </p:par>
                              <p:par>
                                <p:cTn id="121" presetID="2" presetClass="entr" presetSubtype="1" decel="100000" fill="hold" grpId="0" nodeType="withEffect">
                                  <p:stCondLst>
                                    <p:cond delay="750"/>
                                  </p:stCondLst>
                                  <p:childTnLst>
                                    <p:set>
                                      <p:cBhvr>
                                        <p:cTn id="122" dur="1" fill="hold">
                                          <p:stCondLst>
                                            <p:cond delay="0"/>
                                          </p:stCondLst>
                                        </p:cTn>
                                        <p:tgtEl>
                                          <p:spTgt spid="18">
                                            <p:txEl>
                                              <p:pRg st="0" end="0"/>
                                            </p:txEl>
                                          </p:spTgt>
                                        </p:tgtEl>
                                        <p:attrNameLst>
                                          <p:attrName>style.visibility</p:attrName>
                                        </p:attrNameLst>
                                      </p:cBhvr>
                                      <p:to>
                                        <p:strVal val="visible"/>
                                      </p:to>
                                    </p:set>
                                    <p:anim calcmode="lin" valueType="num">
                                      <p:cBhvr additive="base">
                                        <p:cTn id="123"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24" dur="1000" fill="hold"/>
                                        <p:tgtEl>
                                          <p:spTgt spid="18">
                                            <p:txEl>
                                              <p:pRg st="0" end="0"/>
                                            </p:txEl>
                                          </p:spTgt>
                                        </p:tgtEl>
                                        <p:attrNameLst>
                                          <p:attrName>ppt_y</p:attrName>
                                        </p:attrNameLst>
                                      </p:cBhvr>
                                      <p:tavLst>
                                        <p:tav tm="0">
                                          <p:val>
                                            <p:strVal val="0-#ppt_h/2"/>
                                          </p:val>
                                        </p:tav>
                                        <p:tav tm="100000">
                                          <p:val>
                                            <p:strVal val="#ppt_y"/>
                                          </p:val>
                                        </p:tav>
                                      </p:tavLst>
                                    </p:anim>
                                  </p:childTnLst>
                                </p:cTn>
                              </p:par>
                              <p:par>
                                <p:cTn id="125" presetID="2" presetClass="entr" presetSubtype="1" decel="100000" fill="hold" grpId="0" nodeType="withEffect">
                                  <p:stCondLst>
                                    <p:cond delay="750"/>
                                  </p:stCondLst>
                                  <p:childTnLst>
                                    <p:set>
                                      <p:cBhvr>
                                        <p:cTn id="126" dur="1" fill="hold">
                                          <p:stCondLst>
                                            <p:cond delay="0"/>
                                          </p:stCondLst>
                                        </p:cTn>
                                        <p:tgtEl>
                                          <p:spTgt spid="18">
                                            <p:txEl>
                                              <p:pRg st="1" end="1"/>
                                            </p:txEl>
                                          </p:spTgt>
                                        </p:tgtEl>
                                        <p:attrNameLst>
                                          <p:attrName>style.visibility</p:attrName>
                                        </p:attrNameLst>
                                      </p:cBhvr>
                                      <p:to>
                                        <p:strVal val="visible"/>
                                      </p:to>
                                    </p:set>
                                    <p:anim calcmode="lin" valueType="num">
                                      <p:cBhvr additive="base">
                                        <p:cTn id="127"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28" dur="1000" fill="hold"/>
                                        <p:tgtEl>
                                          <p:spTgt spid="18">
                                            <p:txEl>
                                              <p:pRg st="1" end="1"/>
                                            </p:txEl>
                                          </p:spTgt>
                                        </p:tgtEl>
                                        <p:attrNameLst>
                                          <p:attrName>ppt_y</p:attrName>
                                        </p:attrNameLst>
                                      </p:cBhvr>
                                      <p:tavLst>
                                        <p:tav tm="0">
                                          <p:val>
                                            <p:strVal val="0-#ppt_h/2"/>
                                          </p:val>
                                        </p:tav>
                                        <p:tav tm="100000">
                                          <p:val>
                                            <p:strVal val="#ppt_y"/>
                                          </p:val>
                                        </p:tav>
                                      </p:tavLst>
                                    </p:anim>
                                  </p:childTnLst>
                                </p:cTn>
                              </p:par>
                              <p:par>
                                <p:cTn id="129" presetID="2" presetClass="entr" presetSubtype="1" decel="100000" fill="hold" grpId="0" nodeType="withEffect">
                                  <p:stCondLst>
                                    <p:cond delay="750"/>
                                  </p:stCondLst>
                                  <p:childTnLst>
                                    <p:set>
                                      <p:cBhvr>
                                        <p:cTn id="130" dur="1" fill="hold">
                                          <p:stCondLst>
                                            <p:cond delay="0"/>
                                          </p:stCondLst>
                                        </p:cTn>
                                        <p:tgtEl>
                                          <p:spTgt spid="18">
                                            <p:txEl>
                                              <p:pRg st="2" end="2"/>
                                            </p:txEl>
                                          </p:spTgt>
                                        </p:tgtEl>
                                        <p:attrNameLst>
                                          <p:attrName>style.visibility</p:attrName>
                                        </p:attrNameLst>
                                      </p:cBhvr>
                                      <p:to>
                                        <p:strVal val="visible"/>
                                      </p:to>
                                    </p:set>
                                    <p:anim calcmode="lin" valueType="num">
                                      <p:cBhvr additive="base">
                                        <p:cTn id="131"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132" dur="1000" fill="hold"/>
                                        <p:tgtEl>
                                          <p:spTgt spid="18">
                                            <p:txEl>
                                              <p:pRg st="2" end="2"/>
                                            </p:txEl>
                                          </p:spTgt>
                                        </p:tgtEl>
                                        <p:attrNameLst>
                                          <p:attrName>ppt_y</p:attrName>
                                        </p:attrNameLst>
                                      </p:cBhvr>
                                      <p:tavLst>
                                        <p:tav tm="0">
                                          <p:val>
                                            <p:strVal val="0-#ppt_h/2"/>
                                          </p:val>
                                        </p:tav>
                                        <p:tav tm="100000">
                                          <p:val>
                                            <p:strVal val="#ppt_y"/>
                                          </p:val>
                                        </p:tav>
                                      </p:tavLst>
                                    </p:anim>
                                  </p:childTnLst>
                                </p:cTn>
                              </p:par>
                              <p:par>
                                <p:cTn id="133" presetID="2" presetClass="entr" presetSubtype="1" decel="100000" fill="hold" grpId="0" nodeType="withEffect">
                                  <p:stCondLst>
                                    <p:cond delay="750"/>
                                  </p:stCondLst>
                                  <p:childTnLst>
                                    <p:set>
                                      <p:cBhvr>
                                        <p:cTn id="134" dur="1" fill="hold">
                                          <p:stCondLst>
                                            <p:cond delay="0"/>
                                          </p:stCondLst>
                                        </p:cTn>
                                        <p:tgtEl>
                                          <p:spTgt spid="18">
                                            <p:txEl>
                                              <p:pRg st="3" end="3"/>
                                            </p:txEl>
                                          </p:spTgt>
                                        </p:tgtEl>
                                        <p:attrNameLst>
                                          <p:attrName>style.visibility</p:attrName>
                                        </p:attrNameLst>
                                      </p:cBhvr>
                                      <p:to>
                                        <p:strVal val="visible"/>
                                      </p:to>
                                    </p:set>
                                    <p:anim calcmode="lin" valueType="num">
                                      <p:cBhvr additive="base">
                                        <p:cTn id="135" dur="10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136" dur="1000" fill="hold"/>
                                        <p:tgtEl>
                                          <p:spTgt spid="18">
                                            <p:txEl>
                                              <p:pRg st="3" end="3"/>
                                            </p:txEl>
                                          </p:spTgt>
                                        </p:tgtEl>
                                        <p:attrNameLst>
                                          <p:attrName>ppt_y</p:attrName>
                                        </p:attrNameLst>
                                      </p:cBhvr>
                                      <p:tavLst>
                                        <p:tav tm="0">
                                          <p:val>
                                            <p:strVal val="0-#ppt_h/2"/>
                                          </p:val>
                                        </p:tav>
                                        <p:tav tm="100000">
                                          <p:val>
                                            <p:strVal val="#ppt_y"/>
                                          </p:val>
                                        </p:tav>
                                      </p:tavLst>
                                    </p:anim>
                                  </p:childTnLst>
                                </p:cTn>
                              </p:par>
                              <p:par>
                                <p:cTn id="137" presetID="2" presetClass="entr" presetSubtype="1" decel="100000" fill="hold" grpId="0" nodeType="withEffect">
                                  <p:stCondLst>
                                    <p:cond delay="750"/>
                                  </p:stCondLst>
                                  <p:childTnLst>
                                    <p:set>
                                      <p:cBhvr>
                                        <p:cTn id="138" dur="1" fill="hold">
                                          <p:stCondLst>
                                            <p:cond delay="0"/>
                                          </p:stCondLst>
                                        </p:cTn>
                                        <p:tgtEl>
                                          <p:spTgt spid="18">
                                            <p:txEl>
                                              <p:pRg st="4" end="4"/>
                                            </p:txEl>
                                          </p:spTgt>
                                        </p:tgtEl>
                                        <p:attrNameLst>
                                          <p:attrName>style.visibility</p:attrName>
                                        </p:attrNameLst>
                                      </p:cBhvr>
                                      <p:to>
                                        <p:strVal val="visible"/>
                                      </p:to>
                                    </p:set>
                                    <p:anim calcmode="lin" valueType="num">
                                      <p:cBhvr additive="base">
                                        <p:cTn id="139" dur="1000" fill="hold"/>
                                        <p:tgtEl>
                                          <p:spTgt spid="18">
                                            <p:txEl>
                                              <p:pRg st="4" end="4"/>
                                            </p:txEl>
                                          </p:spTgt>
                                        </p:tgtEl>
                                        <p:attrNameLst>
                                          <p:attrName>ppt_x</p:attrName>
                                        </p:attrNameLst>
                                      </p:cBhvr>
                                      <p:tavLst>
                                        <p:tav tm="0">
                                          <p:val>
                                            <p:strVal val="#ppt_x"/>
                                          </p:val>
                                        </p:tav>
                                        <p:tav tm="100000">
                                          <p:val>
                                            <p:strVal val="#ppt_x"/>
                                          </p:val>
                                        </p:tav>
                                      </p:tavLst>
                                    </p:anim>
                                    <p:anim calcmode="lin" valueType="num">
                                      <p:cBhvr additive="base">
                                        <p:cTn id="140" dur="1000" fill="hold"/>
                                        <p:tgtEl>
                                          <p:spTgt spid="18">
                                            <p:txEl>
                                              <p:pRg st="4" end="4"/>
                                            </p:txEl>
                                          </p:spTgt>
                                        </p:tgtEl>
                                        <p:attrNameLst>
                                          <p:attrName>ppt_y</p:attrName>
                                        </p:attrNameLst>
                                      </p:cBhvr>
                                      <p:tavLst>
                                        <p:tav tm="0">
                                          <p:val>
                                            <p:strVal val="0-#ppt_h/2"/>
                                          </p:val>
                                        </p:tav>
                                        <p:tav tm="100000">
                                          <p:val>
                                            <p:strVal val="#ppt_y"/>
                                          </p:val>
                                        </p:tav>
                                      </p:tavLst>
                                    </p:anim>
                                  </p:childTnLst>
                                </p:cTn>
                              </p:par>
                              <p:par>
                                <p:cTn id="141" presetID="2" presetClass="entr" presetSubtype="1" decel="100000" fill="hold" grpId="0" nodeType="withEffect">
                                  <p:stCondLst>
                                    <p:cond delay="750"/>
                                  </p:stCondLst>
                                  <p:childTnLst>
                                    <p:set>
                                      <p:cBhvr>
                                        <p:cTn id="142" dur="1" fill="hold">
                                          <p:stCondLst>
                                            <p:cond delay="0"/>
                                          </p:stCondLst>
                                        </p:cTn>
                                        <p:tgtEl>
                                          <p:spTgt spid="17">
                                            <p:bg/>
                                          </p:spTgt>
                                        </p:tgtEl>
                                        <p:attrNameLst>
                                          <p:attrName>style.visibility</p:attrName>
                                        </p:attrNameLst>
                                      </p:cBhvr>
                                      <p:to>
                                        <p:strVal val="visible"/>
                                      </p:to>
                                    </p:set>
                                    <p:anim calcmode="lin" valueType="num">
                                      <p:cBhvr additive="base">
                                        <p:cTn id="143" dur="1000" fill="hold"/>
                                        <p:tgtEl>
                                          <p:spTgt spid="17">
                                            <p:bg/>
                                          </p:spTgt>
                                        </p:tgtEl>
                                        <p:attrNameLst>
                                          <p:attrName>ppt_x</p:attrName>
                                        </p:attrNameLst>
                                      </p:cBhvr>
                                      <p:tavLst>
                                        <p:tav tm="0">
                                          <p:val>
                                            <p:strVal val="#ppt_x"/>
                                          </p:val>
                                        </p:tav>
                                        <p:tav tm="100000">
                                          <p:val>
                                            <p:strVal val="#ppt_x"/>
                                          </p:val>
                                        </p:tav>
                                      </p:tavLst>
                                    </p:anim>
                                    <p:anim calcmode="lin" valueType="num">
                                      <p:cBhvr additive="base">
                                        <p:cTn id="144" dur="1000" fill="hold"/>
                                        <p:tgtEl>
                                          <p:spTgt spid="17">
                                            <p:bg/>
                                          </p:spTgt>
                                        </p:tgtEl>
                                        <p:attrNameLst>
                                          <p:attrName>ppt_y</p:attrName>
                                        </p:attrNameLst>
                                      </p:cBhvr>
                                      <p:tavLst>
                                        <p:tav tm="0">
                                          <p:val>
                                            <p:strVal val="0-#ppt_h/2"/>
                                          </p:val>
                                        </p:tav>
                                        <p:tav tm="100000">
                                          <p:val>
                                            <p:strVal val="#ppt_y"/>
                                          </p:val>
                                        </p:tav>
                                      </p:tavLst>
                                    </p:anim>
                                  </p:childTnLst>
                                </p:cTn>
                              </p:par>
                              <p:par>
                                <p:cTn id="145" presetID="2" presetClass="entr" presetSubtype="1" decel="100000" fill="hold" grpId="0" nodeType="withEffect">
                                  <p:stCondLst>
                                    <p:cond delay="750"/>
                                  </p:stCondLst>
                                  <p:childTnLst>
                                    <p:set>
                                      <p:cBhvr>
                                        <p:cTn id="146" dur="1" fill="hold">
                                          <p:stCondLst>
                                            <p:cond delay="0"/>
                                          </p:stCondLst>
                                        </p:cTn>
                                        <p:tgtEl>
                                          <p:spTgt spid="17">
                                            <p:txEl>
                                              <p:pRg st="0" end="0"/>
                                            </p:txEl>
                                          </p:spTgt>
                                        </p:tgtEl>
                                        <p:attrNameLst>
                                          <p:attrName>style.visibility</p:attrName>
                                        </p:attrNameLst>
                                      </p:cBhvr>
                                      <p:to>
                                        <p:strVal val="visible"/>
                                      </p:to>
                                    </p:set>
                                    <p:anim calcmode="lin" valueType="num">
                                      <p:cBhvr additive="base">
                                        <p:cTn id="147"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48" dur="1000" fill="hold"/>
                                        <p:tgtEl>
                                          <p:spTgt spid="17">
                                            <p:txEl>
                                              <p:pRg st="0" end="0"/>
                                            </p:txEl>
                                          </p:spTgt>
                                        </p:tgtEl>
                                        <p:attrNameLst>
                                          <p:attrName>ppt_y</p:attrName>
                                        </p:attrNameLst>
                                      </p:cBhvr>
                                      <p:tavLst>
                                        <p:tav tm="0">
                                          <p:val>
                                            <p:strVal val="0-#ppt_h/2"/>
                                          </p:val>
                                        </p:tav>
                                        <p:tav tm="100000">
                                          <p:val>
                                            <p:strVal val="#ppt_y"/>
                                          </p:val>
                                        </p:tav>
                                      </p:tavLst>
                                    </p:anim>
                                  </p:childTnLst>
                                </p:cTn>
                              </p:par>
                              <p:par>
                                <p:cTn id="149" presetID="2" presetClass="entr" presetSubtype="1" decel="100000" fill="hold" grpId="0" nodeType="withEffect">
                                  <p:stCondLst>
                                    <p:cond delay="750"/>
                                  </p:stCondLst>
                                  <p:childTnLst>
                                    <p:set>
                                      <p:cBhvr>
                                        <p:cTn id="150" dur="1" fill="hold">
                                          <p:stCondLst>
                                            <p:cond delay="0"/>
                                          </p:stCondLst>
                                        </p:cTn>
                                        <p:tgtEl>
                                          <p:spTgt spid="16">
                                            <p:bg/>
                                          </p:spTgt>
                                        </p:tgtEl>
                                        <p:attrNameLst>
                                          <p:attrName>style.visibility</p:attrName>
                                        </p:attrNameLst>
                                      </p:cBhvr>
                                      <p:to>
                                        <p:strVal val="visible"/>
                                      </p:to>
                                    </p:set>
                                    <p:anim calcmode="lin" valueType="num">
                                      <p:cBhvr additive="base">
                                        <p:cTn id="151" dur="1000" fill="hold"/>
                                        <p:tgtEl>
                                          <p:spTgt spid="16">
                                            <p:bg/>
                                          </p:spTgt>
                                        </p:tgtEl>
                                        <p:attrNameLst>
                                          <p:attrName>ppt_x</p:attrName>
                                        </p:attrNameLst>
                                      </p:cBhvr>
                                      <p:tavLst>
                                        <p:tav tm="0">
                                          <p:val>
                                            <p:strVal val="#ppt_x"/>
                                          </p:val>
                                        </p:tav>
                                        <p:tav tm="100000">
                                          <p:val>
                                            <p:strVal val="#ppt_x"/>
                                          </p:val>
                                        </p:tav>
                                      </p:tavLst>
                                    </p:anim>
                                    <p:anim calcmode="lin" valueType="num">
                                      <p:cBhvr additive="base">
                                        <p:cTn id="152" dur="1000" fill="hold"/>
                                        <p:tgtEl>
                                          <p:spTgt spid="16">
                                            <p:bg/>
                                          </p:spTgt>
                                        </p:tgtEl>
                                        <p:attrNameLst>
                                          <p:attrName>ppt_y</p:attrName>
                                        </p:attrNameLst>
                                      </p:cBhvr>
                                      <p:tavLst>
                                        <p:tav tm="0">
                                          <p:val>
                                            <p:strVal val="0-#ppt_h/2"/>
                                          </p:val>
                                        </p:tav>
                                        <p:tav tm="100000">
                                          <p:val>
                                            <p:strVal val="#ppt_y"/>
                                          </p:val>
                                        </p:tav>
                                      </p:tavLst>
                                    </p:anim>
                                  </p:childTnLst>
                                </p:cTn>
                              </p:par>
                              <p:par>
                                <p:cTn id="153" presetID="2" presetClass="entr" presetSubtype="1" decel="100000" fill="hold" grpId="0" nodeType="withEffect">
                                  <p:stCondLst>
                                    <p:cond delay="750"/>
                                  </p:stCondLst>
                                  <p:childTnLst>
                                    <p:set>
                                      <p:cBhvr>
                                        <p:cTn id="154" dur="1" fill="hold">
                                          <p:stCondLst>
                                            <p:cond delay="0"/>
                                          </p:stCondLst>
                                        </p:cTn>
                                        <p:tgtEl>
                                          <p:spTgt spid="16">
                                            <p:txEl>
                                              <p:pRg st="0" end="0"/>
                                            </p:txEl>
                                          </p:spTgt>
                                        </p:tgtEl>
                                        <p:attrNameLst>
                                          <p:attrName>style.visibility</p:attrName>
                                        </p:attrNameLst>
                                      </p:cBhvr>
                                      <p:to>
                                        <p:strVal val="visible"/>
                                      </p:to>
                                    </p:set>
                                    <p:anim calcmode="lin" valueType="num">
                                      <p:cBhvr additive="base">
                                        <p:cTn id="15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56" dur="1000" fill="hold"/>
                                        <p:tgtEl>
                                          <p:spTgt spid="1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build="p">
        <p:tmplLst>
          <p:tmpl lvl="1">
            <p:tnLst>
              <p:par>
                <p:cTn presetID="2" presetClass="entr" presetSubtype="4" decel="100000"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1000" fill="hold"/>
                        <p:tgtEl>
                          <p:spTgt spid="5"/>
                        </p:tgtEl>
                        <p:attrNameLst>
                          <p:attrName>ppt_x</p:attrName>
                        </p:attrNameLst>
                      </p:cBhvr>
                      <p:tavLst>
                        <p:tav tm="0">
                          <p:val>
                            <p:strVal val="#ppt_x"/>
                          </p:val>
                        </p:tav>
                        <p:tav tm="100000">
                          <p:val>
                            <p:strVal val="#ppt_x"/>
                          </p:val>
                        </p:tav>
                      </p:tavLst>
                    </p:anim>
                    <p:anim calcmode="lin" valueType="num">
                      <p:cBhvr additive="base">
                        <p:cTn dur="1000" fill="hold"/>
                        <p:tgtEl>
                          <p:spTgt spid="5"/>
                        </p:tgtEl>
                        <p:attrNameLst>
                          <p:attrName>ppt_y</p:attrName>
                        </p:attrNameLst>
                      </p:cBhvr>
                      <p:tavLst>
                        <p:tav tm="0">
                          <p:val>
                            <p:strVal val="1+#ppt_h/2"/>
                          </p:val>
                        </p:tav>
                        <p:tav tm="100000">
                          <p:val>
                            <p:strVal val="#ppt_y"/>
                          </p:val>
                        </p:tav>
                      </p:tavLst>
                    </p:anim>
                  </p:childTnLst>
                </p:cTn>
              </p:par>
            </p:tnLst>
          </p:tmpl>
        </p:tmplLst>
      </p:bldP>
      <p:bldP spid="3" grpId="0" build="p" animBg="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Lst>
      </p:bldP>
      <p:bldP spid="4" grpId="0" build="p" animBg="1">
        <p:tmplLst>
          <p:tmpl>
            <p:tnLst>
              <p:par>
                <p:cTn presetID="2" presetClass="entr" presetSubtype="4" decel="100000"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00" fill="hold"/>
                        <p:tgtEl>
                          <p:spTgt spid="4"/>
                        </p:tgtEl>
                        <p:attrNameLst>
                          <p:attrName>ppt_x</p:attrName>
                        </p:attrNameLst>
                      </p:cBhvr>
                      <p:tavLst>
                        <p:tav tm="0">
                          <p:val>
                            <p:strVal val="#ppt_x"/>
                          </p:val>
                        </p:tav>
                        <p:tav tm="100000">
                          <p:val>
                            <p:strVal val="#ppt_x"/>
                          </p:val>
                        </p:tav>
                      </p:tavLst>
                    </p:anim>
                    <p:anim calcmode="lin" valueType="num">
                      <p:cBhvr additive="base">
                        <p:cTn dur="1000" fill="hold"/>
                        <p:tgtEl>
                          <p:spTgt spid="4"/>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decel="100000"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00" fill="hold"/>
                        <p:tgtEl>
                          <p:spTgt spid="4"/>
                        </p:tgtEl>
                        <p:attrNameLst>
                          <p:attrName>ppt_x</p:attrName>
                        </p:attrNameLst>
                      </p:cBhvr>
                      <p:tavLst>
                        <p:tav tm="0">
                          <p:val>
                            <p:strVal val="#ppt_x"/>
                          </p:val>
                        </p:tav>
                        <p:tav tm="100000">
                          <p:val>
                            <p:strVal val="#ppt_x"/>
                          </p:val>
                        </p:tav>
                      </p:tavLst>
                    </p:anim>
                    <p:anim calcmode="lin" valueType="num">
                      <p:cBhvr additive="base">
                        <p:cTn dur="1000" fill="hold"/>
                        <p:tgtEl>
                          <p:spTgt spid="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1" decel="10000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000" fill="hold"/>
                        <p:tgtEl>
                          <p:spTgt spid="15"/>
                        </p:tgtEl>
                        <p:attrNameLst>
                          <p:attrName>ppt_x</p:attrName>
                        </p:attrNameLst>
                      </p:cBhvr>
                      <p:tavLst>
                        <p:tav tm="0">
                          <p:val>
                            <p:strVal val="#ppt_x"/>
                          </p:val>
                        </p:tav>
                        <p:tav tm="100000">
                          <p:val>
                            <p:strVal val="#ppt_x"/>
                          </p:val>
                        </p:tav>
                      </p:tavLst>
                    </p:anim>
                    <p:anim calcmode="lin" valueType="num">
                      <p:cBhvr additive="base">
                        <p:cTn dur="1000" fill="hold"/>
                        <p:tgtEl>
                          <p:spTgt spid="15"/>
                        </p:tgtEl>
                        <p:attrNameLst>
                          <p:attrName>ppt_y</p:attrName>
                        </p:attrNameLst>
                      </p:cBhvr>
                      <p:tavLst>
                        <p:tav tm="0">
                          <p:val>
                            <p:strVal val="0-#ppt_h/2"/>
                          </p:val>
                        </p:tav>
                        <p:tav tm="100000">
                          <p:val>
                            <p:strVal val="#ppt_y"/>
                          </p:val>
                        </p:tav>
                      </p:tavLst>
                    </p:anim>
                  </p:childTnLst>
                </p:cTn>
              </p:par>
            </p:tnLst>
          </p:tmpl>
        </p:tmplLst>
      </p:bldP>
      <p:bldP spid="14" grpId="0" build="p" animBg="1">
        <p:tmplLst>
          <p:tmpl>
            <p:tnLst>
              <p:par>
                <p:cTn presetID="2" presetClass="entr" presetSubtype="1"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ppt_x"/>
                          </p:val>
                        </p:tav>
                        <p:tav tm="100000">
                          <p:val>
                            <p:strVal val="#ppt_x"/>
                          </p:val>
                        </p:tav>
                      </p:tavLst>
                    </p:anim>
                    <p:anim calcmode="lin" valueType="num">
                      <p:cBhvr additive="base">
                        <p:cTn dur="1000" fill="hold"/>
                        <p:tgtEl>
                          <p:spTgt spid="14"/>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ppt_x"/>
                          </p:val>
                        </p:tav>
                        <p:tav tm="100000">
                          <p:val>
                            <p:strVal val="#ppt_x"/>
                          </p:val>
                        </p:tav>
                      </p:tavLst>
                    </p:anim>
                    <p:anim calcmode="lin" valueType="num">
                      <p:cBhvr additive="base">
                        <p:cTn dur="1000" fill="hold"/>
                        <p:tgtEl>
                          <p:spTgt spid="14"/>
                        </p:tgtEl>
                        <p:attrNameLst>
                          <p:attrName>ppt_y</p:attrName>
                        </p:attrNameLst>
                      </p:cBhvr>
                      <p:tavLst>
                        <p:tav tm="0">
                          <p:val>
                            <p:strVal val="0-#ppt_h/2"/>
                          </p:val>
                        </p:tav>
                        <p:tav tm="100000">
                          <p:val>
                            <p:strVal val="#ppt_y"/>
                          </p:val>
                        </p:tav>
                      </p:tavLst>
                    </p:anim>
                  </p:childTnLst>
                </p:cTn>
              </p:par>
            </p:tnLst>
          </p:tmpl>
        </p:tmplLst>
      </p:bldP>
      <p:bldP spid="7" grpId="0" build="p" animBg="1">
        <p:tmplLst>
          <p:tmpl>
            <p:tnLst>
              <p:par>
                <p:cTn presetID="2" presetClass="entr" presetSubtype="1" decel="10000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0-#ppt_h/2"/>
                          </p:val>
                        </p:tav>
                        <p:tav tm="100000">
                          <p:val>
                            <p:strVal val="#ppt_y"/>
                          </p:val>
                        </p:tav>
                      </p:tavLst>
                    </p:anim>
                  </p:childTnLst>
                </p:cTn>
              </p:par>
            </p:tnLst>
          </p:tmpl>
        </p:tmplLst>
      </p:bldP>
      <p:bldP spid="8" grpId="0" animBg="1"/>
      <p:bldP spid="11" grpId="0" build="p">
        <p:tmplLst>
          <p:tmpl lvl="1">
            <p:tnLst>
              <p:par>
                <p:cTn presetID="2" presetClass="entr" presetSubtype="4" decel="10000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000" fill="hold"/>
                        <p:tgtEl>
                          <p:spTgt spid="11"/>
                        </p:tgtEl>
                        <p:attrNameLst>
                          <p:attrName>ppt_x</p:attrName>
                        </p:attrNameLst>
                      </p:cBhvr>
                      <p:tavLst>
                        <p:tav tm="0">
                          <p:val>
                            <p:strVal val="#ppt_x"/>
                          </p:val>
                        </p:tav>
                        <p:tav tm="100000">
                          <p:val>
                            <p:strVal val="#ppt_x"/>
                          </p:val>
                        </p:tav>
                      </p:tavLst>
                    </p:anim>
                    <p:anim calcmode="lin" valueType="num">
                      <p:cBhvr additive="base">
                        <p:cTn dur="1000" fill="hold"/>
                        <p:tgtEl>
                          <p:spTgt spid="11"/>
                        </p:tgtEl>
                        <p:attrNameLst>
                          <p:attrName>ppt_y</p:attrName>
                        </p:attrNameLst>
                      </p:cBhvr>
                      <p:tavLst>
                        <p:tav tm="0">
                          <p:val>
                            <p:strVal val="1+#ppt_h/2"/>
                          </p:val>
                        </p:tav>
                        <p:tav tm="100000">
                          <p:val>
                            <p:strVal val="#ppt_y"/>
                          </p:val>
                        </p:tav>
                      </p:tavLst>
                    </p:anim>
                  </p:childTnLst>
                </p:cTn>
              </p:par>
            </p:tnLst>
          </p:tmpl>
        </p:tmplLst>
      </p:bldP>
      <p:bldP spid="9" grpId="0" build="p"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ppt_x"/>
                          </p:val>
                        </p:tav>
                        <p:tav tm="100000">
                          <p:val>
                            <p:strVal val="#ppt_x"/>
                          </p:val>
                        </p:tav>
                      </p:tavLst>
                    </p:anim>
                    <p:anim calcmode="lin" valueType="num">
                      <p:cBhvr additive="base">
                        <p:cTn dur="1000" fill="hold"/>
                        <p:tgtEl>
                          <p:spTgt spid="9"/>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ppt_x"/>
                          </p:val>
                        </p:tav>
                        <p:tav tm="100000">
                          <p:val>
                            <p:strVal val="#ppt_x"/>
                          </p:val>
                        </p:tav>
                      </p:tavLst>
                    </p:anim>
                    <p:anim calcmode="lin" valueType="num">
                      <p:cBhvr additive="base">
                        <p:cTn dur="1000" fill="hold"/>
                        <p:tgtEl>
                          <p:spTgt spid="9"/>
                        </p:tgtEl>
                        <p:attrNameLst>
                          <p:attrName>ppt_y</p:attrName>
                        </p:attrNameLst>
                      </p:cBhvr>
                      <p:tavLst>
                        <p:tav tm="0">
                          <p:val>
                            <p:strVal val="1+#ppt_h/2"/>
                          </p:val>
                        </p:tav>
                        <p:tav tm="100000">
                          <p:val>
                            <p:strVal val="#ppt_y"/>
                          </p:val>
                        </p:tav>
                      </p:tavLst>
                    </p:anim>
                  </p:childTnLst>
                </p:cTn>
              </p:par>
            </p:tnLst>
          </p:tmpl>
        </p:tmplLst>
      </p:bldP>
      <p:bldP spid="10" grpId="0" build="p" animBg="1">
        <p:tmplLst>
          <p:tmpl>
            <p:tnLst>
              <p:par>
                <p:cTn presetID="2" presetClass="entr" presetSubtype="4" decel="100000" fill="hold" nodeType="withEffect">
                  <p:stCondLst>
                    <p:cond delay="5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decel="100000" fill="hold" nodeType="withEffect">
                  <p:stCondLst>
                    <p:cond delay="5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1" decel="100000" fill="hold" nodeType="withEffect">
                  <p:stCondLst>
                    <p:cond delay="7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ppt_x"/>
                          </p:val>
                        </p:tav>
                        <p:tav tm="100000">
                          <p:val>
                            <p:strVal val="#ppt_x"/>
                          </p:val>
                        </p:tav>
                      </p:tavLst>
                    </p:anim>
                    <p:anim calcmode="lin" valueType="num">
                      <p:cBhvr additive="base">
                        <p:cTn dur="1000" fill="hold"/>
                        <p:tgtEl>
                          <p:spTgt spid="18"/>
                        </p:tgtEl>
                        <p:attrNameLst>
                          <p:attrName>ppt_y</p:attrName>
                        </p:attrNameLst>
                      </p:cBhvr>
                      <p:tavLst>
                        <p:tav tm="0">
                          <p:val>
                            <p:strVal val="0-#ppt_h/2"/>
                          </p:val>
                        </p:tav>
                        <p:tav tm="100000">
                          <p:val>
                            <p:strVal val="#ppt_y"/>
                          </p:val>
                        </p:tav>
                      </p:tavLst>
                    </p:anim>
                  </p:childTnLst>
                </p:cTn>
              </p:par>
            </p:tnLst>
          </p:tmpl>
        </p:tmplLst>
      </p:bldP>
      <p:bldP spid="17" grpId="0" build="p" animBg="1">
        <p:tmplLst>
          <p:tmpl>
            <p:tnLst>
              <p:par>
                <p:cTn presetID="2" presetClass="entr" presetSubtype="1" decel="100000" fill="hold" nodeType="withEffect">
                  <p:stCondLst>
                    <p:cond delay="75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1000" fill="hold"/>
                        <p:tgtEl>
                          <p:spTgt spid="17"/>
                        </p:tgtEl>
                        <p:attrNameLst>
                          <p:attrName>ppt_x</p:attrName>
                        </p:attrNameLst>
                      </p:cBhvr>
                      <p:tavLst>
                        <p:tav tm="0">
                          <p:val>
                            <p:strVal val="#ppt_x"/>
                          </p:val>
                        </p:tav>
                        <p:tav tm="100000">
                          <p:val>
                            <p:strVal val="#ppt_x"/>
                          </p:val>
                        </p:tav>
                      </p:tavLst>
                    </p:anim>
                    <p:anim calcmode="lin" valueType="num">
                      <p:cBhvr additive="base">
                        <p:cTn dur="1000" fill="hold"/>
                        <p:tgtEl>
                          <p:spTgt spid="17"/>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75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1000" fill="hold"/>
                        <p:tgtEl>
                          <p:spTgt spid="17"/>
                        </p:tgtEl>
                        <p:attrNameLst>
                          <p:attrName>ppt_x</p:attrName>
                        </p:attrNameLst>
                      </p:cBhvr>
                      <p:tavLst>
                        <p:tav tm="0">
                          <p:val>
                            <p:strVal val="#ppt_x"/>
                          </p:val>
                        </p:tav>
                        <p:tav tm="100000">
                          <p:val>
                            <p:strVal val="#ppt_x"/>
                          </p:val>
                        </p:tav>
                      </p:tavLst>
                    </p:anim>
                    <p:anim calcmode="lin" valueType="num">
                      <p:cBhvr additive="base">
                        <p:cTn dur="1000" fill="hold"/>
                        <p:tgtEl>
                          <p:spTgt spid="17"/>
                        </p:tgtEl>
                        <p:attrNameLst>
                          <p:attrName>ppt_y</p:attrName>
                        </p:attrNameLst>
                      </p:cBhvr>
                      <p:tavLst>
                        <p:tav tm="0">
                          <p:val>
                            <p:strVal val="0-#ppt_h/2"/>
                          </p:val>
                        </p:tav>
                        <p:tav tm="100000">
                          <p:val>
                            <p:strVal val="#ppt_y"/>
                          </p:val>
                        </p:tav>
                      </p:tavLst>
                    </p:anim>
                  </p:childTnLst>
                </p:cTn>
              </p:par>
            </p:tnLst>
          </p:tmpl>
        </p:tmplLst>
      </p:bldP>
      <p:bldP spid="16" grpId="0" build="p" animBg="1">
        <p:tmplLst>
          <p:tmpl>
            <p:tnLst>
              <p:par>
                <p:cTn presetID="2" presetClass="entr" presetSubtype="1" decel="100000"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000" fill="hold"/>
                        <p:tgtEl>
                          <p:spTgt spid="16"/>
                        </p:tgtEl>
                        <p:attrNameLst>
                          <p:attrName>ppt_x</p:attrName>
                        </p:attrNameLst>
                      </p:cBhvr>
                      <p:tavLst>
                        <p:tav tm="0">
                          <p:val>
                            <p:strVal val="#ppt_x"/>
                          </p:val>
                        </p:tav>
                        <p:tav tm="100000">
                          <p:val>
                            <p:strVal val="#ppt_x"/>
                          </p:val>
                        </p:tav>
                      </p:tavLst>
                    </p:anim>
                    <p:anim calcmode="lin" valueType="num">
                      <p:cBhvr additive="base">
                        <p:cTn dur="1000" fill="hold"/>
                        <p:tgtEl>
                          <p:spTgt spid="16"/>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000" fill="hold"/>
                        <p:tgtEl>
                          <p:spTgt spid="16"/>
                        </p:tgtEl>
                        <p:attrNameLst>
                          <p:attrName>ppt_x</p:attrName>
                        </p:attrNameLst>
                      </p:cBhvr>
                      <p:tavLst>
                        <p:tav tm="0">
                          <p:val>
                            <p:strVal val="#ppt_x"/>
                          </p:val>
                        </p:tav>
                        <p:tav tm="100000">
                          <p:val>
                            <p:strVal val="#ppt_x"/>
                          </p:val>
                        </p:tav>
                      </p:tavLst>
                    </p:anim>
                    <p:anim calcmode="lin" valueType="num">
                      <p:cBhvr additive="base">
                        <p:cTn dur="1000" fill="hold"/>
                        <p:tgtEl>
                          <p:spTgt spid="16"/>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üzen_26">
    <p:spTree>
      <p:nvGrpSpPr>
        <p:cNvPr id="1" name=""/>
        <p:cNvGrpSpPr/>
        <p:nvPr/>
      </p:nvGrpSpPr>
      <p:grpSpPr>
        <a:xfrm>
          <a:off x="0" y="0"/>
          <a:ext cx="0" cy="0"/>
          <a:chOff x="0" y="0"/>
          <a:chExt cx="0" cy="0"/>
        </a:xfrm>
      </p:grpSpPr>
      <p:sp>
        <p:nvSpPr>
          <p:cNvPr id="6" name="Dikdörtgen Arka Plan S">
            <a:extLst>
              <a:ext uri="{FF2B5EF4-FFF2-40B4-BE49-F238E27FC236}">
                <a16:creationId xmlns:a16="http://schemas.microsoft.com/office/drawing/2014/main" id="{B867DEF5-042D-4176-BF0F-C6A59070A02D}"/>
              </a:ext>
            </a:extLst>
          </p:cNvPr>
          <p:cNvSpPr/>
          <p:nvPr userDrawn="1"/>
        </p:nvSpPr>
        <p:spPr>
          <a:xfrm>
            <a:off x="0" y="2278062"/>
            <a:ext cx="3035300" cy="4581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600"/>
          </a:p>
        </p:txBody>
      </p:sp>
      <p:sp>
        <p:nvSpPr>
          <p:cNvPr id="19" name="Güçlü Yönler Metin">
            <a:extLst>
              <a:ext uri="{FF2B5EF4-FFF2-40B4-BE49-F238E27FC236}">
                <a16:creationId xmlns:a16="http://schemas.microsoft.com/office/drawing/2014/main" id="{A6EBDD20-68A1-46E0-9C85-D8C074986CC8}"/>
              </a:ext>
            </a:extLst>
          </p:cNvPr>
          <p:cNvSpPr>
            <a:spLocks noGrp="1"/>
          </p:cNvSpPr>
          <p:nvPr>
            <p:ph type="body" sz="quarter" idx="12" hasCustomPrompt="1"/>
          </p:nvPr>
        </p:nvSpPr>
        <p:spPr>
          <a:xfrm>
            <a:off x="293742" y="3429000"/>
            <a:ext cx="2460516" cy="3188904"/>
          </a:xfrm>
          <a:prstGeom prst="rect">
            <a:avLst/>
          </a:prstGeom>
        </p:spPr>
        <p:txBody>
          <a:bodyPr/>
          <a:lstStyle>
            <a:lvl1pPr marL="0" indent="0" algn="ctr">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endParaRPr lang="tr-TR" dirty="0"/>
          </a:p>
        </p:txBody>
      </p:sp>
      <p:sp>
        <p:nvSpPr>
          <p:cNvPr id="4" name="S">
            <a:extLst>
              <a:ext uri="{FF2B5EF4-FFF2-40B4-BE49-F238E27FC236}">
                <a16:creationId xmlns:a16="http://schemas.microsoft.com/office/drawing/2014/main" id="{C1886400-A7C1-4483-BE07-1DD5AB2BD255}"/>
              </a:ext>
            </a:extLst>
          </p:cNvPr>
          <p:cNvSpPr>
            <a:spLocks noGrp="1"/>
          </p:cNvSpPr>
          <p:nvPr>
            <p:ph type="body" sz="quarter" idx="19" hasCustomPrompt="1"/>
          </p:nvPr>
        </p:nvSpPr>
        <p:spPr>
          <a:xfrm>
            <a:off x="0" y="1146621"/>
            <a:ext cx="3035300" cy="2276476"/>
          </a:xfrm>
          <a:prstGeom prst="rect">
            <a:avLst/>
          </a:prstGeom>
          <a:noFill/>
          <a:ln w="25400">
            <a:noFill/>
          </a:ln>
        </p:spPr>
        <p:txBody>
          <a:bodyPr tIns="216000" anchor="ctr" anchorCtr="0"/>
          <a:lstStyle>
            <a:lvl1pPr marL="0" indent="0" algn="ctr">
              <a:buFontTx/>
              <a:buNone/>
              <a:defRPr sz="16600">
                <a:solidFill>
                  <a:schemeClr val="tx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S</a:t>
            </a:r>
          </a:p>
        </p:txBody>
      </p:sp>
      <p:sp>
        <p:nvSpPr>
          <p:cNvPr id="2" name="Dikdörtgen Arka Plan W">
            <a:extLst>
              <a:ext uri="{FF2B5EF4-FFF2-40B4-BE49-F238E27FC236}">
                <a16:creationId xmlns:a16="http://schemas.microsoft.com/office/drawing/2014/main" id="{E00F39FD-5120-4457-9422-934582CA8203}"/>
              </a:ext>
            </a:extLst>
          </p:cNvPr>
          <p:cNvSpPr/>
          <p:nvPr userDrawn="1"/>
        </p:nvSpPr>
        <p:spPr>
          <a:xfrm>
            <a:off x="3035300" y="0"/>
            <a:ext cx="3060700" cy="227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Arka Plan W">
            <a:extLst>
              <a:ext uri="{FF2B5EF4-FFF2-40B4-BE49-F238E27FC236}">
                <a16:creationId xmlns:a16="http://schemas.microsoft.com/office/drawing/2014/main" id="{094CFB41-B98C-4682-9195-7D749462BB3B}"/>
              </a:ext>
            </a:extLst>
          </p:cNvPr>
          <p:cNvSpPr/>
          <p:nvPr userDrawn="1"/>
        </p:nvSpPr>
        <p:spPr>
          <a:xfrm>
            <a:off x="3035300" y="2276475"/>
            <a:ext cx="3035300" cy="4581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600"/>
          </a:p>
        </p:txBody>
      </p:sp>
      <p:sp>
        <p:nvSpPr>
          <p:cNvPr id="25" name="Zayıf Yönler Metin">
            <a:extLst>
              <a:ext uri="{FF2B5EF4-FFF2-40B4-BE49-F238E27FC236}">
                <a16:creationId xmlns:a16="http://schemas.microsoft.com/office/drawing/2014/main" id="{8722A585-088C-4747-A7B9-2FB8497C9AAE}"/>
              </a:ext>
            </a:extLst>
          </p:cNvPr>
          <p:cNvSpPr>
            <a:spLocks noGrp="1"/>
          </p:cNvSpPr>
          <p:nvPr>
            <p:ph type="body" sz="quarter" idx="23" hasCustomPrompt="1"/>
          </p:nvPr>
        </p:nvSpPr>
        <p:spPr>
          <a:xfrm>
            <a:off x="3329042" y="3429000"/>
            <a:ext cx="2460516" cy="3188904"/>
          </a:xfrm>
          <a:prstGeom prst="rect">
            <a:avLst/>
          </a:prstGeom>
        </p:spPr>
        <p:txBody>
          <a:bodyPr/>
          <a:lstStyle>
            <a:lvl1pPr marL="0" indent="0" algn="ctr">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endParaRPr lang="tr-TR" dirty="0"/>
          </a:p>
        </p:txBody>
      </p:sp>
      <p:sp>
        <p:nvSpPr>
          <p:cNvPr id="24" name="W">
            <a:extLst>
              <a:ext uri="{FF2B5EF4-FFF2-40B4-BE49-F238E27FC236}">
                <a16:creationId xmlns:a16="http://schemas.microsoft.com/office/drawing/2014/main" id="{DE94280F-CECC-4E59-9EAA-E2B3FD22EF3D}"/>
              </a:ext>
            </a:extLst>
          </p:cNvPr>
          <p:cNvSpPr>
            <a:spLocks noGrp="1"/>
          </p:cNvSpPr>
          <p:nvPr>
            <p:ph type="body" sz="quarter" idx="22" hasCustomPrompt="1"/>
          </p:nvPr>
        </p:nvSpPr>
        <p:spPr>
          <a:xfrm>
            <a:off x="3035300" y="1146621"/>
            <a:ext cx="3035300" cy="2276476"/>
          </a:xfrm>
          <a:prstGeom prst="rect">
            <a:avLst/>
          </a:prstGeom>
          <a:noFill/>
          <a:ln w="25400">
            <a:noFill/>
          </a:ln>
        </p:spPr>
        <p:txBody>
          <a:bodyPr tIns="216000" anchor="ctr" anchorCtr="0"/>
          <a:lstStyle>
            <a:lvl1pPr marL="0" indent="0" algn="ctr">
              <a:buFontTx/>
              <a:buNone/>
              <a:defRPr sz="16600">
                <a:solidFill>
                  <a:schemeClr val="tx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W</a:t>
            </a:r>
          </a:p>
        </p:txBody>
      </p:sp>
      <p:sp>
        <p:nvSpPr>
          <p:cNvPr id="20" name="Dikdörtgen Arka Plan O">
            <a:extLst>
              <a:ext uri="{FF2B5EF4-FFF2-40B4-BE49-F238E27FC236}">
                <a16:creationId xmlns:a16="http://schemas.microsoft.com/office/drawing/2014/main" id="{B48DA1B4-F312-4081-8D8A-12F779762488}"/>
              </a:ext>
            </a:extLst>
          </p:cNvPr>
          <p:cNvSpPr/>
          <p:nvPr userDrawn="1"/>
        </p:nvSpPr>
        <p:spPr>
          <a:xfrm>
            <a:off x="6096000" y="2278062"/>
            <a:ext cx="3035300" cy="4581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600"/>
          </a:p>
        </p:txBody>
      </p:sp>
      <p:sp>
        <p:nvSpPr>
          <p:cNvPr id="22" name="Fırsatlar Metin">
            <a:extLst>
              <a:ext uri="{FF2B5EF4-FFF2-40B4-BE49-F238E27FC236}">
                <a16:creationId xmlns:a16="http://schemas.microsoft.com/office/drawing/2014/main" id="{3D8F32AB-2885-47D6-91B8-D2F04A5A66F8}"/>
              </a:ext>
            </a:extLst>
          </p:cNvPr>
          <p:cNvSpPr>
            <a:spLocks noGrp="1"/>
          </p:cNvSpPr>
          <p:nvPr>
            <p:ph type="body" sz="quarter" idx="21" hasCustomPrompt="1"/>
          </p:nvPr>
        </p:nvSpPr>
        <p:spPr>
          <a:xfrm>
            <a:off x="6389742" y="3443287"/>
            <a:ext cx="2460516" cy="3188904"/>
          </a:xfrm>
          <a:prstGeom prst="rect">
            <a:avLst/>
          </a:prstGeom>
        </p:spPr>
        <p:txBody>
          <a:bodyPr/>
          <a:lstStyle>
            <a:lvl1pPr marL="0" indent="0" algn="ctr">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endParaRPr lang="tr-TR" dirty="0"/>
          </a:p>
        </p:txBody>
      </p:sp>
      <p:sp>
        <p:nvSpPr>
          <p:cNvPr id="21" name="O">
            <a:extLst>
              <a:ext uri="{FF2B5EF4-FFF2-40B4-BE49-F238E27FC236}">
                <a16:creationId xmlns:a16="http://schemas.microsoft.com/office/drawing/2014/main" id="{34C6543A-4886-4F70-9D26-1A8F9E68AB0F}"/>
              </a:ext>
            </a:extLst>
          </p:cNvPr>
          <p:cNvSpPr>
            <a:spLocks noGrp="1"/>
          </p:cNvSpPr>
          <p:nvPr>
            <p:ph type="body" sz="quarter" idx="20" hasCustomPrompt="1"/>
          </p:nvPr>
        </p:nvSpPr>
        <p:spPr>
          <a:xfrm>
            <a:off x="6096000" y="1160908"/>
            <a:ext cx="3035300" cy="2276476"/>
          </a:xfrm>
          <a:prstGeom prst="rect">
            <a:avLst/>
          </a:prstGeom>
          <a:noFill/>
          <a:ln w="25400">
            <a:noFill/>
          </a:ln>
        </p:spPr>
        <p:txBody>
          <a:bodyPr tIns="216000" anchor="ctr" anchorCtr="0"/>
          <a:lstStyle>
            <a:lvl1pPr marL="0" indent="0" algn="ctr">
              <a:buFontTx/>
              <a:buNone/>
              <a:defRPr sz="16600">
                <a:solidFill>
                  <a:schemeClr val="tx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O</a:t>
            </a:r>
          </a:p>
        </p:txBody>
      </p:sp>
      <p:sp>
        <p:nvSpPr>
          <p:cNvPr id="26" name="Dikdörtgen Arka Plan T">
            <a:extLst>
              <a:ext uri="{FF2B5EF4-FFF2-40B4-BE49-F238E27FC236}">
                <a16:creationId xmlns:a16="http://schemas.microsoft.com/office/drawing/2014/main" id="{E90F5B18-E577-47B0-896B-84882E75506F}"/>
              </a:ext>
            </a:extLst>
          </p:cNvPr>
          <p:cNvSpPr/>
          <p:nvPr userDrawn="1"/>
        </p:nvSpPr>
        <p:spPr>
          <a:xfrm>
            <a:off x="9131300" y="0"/>
            <a:ext cx="3067050" cy="227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Dikdörtgen Arka Plan T">
            <a:extLst>
              <a:ext uri="{FF2B5EF4-FFF2-40B4-BE49-F238E27FC236}">
                <a16:creationId xmlns:a16="http://schemas.microsoft.com/office/drawing/2014/main" id="{59B8F3DD-2BF6-45DC-8D3C-8A5D5E6BEA3F}"/>
              </a:ext>
            </a:extLst>
          </p:cNvPr>
          <p:cNvSpPr/>
          <p:nvPr userDrawn="1"/>
        </p:nvSpPr>
        <p:spPr>
          <a:xfrm>
            <a:off x="9137650" y="2276475"/>
            <a:ext cx="3035300" cy="4581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600"/>
          </a:p>
        </p:txBody>
      </p:sp>
      <p:sp>
        <p:nvSpPr>
          <p:cNvPr id="29" name="Tehditler Metin">
            <a:extLst>
              <a:ext uri="{FF2B5EF4-FFF2-40B4-BE49-F238E27FC236}">
                <a16:creationId xmlns:a16="http://schemas.microsoft.com/office/drawing/2014/main" id="{6203EE8A-5151-461A-99F7-E86C89D3DCB4}"/>
              </a:ext>
            </a:extLst>
          </p:cNvPr>
          <p:cNvSpPr>
            <a:spLocks noGrp="1"/>
          </p:cNvSpPr>
          <p:nvPr>
            <p:ph type="body" sz="quarter" idx="25" hasCustomPrompt="1"/>
          </p:nvPr>
        </p:nvSpPr>
        <p:spPr>
          <a:xfrm>
            <a:off x="9431392" y="3429000"/>
            <a:ext cx="2460516" cy="3188904"/>
          </a:xfrm>
          <a:prstGeom prst="rect">
            <a:avLst/>
          </a:prstGeom>
        </p:spPr>
        <p:txBody>
          <a:bodyPr/>
          <a:lstStyle>
            <a:lvl1pPr marL="0" indent="0" algn="ctr">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endParaRPr lang="tr-TR" dirty="0"/>
          </a:p>
        </p:txBody>
      </p:sp>
      <p:sp>
        <p:nvSpPr>
          <p:cNvPr id="28" name="T">
            <a:extLst>
              <a:ext uri="{FF2B5EF4-FFF2-40B4-BE49-F238E27FC236}">
                <a16:creationId xmlns:a16="http://schemas.microsoft.com/office/drawing/2014/main" id="{05747051-AA88-4ED9-A868-FFBF9FE9ACCA}"/>
              </a:ext>
            </a:extLst>
          </p:cNvPr>
          <p:cNvSpPr>
            <a:spLocks noGrp="1"/>
          </p:cNvSpPr>
          <p:nvPr>
            <p:ph type="body" sz="quarter" idx="24" hasCustomPrompt="1"/>
          </p:nvPr>
        </p:nvSpPr>
        <p:spPr>
          <a:xfrm>
            <a:off x="9137650" y="1146621"/>
            <a:ext cx="3035300" cy="2276476"/>
          </a:xfrm>
          <a:prstGeom prst="rect">
            <a:avLst/>
          </a:prstGeom>
          <a:noFill/>
          <a:ln w="25400">
            <a:noFill/>
          </a:ln>
        </p:spPr>
        <p:txBody>
          <a:bodyPr tIns="216000" anchor="ctr" anchorCtr="0"/>
          <a:lstStyle>
            <a:lvl1pPr marL="0" indent="0" algn="ctr">
              <a:buFontTx/>
              <a:buNone/>
              <a:defRPr sz="16600">
                <a:solidFill>
                  <a:schemeClr val="tx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T</a:t>
            </a:r>
          </a:p>
        </p:txBody>
      </p:sp>
    </p:spTree>
    <p:extLst>
      <p:ext uri="{BB962C8B-B14F-4D97-AF65-F5344CB8AC3E}">
        <p14:creationId xmlns:p14="http://schemas.microsoft.com/office/powerpoint/2010/main" val="319230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 calcmode="lin" valueType="num">
                                      <p:cBhvr additive="base">
                                        <p:cTn id="11"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1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4">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nodePh="1">
                                  <p:stCondLst>
                                    <p:cond delay="250"/>
                                  </p:stCondLst>
                                  <p:endCondLst>
                                    <p:cond evt="begin" delay="0">
                                      <p:tn val="21"/>
                                    </p:cond>
                                  </p:end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250"/>
                                  </p:stCondLst>
                                  <p:childTnLst>
                                    <p:set>
                                      <p:cBhvr>
                                        <p:cTn id="26" dur="1" fill="hold">
                                          <p:stCondLst>
                                            <p:cond delay="0"/>
                                          </p:stCondLst>
                                        </p:cTn>
                                        <p:tgtEl>
                                          <p:spTgt spid="25">
                                            <p:txEl>
                                              <p:pRg st="0" end="0"/>
                                            </p:txEl>
                                          </p:spTgt>
                                        </p:tgtEl>
                                        <p:attrNameLst>
                                          <p:attrName>style.visibility</p:attrName>
                                        </p:attrNameLst>
                                      </p:cBhvr>
                                      <p:to>
                                        <p:strVal val="visible"/>
                                      </p:to>
                                    </p:set>
                                    <p:anim calcmode="lin" valueType="num">
                                      <p:cBhvr additive="base">
                                        <p:cTn id="27"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25">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250"/>
                                  </p:stCondLst>
                                  <p:childTnLst>
                                    <p:set>
                                      <p:cBhvr>
                                        <p:cTn id="30" dur="1" fill="hold">
                                          <p:stCondLst>
                                            <p:cond delay="0"/>
                                          </p:stCondLst>
                                        </p:cTn>
                                        <p:tgtEl>
                                          <p:spTgt spid="24">
                                            <p:txEl>
                                              <p:pRg st="0" end="0"/>
                                            </p:txEl>
                                          </p:spTgt>
                                        </p:tgtEl>
                                        <p:attrNameLst>
                                          <p:attrName>style.visibility</p:attrName>
                                        </p:attrNameLst>
                                      </p:cBhvr>
                                      <p:to>
                                        <p:strVal val="visible"/>
                                      </p:to>
                                    </p:set>
                                    <p:anim calcmode="lin" valueType="num">
                                      <p:cBhvr additive="base">
                                        <p:cTn id="31"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4">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50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1000" fill="hold"/>
                                        <p:tgtEl>
                                          <p:spTgt spid="20"/>
                                        </p:tgtEl>
                                        <p:attrNameLst>
                                          <p:attrName>ppt_x</p:attrName>
                                        </p:attrNameLst>
                                      </p:cBhvr>
                                      <p:tavLst>
                                        <p:tav tm="0">
                                          <p:val>
                                            <p:strVal val="#ppt_x"/>
                                          </p:val>
                                        </p:tav>
                                        <p:tav tm="100000">
                                          <p:val>
                                            <p:strVal val="#ppt_x"/>
                                          </p:val>
                                        </p:tav>
                                      </p:tavLst>
                                    </p:anim>
                                    <p:anim calcmode="lin" valueType="num">
                                      <p:cBhvr additive="base">
                                        <p:cTn id="36" dur="10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22">
                                            <p:txEl>
                                              <p:pRg st="0" end="0"/>
                                            </p:txEl>
                                          </p:spTgt>
                                        </p:tgtEl>
                                        <p:attrNameLst>
                                          <p:attrName>style.visibility</p:attrName>
                                        </p:attrNameLst>
                                      </p:cBhvr>
                                      <p:to>
                                        <p:strVal val="visible"/>
                                      </p:to>
                                    </p:set>
                                    <p:anim calcmode="lin" valueType="num">
                                      <p:cBhvr additive="base">
                                        <p:cTn id="39"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40" dur="1000" fill="hold"/>
                                        <p:tgtEl>
                                          <p:spTgt spid="22">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1">
                                            <p:txEl>
                                              <p:pRg st="0" end="0"/>
                                            </p:txEl>
                                          </p:spTgt>
                                        </p:tgtEl>
                                        <p:attrNameLst>
                                          <p:attrName>style.visibility</p:attrName>
                                        </p:attrNameLst>
                                      </p:cBhvr>
                                      <p:to>
                                        <p:strVal val="visible"/>
                                      </p:to>
                                    </p:set>
                                    <p:anim calcmode="lin" valueType="num">
                                      <p:cBhvr additive="base">
                                        <p:cTn id="43"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21">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7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1000" fill="hold"/>
                                        <p:tgtEl>
                                          <p:spTgt spid="26"/>
                                        </p:tgtEl>
                                        <p:attrNameLst>
                                          <p:attrName>ppt_x</p:attrName>
                                        </p:attrNameLst>
                                      </p:cBhvr>
                                      <p:tavLst>
                                        <p:tav tm="0">
                                          <p:val>
                                            <p:strVal val="#ppt_x"/>
                                          </p:val>
                                        </p:tav>
                                        <p:tav tm="100000">
                                          <p:val>
                                            <p:strVal val="#ppt_x"/>
                                          </p:val>
                                        </p:tav>
                                      </p:tavLst>
                                    </p:anim>
                                    <p:anim calcmode="lin" valueType="num">
                                      <p:cBhvr additive="base">
                                        <p:cTn id="48" dur="10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nodePh="1">
                                  <p:stCondLst>
                                    <p:cond delay="750"/>
                                  </p:stCondLst>
                                  <p:endCondLst>
                                    <p:cond evt="begin" delay="0">
                                      <p:tn val="49"/>
                                    </p:cond>
                                  </p:end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1000" fill="hold"/>
                                        <p:tgtEl>
                                          <p:spTgt spid="27"/>
                                        </p:tgtEl>
                                        <p:attrNameLst>
                                          <p:attrName>ppt_x</p:attrName>
                                        </p:attrNameLst>
                                      </p:cBhvr>
                                      <p:tavLst>
                                        <p:tav tm="0">
                                          <p:val>
                                            <p:strVal val="#ppt_x"/>
                                          </p:val>
                                        </p:tav>
                                        <p:tav tm="100000">
                                          <p:val>
                                            <p:strVal val="#ppt_x"/>
                                          </p:val>
                                        </p:tav>
                                      </p:tavLst>
                                    </p:anim>
                                    <p:anim calcmode="lin" valueType="num">
                                      <p:cBhvr additive="base">
                                        <p:cTn id="52" dur="1000" fill="hold"/>
                                        <p:tgtEl>
                                          <p:spTgt spid="27"/>
                                        </p:tgtEl>
                                        <p:attrNameLst>
                                          <p:attrName>ppt_y</p:attrName>
                                        </p:attrNameLst>
                                      </p:cBhvr>
                                      <p:tavLst>
                                        <p:tav tm="0">
                                          <p:val>
                                            <p:strVal val="1+#ppt_h/2"/>
                                          </p:val>
                                        </p:tav>
                                        <p:tav tm="100000">
                                          <p:val>
                                            <p:strVal val="#ppt_y"/>
                                          </p:val>
                                        </p:tav>
                                      </p:tavLst>
                                    </p:anim>
                                  </p:childTnLst>
                                </p:cTn>
                              </p:par>
                              <p:par>
                                <p:cTn id="53" presetID="2" presetClass="entr" presetSubtype="4" decel="100000" fill="hold" grpId="0" nodeType="withEffect">
                                  <p:stCondLst>
                                    <p:cond delay="750"/>
                                  </p:stCondLst>
                                  <p:childTnLst>
                                    <p:set>
                                      <p:cBhvr>
                                        <p:cTn id="54" dur="1" fill="hold">
                                          <p:stCondLst>
                                            <p:cond delay="0"/>
                                          </p:stCondLst>
                                        </p:cTn>
                                        <p:tgtEl>
                                          <p:spTgt spid="29">
                                            <p:txEl>
                                              <p:pRg st="0" end="0"/>
                                            </p:txEl>
                                          </p:spTgt>
                                        </p:tgtEl>
                                        <p:attrNameLst>
                                          <p:attrName>style.visibility</p:attrName>
                                        </p:attrNameLst>
                                      </p:cBhvr>
                                      <p:to>
                                        <p:strVal val="visible"/>
                                      </p:to>
                                    </p:set>
                                    <p:anim calcmode="lin" valueType="num">
                                      <p:cBhvr additive="base">
                                        <p:cTn id="55"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56" dur="1000" fill="hold"/>
                                        <p:tgtEl>
                                          <p:spTgt spid="29">
                                            <p:txEl>
                                              <p:pRg st="0" end="0"/>
                                            </p:txEl>
                                          </p:spTgt>
                                        </p:tgtEl>
                                        <p:attrNameLst>
                                          <p:attrName>ppt_y</p:attrName>
                                        </p:attrNameLst>
                                      </p:cBhvr>
                                      <p:tavLst>
                                        <p:tav tm="0">
                                          <p:val>
                                            <p:strVal val="1+#ppt_h/2"/>
                                          </p:val>
                                        </p:tav>
                                        <p:tav tm="100000">
                                          <p:val>
                                            <p:strVal val="#ppt_y"/>
                                          </p:val>
                                        </p:tav>
                                      </p:tavLst>
                                    </p:anim>
                                  </p:childTnLst>
                                </p:cTn>
                              </p:par>
                              <p:par>
                                <p:cTn id="57" presetID="2" presetClass="entr" presetSubtype="4" decel="100000" fill="hold" grpId="0" nodeType="withEffect">
                                  <p:stCondLst>
                                    <p:cond delay="750"/>
                                  </p:stCondLst>
                                  <p:childTnLst>
                                    <p:set>
                                      <p:cBhvr>
                                        <p:cTn id="58" dur="1" fill="hold">
                                          <p:stCondLst>
                                            <p:cond delay="0"/>
                                          </p:stCondLst>
                                        </p:cTn>
                                        <p:tgtEl>
                                          <p:spTgt spid="28">
                                            <p:txEl>
                                              <p:pRg st="0" end="0"/>
                                            </p:txEl>
                                          </p:spTgt>
                                        </p:tgtEl>
                                        <p:attrNameLst>
                                          <p:attrName>style.visibility</p:attrName>
                                        </p:attrNameLst>
                                      </p:cBhvr>
                                      <p:to>
                                        <p:strVal val="visible"/>
                                      </p:to>
                                    </p:set>
                                    <p:anim calcmode="lin" valueType="num">
                                      <p:cBhvr additive="base">
                                        <p:cTn id="59"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60" dur="10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build="p">
        <p:tmplLst>
          <p:tmpl lvl="1">
            <p:tnLst>
              <p:par>
                <p:cTn presetID="2" presetClass="entr" presetSubtype="4"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ppt_x"/>
                          </p:val>
                        </p:tav>
                        <p:tav tm="100000">
                          <p:val>
                            <p:strVal val="#ppt_x"/>
                          </p:val>
                        </p:tav>
                      </p:tavLst>
                    </p:anim>
                    <p:anim calcmode="lin" valueType="num">
                      <p:cBhvr additive="base">
                        <p:cTn dur="1000" fill="hold"/>
                        <p:tgtEl>
                          <p:spTgt spid="19"/>
                        </p:tgtEl>
                        <p:attrNameLst>
                          <p:attrName>ppt_y</p:attrName>
                        </p:attrNameLst>
                      </p:cBhvr>
                      <p:tavLst>
                        <p:tav tm="0">
                          <p:val>
                            <p:strVal val="1+#ppt_h/2"/>
                          </p:val>
                        </p:tav>
                        <p:tav tm="100000">
                          <p:val>
                            <p:strVal val="#ppt_y"/>
                          </p:val>
                        </p:tav>
                      </p:tavLst>
                    </p:anim>
                  </p:childTnLst>
                </p:cTn>
              </p:par>
            </p:tnLst>
          </p:tmpl>
        </p:tmplLst>
      </p:bldP>
      <p:bldP spid="4" grpId="0" build="p">
        <p:tmplLst>
          <p:tmpl lvl="1">
            <p:tnLst>
              <p:par>
                <p:cTn presetID="2" presetClass="entr" presetSubtype="4" decel="100000"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00" fill="hold"/>
                        <p:tgtEl>
                          <p:spTgt spid="4"/>
                        </p:tgtEl>
                        <p:attrNameLst>
                          <p:attrName>ppt_x</p:attrName>
                        </p:attrNameLst>
                      </p:cBhvr>
                      <p:tavLst>
                        <p:tav tm="0">
                          <p:val>
                            <p:strVal val="#ppt_x"/>
                          </p:val>
                        </p:tav>
                        <p:tav tm="100000">
                          <p:val>
                            <p:strVal val="#ppt_x"/>
                          </p:val>
                        </p:tav>
                      </p:tavLst>
                    </p:anim>
                    <p:anim calcmode="lin" valueType="num">
                      <p:cBhvr additive="base">
                        <p:cTn dur="1000" fill="hold"/>
                        <p:tgtEl>
                          <p:spTgt spid="4"/>
                        </p:tgtEl>
                        <p:attrNameLst>
                          <p:attrName>ppt_y</p:attrName>
                        </p:attrNameLst>
                      </p:cBhvr>
                      <p:tavLst>
                        <p:tav tm="0">
                          <p:val>
                            <p:strVal val="1+#ppt_h/2"/>
                          </p:val>
                        </p:tav>
                        <p:tav tm="100000">
                          <p:val>
                            <p:strVal val="#ppt_y"/>
                          </p:val>
                        </p:tav>
                      </p:tavLst>
                    </p:anim>
                  </p:childTnLst>
                </p:cTn>
              </p:par>
            </p:tnLst>
          </p:tmpl>
        </p:tmplLst>
      </p:bldP>
      <p:bldP spid="2" grpId="0" animBg="1"/>
      <p:bldP spid="23" grpId="0"/>
      <p:bldP spid="25" grpId="0" build="p">
        <p:tmplLst>
          <p:tmpl lvl="1">
            <p:tnLst>
              <p:par>
                <p:cTn presetID="2" presetClass="entr" presetSubtype="4" decel="10000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ppt_x"/>
                          </p:val>
                        </p:tav>
                        <p:tav tm="100000">
                          <p:val>
                            <p:strVal val="#ppt_x"/>
                          </p:val>
                        </p:tav>
                      </p:tavLst>
                    </p:anim>
                    <p:anim calcmode="lin" valueType="num">
                      <p:cBhvr additive="base">
                        <p:cTn dur="1000" fill="hold"/>
                        <p:tgtEl>
                          <p:spTgt spid="25"/>
                        </p:tgtEl>
                        <p:attrNameLst>
                          <p:attrName>ppt_y</p:attrName>
                        </p:attrNameLst>
                      </p:cBhvr>
                      <p:tavLst>
                        <p:tav tm="0">
                          <p:val>
                            <p:strVal val="1+#ppt_h/2"/>
                          </p:val>
                        </p:tav>
                        <p:tav tm="100000">
                          <p:val>
                            <p:strVal val="#ppt_y"/>
                          </p:val>
                        </p:tav>
                      </p:tavLst>
                    </p:anim>
                  </p:childTnLst>
                </p:cTn>
              </p:par>
            </p:tnLst>
          </p:tmpl>
        </p:tmplLst>
      </p:bldP>
      <p:bldP spid="24" grpId="0" build="p">
        <p:tmplLst>
          <p:tmpl lvl="1">
            <p:tnLst>
              <p:par>
                <p:cTn presetID="2" presetClass="entr" presetSubtype="4"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ppt_x"/>
                          </p:val>
                        </p:tav>
                        <p:tav tm="100000">
                          <p:val>
                            <p:strVal val="#ppt_x"/>
                          </p:val>
                        </p:tav>
                      </p:tavLst>
                    </p:anim>
                    <p:anim calcmode="lin" valueType="num">
                      <p:cBhvr additive="base">
                        <p:cTn dur="1000" fill="hold"/>
                        <p:tgtEl>
                          <p:spTgt spid="24"/>
                        </p:tgtEl>
                        <p:attrNameLst>
                          <p:attrName>ppt_y</p:attrName>
                        </p:attrNameLst>
                      </p:cBhvr>
                      <p:tavLst>
                        <p:tav tm="0">
                          <p:val>
                            <p:strVal val="1+#ppt_h/2"/>
                          </p:val>
                        </p:tav>
                        <p:tav tm="100000">
                          <p:val>
                            <p:strVal val="#ppt_y"/>
                          </p:val>
                        </p:tav>
                      </p:tavLst>
                    </p:anim>
                  </p:childTnLst>
                </p:cTn>
              </p:par>
            </p:tnLst>
          </p:tmpl>
        </p:tmplLst>
      </p:bldP>
      <p:bldP spid="20" grpId="0" animBg="1"/>
      <p:bldP spid="22" grpId="0" build="p">
        <p:tmplLst>
          <p:tmpl lvl="1">
            <p:tnLst>
              <p:par>
                <p:cTn presetID="2" presetClass="entr" presetSubtype="4" decel="100000" fill="hold" nodeType="withEffect">
                  <p:stCondLst>
                    <p:cond delay="5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ppt_x"/>
                          </p:val>
                        </p:tav>
                        <p:tav tm="100000">
                          <p:val>
                            <p:strVal val="#ppt_x"/>
                          </p:val>
                        </p:tav>
                      </p:tavLst>
                    </p:anim>
                    <p:anim calcmode="lin" valueType="num">
                      <p:cBhvr additive="base">
                        <p:cTn dur="1000" fill="hold"/>
                        <p:tgtEl>
                          <p:spTgt spid="22"/>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ppt_x"/>
                          </p:val>
                        </p:tav>
                        <p:tav tm="100000">
                          <p:val>
                            <p:strVal val="#ppt_x"/>
                          </p:val>
                        </p:tav>
                      </p:tavLst>
                    </p:anim>
                    <p:anim calcmode="lin" valueType="num">
                      <p:cBhvr additive="base">
                        <p:cTn dur="1000" fill="hold"/>
                        <p:tgtEl>
                          <p:spTgt spid="21"/>
                        </p:tgtEl>
                        <p:attrNameLst>
                          <p:attrName>ppt_y</p:attrName>
                        </p:attrNameLst>
                      </p:cBhvr>
                      <p:tavLst>
                        <p:tav tm="0">
                          <p:val>
                            <p:strVal val="1+#ppt_h/2"/>
                          </p:val>
                        </p:tav>
                        <p:tav tm="100000">
                          <p:val>
                            <p:strVal val="#ppt_y"/>
                          </p:val>
                        </p:tav>
                      </p:tavLst>
                    </p:anim>
                  </p:childTnLst>
                </p:cTn>
              </p:par>
            </p:tnLst>
          </p:tmpl>
        </p:tmplLst>
      </p:bldP>
      <p:bldP spid="26" grpId="0" animBg="1"/>
      <p:bldP spid="27" grpId="0"/>
      <p:bldP spid="29" grpId="0" build="p">
        <p:tmplLst>
          <p:tmpl lvl="1">
            <p:tnLst>
              <p:par>
                <p:cTn presetID="2" presetClass="entr" presetSubtype="4" decel="100000" fill="hold" nodeType="withEffect">
                  <p:stCondLst>
                    <p:cond delay="7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1000" fill="hold"/>
                        <p:tgtEl>
                          <p:spTgt spid="29"/>
                        </p:tgtEl>
                        <p:attrNameLst>
                          <p:attrName>ppt_x</p:attrName>
                        </p:attrNameLst>
                      </p:cBhvr>
                      <p:tavLst>
                        <p:tav tm="0">
                          <p:val>
                            <p:strVal val="#ppt_x"/>
                          </p:val>
                        </p:tav>
                        <p:tav tm="100000">
                          <p:val>
                            <p:strVal val="#ppt_x"/>
                          </p:val>
                        </p:tav>
                      </p:tavLst>
                    </p:anim>
                    <p:anim calcmode="lin" valueType="num">
                      <p:cBhvr additive="base">
                        <p:cTn dur="1000" fill="hold"/>
                        <p:tgtEl>
                          <p:spTgt spid="29"/>
                        </p:tgtEl>
                        <p:attrNameLst>
                          <p:attrName>ppt_y</p:attrName>
                        </p:attrNameLst>
                      </p:cBhvr>
                      <p:tavLst>
                        <p:tav tm="0">
                          <p:val>
                            <p:strVal val="1+#ppt_h/2"/>
                          </p:val>
                        </p:tav>
                        <p:tav tm="100000">
                          <p:val>
                            <p:strVal val="#ppt_y"/>
                          </p:val>
                        </p:tav>
                      </p:tavLst>
                    </p:anim>
                  </p:childTnLst>
                </p:cTn>
              </p:par>
            </p:tnLst>
          </p:tmpl>
        </p:tmplLst>
      </p:bldP>
      <p:bldP spid="28" grpId="0" build="p">
        <p:tmplLst>
          <p:tmpl lvl="1">
            <p:tnLst>
              <p:par>
                <p:cTn presetID="2" presetClass="entr" presetSubtype="4" decel="100000" fill="hold" nodeType="withEffect">
                  <p:stCondLst>
                    <p:cond delay="75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ppt_x"/>
                          </p:val>
                        </p:tav>
                        <p:tav tm="100000">
                          <p:val>
                            <p:strVal val="#ppt_x"/>
                          </p:val>
                        </p:tav>
                      </p:tavLst>
                    </p:anim>
                    <p:anim calcmode="lin" valueType="num">
                      <p:cBhvr additive="base">
                        <p:cTn dur="1000" fill="hold"/>
                        <p:tgtEl>
                          <p:spTgt spid="2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üzen_27">
    <p:spTree>
      <p:nvGrpSpPr>
        <p:cNvPr id="1" name=""/>
        <p:cNvGrpSpPr/>
        <p:nvPr/>
      </p:nvGrpSpPr>
      <p:grpSpPr>
        <a:xfrm>
          <a:off x="0" y="0"/>
          <a:ext cx="0" cy="0"/>
          <a:chOff x="0" y="0"/>
          <a:chExt cx="0" cy="0"/>
        </a:xfrm>
      </p:grpSpPr>
      <p:sp>
        <p:nvSpPr>
          <p:cNvPr id="13" name="Metin 4">
            <a:extLst>
              <a:ext uri="{FF2B5EF4-FFF2-40B4-BE49-F238E27FC236}">
                <a16:creationId xmlns:a16="http://schemas.microsoft.com/office/drawing/2014/main" id="{27CB28CF-5C0C-4BD8-9FA6-F17AD33DE08A}"/>
              </a:ext>
            </a:extLst>
          </p:cNvPr>
          <p:cNvSpPr>
            <a:spLocks noGrp="1"/>
          </p:cNvSpPr>
          <p:nvPr>
            <p:ph type="body" sz="quarter" idx="16" hasCustomPrompt="1"/>
          </p:nvPr>
        </p:nvSpPr>
        <p:spPr>
          <a:xfrm>
            <a:off x="9444092" y="228864"/>
            <a:ext cx="2460516" cy="1818747"/>
          </a:xfrm>
          <a:prstGeom prst="rect">
            <a:avLst/>
          </a:prstGeom>
        </p:spPr>
        <p:txBody>
          <a:bodyPr/>
          <a:lstStyle>
            <a:lvl1pPr marL="0" indent="0" algn="ctr">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p>
        </p:txBody>
      </p:sp>
      <p:sp>
        <p:nvSpPr>
          <p:cNvPr id="10" name="Görsel 4">
            <a:extLst>
              <a:ext uri="{FF2B5EF4-FFF2-40B4-BE49-F238E27FC236}">
                <a16:creationId xmlns:a16="http://schemas.microsoft.com/office/drawing/2014/main" id="{902AC84F-ED1C-454D-A9C6-5A025116C696}"/>
              </a:ext>
            </a:extLst>
          </p:cNvPr>
          <p:cNvSpPr>
            <a:spLocks noGrp="1"/>
          </p:cNvSpPr>
          <p:nvPr>
            <p:ph type="pic" sz="quarter" idx="13"/>
          </p:nvPr>
        </p:nvSpPr>
        <p:spPr>
          <a:xfrm>
            <a:off x="9156700" y="2276475"/>
            <a:ext cx="3035300" cy="4581525"/>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14" name="Metin 3">
            <a:extLst>
              <a:ext uri="{FF2B5EF4-FFF2-40B4-BE49-F238E27FC236}">
                <a16:creationId xmlns:a16="http://schemas.microsoft.com/office/drawing/2014/main" id="{218DDDD9-6139-44C2-AF57-2DDBED6F381A}"/>
              </a:ext>
            </a:extLst>
          </p:cNvPr>
          <p:cNvSpPr>
            <a:spLocks noGrp="1"/>
          </p:cNvSpPr>
          <p:nvPr>
            <p:ph type="body" sz="quarter" idx="17" hasCustomPrompt="1"/>
          </p:nvPr>
        </p:nvSpPr>
        <p:spPr>
          <a:xfrm>
            <a:off x="6396091" y="4849090"/>
            <a:ext cx="2460516" cy="1818747"/>
          </a:xfrm>
          <a:prstGeom prst="rect">
            <a:avLst/>
          </a:prstGeom>
        </p:spPr>
        <p:txBody>
          <a:bodyPr/>
          <a:lstStyle>
            <a:lvl1pPr marL="0" indent="0" algn="ctr">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p>
        </p:txBody>
      </p:sp>
      <p:sp>
        <p:nvSpPr>
          <p:cNvPr id="8" name="Görsel 3">
            <a:extLst>
              <a:ext uri="{FF2B5EF4-FFF2-40B4-BE49-F238E27FC236}">
                <a16:creationId xmlns:a16="http://schemas.microsoft.com/office/drawing/2014/main" id="{41776F88-5DEB-4EA6-8626-C83352875DCA}"/>
              </a:ext>
            </a:extLst>
          </p:cNvPr>
          <p:cNvSpPr>
            <a:spLocks noGrp="1"/>
          </p:cNvSpPr>
          <p:nvPr>
            <p:ph type="pic" sz="quarter" idx="12"/>
          </p:nvPr>
        </p:nvSpPr>
        <p:spPr>
          <a:xfrm>
            <a:off x="6096000" y="0"/>
            <a:ext cx="3060700" cy="4581525"/>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12" name="Metin 2">
            <a:extLst>
              <a:ext uri="{FF2B5EF4-FFF2-40B4-BE49-F238E27FC236}">
                <a16:creationId xmlns:a16="http://schemas.microsoft.com/office/drawing/2014/main" id="{0C176115-4C07-482F-AB3C-FB9271C80EF3}"/>
              </a:ext>
            </a:extLst>
          </p:cNvPr>
          <p:cNvSpPr>
            <a:spLocks noGrp="1"/>
          </p:cNvSpPr>
          <p:nvPr>
            <p:ph type="body" sz="quarter" idx="15" hasCustomPrompt="1"/>
          </p:nvPr>
        </p:nvSpPr>
        <p:spPr>
          <a:xfrm>
            <a:off x="3352855" y="228863"/>
            <a:ext cx="2460516" cy="1818747"/>
          </a:xfrm>
          <a:prstGeom prst="rect">
            <a:avLst/>
          </a:prstGeom>
        </p:spPr>
        <p:txBody>
          <a:bodyPr/>
          <a:lstStyle>
            <a:lvl1pPr marL="0" indent="0" algn="ctr">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p>
        </p:txBody>
      </p:sp>
      <p:sp>
        <p:nvSpPr>
          <p:cNvPr id="6" name="Görsel 2">
            <a:extLst>
              <a:ext uri="{FF2B5EF4-FFF2-40B4-BE49-F238E27FC236}">
                <a16:creationId xmlns:a16="http://schemas.microsoft.com/office/drawing/2014/main" id="{3BDC193E-C4B0-4EA2-87CA-B0B65AC13A8A}"/>
              </a:ext>
            </a:extLst>
          </p:cNvPr>
          <p:cNvSpPr>
            <a:spLocks noGrp="1"/>
          </p:cNvSpPr>
          <p:nvPr>
            <p:ph type="pic" sz="quarter" idx="11"/>
          </p:nvPr>
        </p:nvSpPr>
        <p:spPr>
          <a:xfrm>
            <a:off x="3035300" y="2290762"/>
            <a:ext cx="3060700" cy="4581525"/>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11" name="Metin 1">
            <a:extLst>
              <a:ext uri="{FF2B5EF4-FFF2-40B4-BE49-F238E27FC236}">
                <a16:creationId xmlns:a16="http://schemas.microsoft.com/office/drawing/2014/main" id="{5981EB1B-3D2E-415F-8B09-5E1A330F0D35}"/>
              </a:ext>
            </a:extLst>
          </p:cNvPr>
          <p:cNvSpPr>
            <a:spLocks noGrp="1"/>
          </p:cNvSpPr>
          <p:nvPr>
            <p:ph type="body" sz="quarter" idx="14" hasCustomPrompt="1"/>
          </p:nvPr>
        </p:nvSpPr>
        <p:spPr>
          <a:xfrm>
            <a:off x="287392" y="4849090"/>
            <a:ext cx="2460516" cy="1818747"/>
          </a:xfrm>
          <a:prstGeom prst="rect">
            <a:avLst/>
          </a:prstGeom>
        </p:spPr>
        <p:txBody>
          <a:bodyPr/>
          <a:lstStyle>
            <a:lvl1pPr marL="0" indent="0" algn="ctr">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p>
        </p:txBody>
      </p:sp>
      <p:sp>
        <p:nvSpPr>
          <p:cNvPr id="4" name="Görsel 1">
            <a:extLst>
              <a:ext uri="{FF2B5EF4-FFF2-40B4-BE49-F238E27FC236}">
                <a16:creationId xmlns:a16="http://schemas.microsoft.com/office/drawing/2014/main" id="{D6A4AF5F-00D0-44DC-8A36-3BC9080D367A}"/>
              </a:ext>
            </a:extLst>
          </p:cNvPr>
          <p:cNvSpPr>
            <a:spLocks noGrp="1"/>
          </p:cNvSpPr>
          <p:nvPr>
            <p:ph type="pic" sz="quarter" idx="10"/>
          </p:nvPr>
        </p:nvSpPr>
        <p:spPr>
          <a:xfrm>
            <a:off x="0" y="0"/>
            <a:ext cx="3035300" cy="4581525"/>
          </a:xfrm>
          <a:prstGeom prst="rect">
            <a:avLst/>
          </a:prstGeom>
          <a:pattFill prst="pct5">
            <a:fgClr>
              <a:schemeClr val="accent1"/>
            </a:fgClr>
            <a:bgClr>
              <a:schemeClr val="bg1"/>
            </a:bgClr>
          </a:pattFill>
        </p:spPr>
        <p:txBody>
          <a:bodyPr/>
          <a:lstStyle>
            <a:lvl1pPr>
              <a:defRPr sz="1600"/>
            </a:lvl1pPr>
          </a:lstStyle>
          <a:p>
            <a:endParaRPr lang="tr-TR" dirty="0"/>
          </a:p>
        </p:txBody>
      </p:sp>
    </p:spTree>
    <p:extLst>
      <p:ext uri="{BB962C8B-B14F-4D97-AF65-F5344CB8AC3E}">
        <p14:creationId xmlns:p14="http://schemas.microsoft.com/office/powerpoint/2010/main" val="216221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additive="base">
                                        <p:cTn id="1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14">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1" decel="10000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0-#ppt_h/2"/>
                                          </p:val>
                                        </p:tav>
                                        <p:tav tm="100000">
                                          <p:val>
                                            <p:strVal val="#ppt_y"/>
                                          </p:val>
                                        </p:tav>
                                      </p:tavLst>
                                    </p:anim>
                                  </p:childTnLst>
                                </p:cTn>
                              </p:par>
                              <p:par>
                                <p:cTn id="21" presetID="2" presetClass="entr" presetSubtype="1" decel="100000" fill="hold" grpId="0" nodeType="with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 calcmode="lin" valueType="num">
                                      <p:cBhvr additive="base">
                                        <p:cTn id="2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12">
                                            <p:txEl>
                                              <p:pRg st="0" end="0"/>
                                            </p:txEl>
                                          </p:spTgt>
                                        </p:tgtEl>
                                        <p:attrNameLst>
                                          <p:attrName>ppt_y</p:attrName>
                                        </p:attrNameLst>
                                      </p:cBhvr>
                                      <p:tavLst>
                                        <p:tav tm="0">
                                          <p:val>
                                            <p:strVal val="0-#ppt_h/2"/>
                                          </p:val>
                                        </p:tav>
                                        <p:tav tm="100000">
                                          <p:val>
                                            <p:strVal val="#ppt_y"/>
                                          </p:val>
                                        </p:tav>
                                      </p:tavLst>
                                    </p:anim>
                                  </p:childTnLst>
                                </p:cTn>
                              </p:par>
                              <p:par>
                                <p:cTn id="25" presetID="2" presetClass="entr" presetSubtype="4" decel="10000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1000" fill="hold"/>
                                        <p:tgtEl>
                                          <p:spTgt spid="6"/>
                                        </p:tgtEl>
                                        <p:attrNameLst>
                                          <p:attrName>ppt_x</p:attrName>
                                        </p:attrNameLst>
                                      </p:cBhvr>
                                      <p:tavLst>
                                        <p:tav tm="0">
                                          <p:val>
                                            <p:strVal val="#ppt_x"/>
                                          </p:val>
                                        </p:tav>
                                        <p:tav tm="100000">
                                          <p:val>
                                            <p:strVal val="#ppt_x"/>
                                          </p:val>
                                        </p:tav>
                                      </p:tavLst>
                                    </p:anim>
                                    <p:anim calcmode="lin" valueType="num">
                                      <p:cBhvr additive="base">
                                        <p:cTn id="28" dur="10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 calcmode="lin" valueType="num">
                                      <p:cBhvr additive="base">
                                        <p:cTn id="31"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11">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1" decel="10000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000" fill="hold"/>
                                        <p:tgtEl>
                                          <p:spTgt spid="4"/>
                                        </p:tgtEl>
                                        <p:attrNameLst>
                                          <p:attrName>ppt_x</p:attrName>
                                        </p:attrNameLst>
                                      </p:cBhvr>
                                      <p:tavLst>
                                        <p:tav tm="0">
                                          <p:val>
                                            <p:strVal val="#ppt_x"/>
                                          </p:val>
                                        </p:tav>
                                        <p:tav tm="100000">
                                          <p:val>
                                            <p:strVal val="#ppt_x"/>
                                          </p:val>
                                        </p:tav>
                                      </p:tavLst>
                                    </p:anim>
                                    <p:anim calcmode="lin" valueType="num">
                                      <p:cBhvr additive="base">
                                        <p:cTn id="36"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2" presetClass="entr" presetSubtype="1"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0-#ppt_h/2"/>
                          </p:val>
                        </p:tav>
                        <p:tav tm="100000">
                          <p:val>
                            <p:strVal val="#ppt_y"/>
                          </p:val>
                        </p:tav>
                      </p:tavLst>
                    </p:anim>
                  </p:childTnLst>
                </p:cTn>
              </p:par>
            </p:tnLst>
          </p:tmpl>
        </p:tmplLst>
      </p:bldP>
      <p:bldP spid="10" grpId="0" animBg="1"/>
      <p:bldP spid="14" grpId="0" build="p">
        <p:tmplLst>
          <p:tmpl lvl="1">
            <p:tnLst>
              <p:par>
                <p:cTn presetID="2" presetClass="entr" presetSubtype="4"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ppt_x"/>
                          </p:val>
                        </p:tav>
                        <p:tav tm="100000">
                          <p:val>
                            <p:strVal val="#ppt_x"/>
                          </p:val>
                        </p:tav>
                      </p:tavLst>
                    </p:anim>
                    <p:anim calcmode="lin" valueType="num">
                      <p:cBhvr additive="base">
                        <p:cTn dur="1000" fill="hold"/>
                        <p:tgtEl>
                          <p:spTgt spid="14"/>
                        </p:tgtEl>
                        <p:attrNameLst>
                          <p:attrName>ppt_y</p:attrName>
                        </p:attrNameLst>
                      </p:cBhvr>
                      <p:tavLst>
                        <p:tav tm="0">
                          <p:val>
                            <p:strVal val="1+#ppt_h/2"/>
                          </p:val>
                        </p:tav>
                        <p:tav tm="100000">
                          <p:val>
                            <p:strVal val="#ppt_y"/>
                          </p:val>
                        </p:tav>
                      </p:tavLst>
                    </p:anim>
                  </p:childTnLst>
                </p:cTn>
              </p:par>
            </p:tnLst>
          </p:tmpl>
        </p:tmplLst>
      </p:bldP>
      <p:bldP spid="8" grpId="0" animBg="1"/>
      <p:bldP spid="12" grpId="0" build="p">
        <p:tmplLst>
          <p:tmpl lvl="1">
            <p:tnLst>
              <p:par>
                <p:cTn presetID="2" presetClass="entr" presetSubtype="1"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ppt_x"/>
                          </p:val>
                        </p:tav>
                        <p:tav tm="100000">
                          <p:val>
                            <p:strVal val="#ppt_x"/>
                          </p:val>
                        </p:tav>
                      </p:tavLst>
                    </p:anim>
                    <p:anim calcmode="lin" valueType="num">
                      <p:cBhvr additive="base">
                        <p:cTn dur="1000" fill="hold"/>
                        <p:tgtEl>
                          <p:spTgt spid="12"/>
                        </p:tgtEl>
                        <p:attrNameLst>
                          <p:attrName>ppt_y</p:attrName>
                        </p:attrNameLst>
                      </p:cBhvr>
                      <p:tavLst>
                        <p:tav tm="0">
                          <p:val>
                            <p:strVal val="0-#ppt_h/2"/>
                          </p:val>
                        </p:tav>
                        <p:tav tm="100000">
                          <p:val>
                            <p:strVal val="#ppt_y"/>
                          </p:val>
                        </p:tav>
                      </p:tavLst>
                    </p:anim>
                  </p:childTnLst>
                </p:cTn>
              </p:par>
            </p:tnLst>
          </p:tmpl>
        </p:tmplLst>
      </p:bldP>
      <p:bldP spid="6" grpId="0" animBg="1"/>
      <p:bldP spid="11" grpId="0" build="p">
        <p:tmplLst>
          <p:tmpl lvl="1">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000" fill="hold"/>
                        <p:tgtEl>
                          <p:spTgt spid="11"/>
                        </p:tgtEl>
                        <p:attrNameLst>
                          <p:attrName>ppt_x</p:attrName>
                        </p:attrNameLst>
                      </p:cBhvr>
                      <p:tavLst>
                        <p:tav tm="0">
                          <p:val>
                            <p:strVal val="#ppt_x"/>
                          </p:val>
                        </p:tav>
                        <p:tav tm="100000">
                          <p:val>
                            <p:strVal val="#ppt_x"/>
                          </p:val>
                        </p:tav>
                      </p:tavLst>
                    </p:anim>
                    <p:anim calcmode="lin" valueType="num">
                      <p:cBhvr additive="base">
                        <p:cTn dur="1000" fill="hold"/>
                        <p:tgtEl>
                          <p:spTgt spid="11"/>
                        </p:tgtEl>
                        <p:attrNameLst>
                          <p:attrName>ppt_y</p:attrName>
                        </p:attrNameLst>
                      </p:cBhvr>
                      <p:tavLst>
                        <p:tav tm="0">
                          <p:val>
                            <p:strVal val="1+#ppt_h/2"/>
                          </p:val>
                        </p:tav>
                        <p:tav tm="100000">
                          <p:val>
                            <p:strVal val="#ppt_y"/>
                          </p:val>
                        </p:tav>
                      </p:tavLst>
                    </p:anim>
                  </p:childTnLst>
                </p:cTn>
              </p:par>
            </p:tnLst>
          </p:tmpl>
        </p:tmplLst>
      </p:bldP>
      <p:bldP spid="4"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üzen_28">
    <p:spTree>
      <p:nvGrpSpPr>
        <p:cNvPr id="1" name=""/>
        <p:cNvGrpSpPr/>
        <p:nvPr/>
      </p:nvGrpSpPr>
      <p:grpSpPr>
        <a:xfrm>
          <a:off x="0" y="0"/>
          <a:ext cx="0" cy="0"/>
          <a:chOff x="0" y="0"/>
          <a:chExt cx="0" cy="0"/>
        </a:xfrm>
      </p:grpSpPr>
      <p:sp>
        <p:nvSpPr>
          <p:cNvPr id="7" name="Metin 2">
            <a:extLst>
              <a:ext uri="{FF2B5EF4-FFF2-40B4-BE49-F238E27FC236}">
                <a16:creationId xmlns:a16="http://schemas.microsoft.com/office/drawing/2014/main" id="{22BADAD1-8BCD-4B04-ACF6-DE358D76045C}"/>
              </a:ext>
            </a:extLst>
          </p:cNvPr>
          <p:cNvSpPr>
            <a:spLocks noGrp="1"/>
          </p:cNvSpPr>
          <p:nvPr>
            <p:ph type="body" sz="quarter" idx="12" hasCustomPrompt="1"/>
          </p:nvPr>
        </p:nvSpPr>
        <p:spPr>
          <a:xfrm>
            <a:off x="8174199" y="2293938"/>
            <a:ext cx="3042444" cy="3060700"/>
          </a:xfrm>
          <a:prstGeom prst="rect">
            <a:avLst/>
          </a:prstGeom>
        </p:spPr>
        <p:txBody>
          <a:bodyPr/>
          <a:lstStyle>
            <a:lvl1pPr marL="0" indent="0" algn="just">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asmin</a:t>
            </a:r>
            <a:r>
              <a:rPr lang="tr-TR" dirty="0"/>
              <a:t> </a:t>
            </a:r>
            <a:r>
              <a:rPr lang="tr-TR" dirty="0" err="1"/>
              <a:t>consectetur</a:t>
            </a:r>
            <a:r>
              <a:rPr lang="tr-TR" dirty="0"/>
              <a:t> </a:t>
            </a:r>
            <a:r>
              <a:rPr lang="tr-TR" dirty="0" err="1"/>
              <a:t>adipiscing</a:t>
            </a:r>
            <a:r>
              <a:rPr lang="tr-TR" dirty="0"/>
              <a:t> asan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 </a:t>
            </a:r>
            <a:r>
              <a:rPr lang="tr-TR" dirty="0" err="1"/>
              <a:t>Quisque</a:t>
            </a:r>
            <a:r>
              <a:rPr lang="tr-TR" dirty="0"/>
              <a:t> </a:t>
            </a:r>
            <a:r>
              <a:rPr lang="tr-TR" dirty="0" err="1"/>
              <a:t>ultricies</a:t>
            </a:r>
            <a:r>
              <a:rPr lang="tr-TR" dirty="0"/>
              <a:t> </a:t>
            </a:r>
            <a:r>
              <a:rPr lang="tr-TR" dirty="0" err="1"/>
              <a:t>interdum</a:t>
            </a:r>
            <a:r>
              <a:rPr lang="tr-TR" dirty="0"/>
              <a:t> </a:t>
            </a:r>
            <a:r>
              <a:rPr lang="tr-TR" dirty="0" err="1"/>
              <a:t>risus</a:t>
            </a:r>
            <a:r>
              <a:rPr lang="tr-TR" dirty="0"/>
              <a:t> in </a:t>
            </a:r>
            <a:r>
              <a:rPr lang="tr-TR" dirty="0" err="1"/>
              <a:t>vulputate</a:t>
            </a:r>
            <a:endParaRPr lang="tr-TR" dirty="0"/>
          </a:p>
        </p:txBody>
      </p:sp>
      <p:sp>
        <p:nvSpPr>
          <p:cNvPr id="6" name="Metin 1">
            <a:extLst>
              <a:ext uri="{FF2B5EF4-FFF2-40B4-BE49-F238E27FC236}">
                <a16:creationId xmlns:a16="http://schemas.microsoft.com/office/drawing/2014/main" id="{BD331AA9-CE05-4678-8933-9826FCC3EC90}"/>
              </a:ext>
            </a:extLst>
          </p:cNvPr>
          <p:cNvSpPr>
            <a:spLocks noGrp="1"/>
          </p:cNvSpPr>
          <p:nvPr>
            <p:ph type="body" sz="quarter" idx="11" hasCustomPrompt="1"/>
          </p:nvPr>
        </p:nvSpPr>
        <p:spPr>
          <a:xfrm>
            <a:off x="4601370" y="2276475"/>
            <a:ext cx="3042444" cy="3060700"/>
          </a:xfrm>
          <a:prstGeom prst="rect">
            <a:avLst/>
          </a:prstGeom>
        </p:spPr>
        <p:txBody>
          <a:bodyPr/>
          <a:lstStyle>
            <a:lvl1pPr marL="0" indent="0" algn="just">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asmin</a:t>
            </a:r>
            <a:r>
              <a:rPr lang="tr-TR" dirty="0"/>
              <a:t> </a:t>
            </a:r>
            <a:r>
              <a:rPr lang="tr-TR" dirty="0" err="1"/>
              <a:t>consectetur</a:t>
            </a:r>
            <a:r>
              <a:rPr lang="tr-TR" dirty="0"/>
              <a:t> </a:t>
            </a:r>
            <a:r>
              <a:rPr lang="tr-TR" dirty="0" err="1"/>
              <a:t>adipiscing</a:t>
            </a:r>
            <a:r>
              <a:rPr lang="tr-TR" dirty="0"/>
              <a:t> asan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 </a:t>
            </a:r>
            <a:r>
              <a:rPr lang="tr-TR" dirty="0" err="1"/>
              <a:t>Quisque</a:t>
            </a:r>
            <a:r>
              <a:rPr lang="tr-TR" dirty="0"/>
              <a:t> </a:t>
            </a:r>
            <a:r>
              <a:rPr lang="tr-TR" dirty="0" err="1"/>
              <a:t>ultricies</a:t>
            </a:r>
            <a:r>
              <a:rPr lang="tr-TR" dirty="0"/>
              <a:t> </a:t>
            </a:r>
            <a:r>
              <a:rPr lang="tr-TR" dirty="0" err="1"/>
              <a:t>interdum</a:t>
            </a:r>
            <a:r>
              <a:rPr lang="tr-TR" dirty="0"/>
              <a:t> </a:t>
            </a:r>
            <a:r>
              <a:rPr lang="tr-TR" dirty="0" err="1"/>
              <a:t>risus</a:t>
            </a:r>
            <a:r>
              <a:rPr lang="tr-TR" dirty="0"/>
              <a:t> in </a:t>
            </a:r>
            <a:r>
              <a:rPr lang="tr-TR" dirty="0" err="1"/>
              <a:t>vulputate</a:t>
            </a:r>
            <a:endParaRPr lang="tr-TR" dirty="0"/>
          </a:p>
        </p:txBody>
      </p:sp>
      <p:sp>
        <p:nvSpPr>
          <p:cNvPr id="4" name="Görsel">
            <a:extLst>
              <a:ext uri="{FF2B5EF4-FFF2-40B4-BE49-F238E27FC236}">
                <a16:creationId xmlns:a16="http://schemas.microsoft.com/office/drawing/2014/main" id="{A1EEDF73-1715-47C2-8E9E-EF7FA8D42DDB}"/>
              </a:ext>
            </a:extLst>
          </p:cNvPr>
          <p:cNvSpPr>
            <a:spLocks noGrp="1"/>
          </p:cNvSpPr>
          <p:nvPr>
            <p:ph type="pic" sz="quarter" idx="10"/>
          </p:nvPr>
        </p:nvSpPr>
        <p:spPr>
          <a:xfrm>
            <a:off x="0" y="0"/>
            <a:ext cx="4079875" cy="6858000"/>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5" name="Başlık">
            <a:extLst>
              <a:ext uri="{FF2B5EF4-FFF2-40B4-BE49-F238E27FC236}">
                <a16:creationId xmlns:a16="http://schemas.microsoft.com/office/drawing/2014/main" id="{0C7F8B18-4F31-407C-8939-7C750D1F7791}"/>
              </a:ext>
            </a:extLst>
          </p:cNvPr>
          <p:cNvSpPr>
            <a:spLocks noGrp="1"/>
          </p:cNvSpPr>
          <p:nvPr>
            <p:ph type="title" hasCustomPrompt="1"/>
          </p:nvPr>
        </p:nvSpPr>
        <p:spPr>
          <a:xfrm>
            <a:off x="4601370" y="765175"/>
            <a:ext cx="6615274" cy="755650"/>
          </a:xfrm>
          <a:prstGeom prst="rect">
            <a:avLst/>
          </a:prstGeom>
          <a:noFill/>
          <a:ln w="31750">
            <a:solidFill>
              <a:schemeClr val="tx1"/>
            </a:solidFill>
          </a:ln>
        </p:spPr>
        <p:txBody>
          <a:bodyPr lIns="180000" tIns="180000" rIns="180000" bIns="72000" anchor="ctr" anchorCtr="0"/>
          <a:lstStyle>
            <a:lvl1pPr algn="l">
              <a:defRPr sz="4000">
                <a:solidFill>
                  <a:schemeClr val="tx1"/>
                </a:solidFill>
                <a:latin typeface="Raleway ExtraBold" panose="020B0903030101060003" pitchFamily="34" charset="-94"/>
              </a:defRPr>
            </a:lvl1pPr>
          </a:lstStyle>
          <a:p>
            <a:r>
              <a:rPr lang="tr-TR" dirty="0"/>
              <a:t>BAŞLIK</a:t>
            </a:r>
          </a:p>
        </p:txBody>
      </p:sp>
      <p:sp>
        <p:nvSpPr>
          <p:cNvPr id="8" name="Slayt Numarası Yer Tutucusu 5">
            <a:extLst>
              <a:ext uri="{FF2B5EF4-FFF2-40B4-BE49-F238E27FC236}">
                <a16:creationId xmlns:a16="http://schemas.microsoft.com/office/drawing/2014/main" id="{C886FD29-0CD7-4FED-BFB4-C0A61F1424EC}"/>
              </a:ext>
            </a:extLst>
          </p:cNvPr>
          <p:cNvSpPr>
            <a:spLocks noGrp="1"/>
          </p:cNvSpPr>
          <p:nvPr>
            <p:ph type="sldNum" sz="quarter" idx="4"/>
          </p:nvPr>
        </p:nvSpPr>
        <p:spPr>
          <a:xfrm>
            <a:off x="10658475" y="6092825"/>
            <a:ext cx="766763" cy="765175"/>
          </a:xfrm>
          <a:prstGeom prst="rect">
            <a:avLst/>
          </a:prstGeom>
          <a:noFill/>
        </p:spPr>
        <p:txBody>
          <a:bodyPr vert="horz" lIns="91440" tIns="45720" rIns="91440" bIns="45720" rtlCol="0" anchor="ctr"/>
          <a:lstStyle>
            <a:lvl1pPr algn="r">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214270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6">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5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 presetClass="entr" presetSubtype="4" decel="10000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1+#ppt_h/2"/>
                          </p:val>
                        </p:tav>
                        <p:tav tm="100000">
                          <p:val>
                            <p:strVal val="#ppt_y"/>
                          </p:val>
                        </p:tav>
                      </p:tavLst>
                    </p:anim>
                  </p:childTnLst>
                </p:cTn>
              </p:par>
            </p:tnLst>
          </p:tmpl>
        </p:tmplLst>
      </p:bldP>
      <p:bldP spid="6" grpId="0" build="p">
        <p:tmplLst>
          <p:tmpl lvl="1">
            <p:tnLst>
              <p:par>
                <p:cTn presetID="2" presetClass="entr" presetSubtype="4"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1+#ppt_h/2"/>
                          </p:val>
                        </p:tav>
                        <p:tav tm="100000">
                          <p:val>
                            <p:strVal val="#ppt_y"/>
                          </p:val>
                        </p:tav>
                      </p:tavLst>
                    </p:anim>
                  </p:childTnLst>
                </p:cTn>
              </p:par>
            </p:tnLst>
          </p:tmpl>
        </p:tmplLst>
      </p:bldP>
      <p:bldP spid="4" grpId="0" animBg="1"/>
      <p:bldP spid="5"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üzen_30">
    <p:spTree>
      <p:nvGrpSpPr>
        <p:cNvPr id="1" name=""/>
        <p:cNvGrpSpPr/>
        <p:nvPr/>
      </p:nvGrpSpPr>
      <p:grpSpPr>
        <a:xfrm>
          <a:off x="0" y="0"/>
          <a:ext cx="0" cy="0"/>
          <a:chOff x="0" y="0"/>
          <a:chExt cx="0" cy="0"/>
        </a:xfrm>
      </p:grpSpPr>
      <p:sp>
        <p:nvSpPr>
          <p:cNvPr id="8" name="Görsel 6">
            <a:extLst>
              <a:ext uri="{FF2B5EF4-FFF2-40B4-BE49-F238E27FC236}">
                <a16:creationId xmlns:a16="http://schemas.microsoft.com/office/drawing/2014/main" id="{8A6650A3-CB56-42F8-9D72-BA5BE9F90CA5}"/>
              </a:ext>
            </a:extLst>
          </p:cNvPr>
          <p:cNvSpPr>
            <a:spLocks noGrp="1"/>
          </p:cNvSpPr>
          <p:nvPr>
            <p:ph type="pic" sz="quarter" idx="19"/>
          </p:nvPr>
        </p:nvSpPr>
        <p:spPr>
          <a:xfrm>
            <a:off x="9156700" y="2276475"/>
            <a:ext cx="3035300" cy="4581525"/>
          </a:xfrm>
          <a:prstGeom prst="rect">
            <a:avLst/>
          </a:prstGeom>
          <a:pattFill prst="pct5">
            <a:fgClr>
              <a:schemeClr val="accent1"/>
            </a:fgClr>
            <a:bgClr>
              <a:schemeClr val="bg1"/>
            </a:bgClr>
          </a:pattFill>
          <a:ln w="28575" cap="sq">
            <a:solidFill>
              <a:schemeClr val="bg1"/>
            </a:solidFill>
            <a:miter lim="800000"/>
          </a:ln>
        </p:spPr>
        <p:txBody>
          <a:bodyPr/>
          <a:lstStyle>
            <a:lvl1pPr>
              <a:defRPr sz="1600"/>
            </a:lvl1pPr>
          </a:lstStyle>
          <a:p>
            <a:endParaRPr lang="tr-TR" dirty="0"/>
          </a:p>
        </p:txBody>
      </p:sp>
      <p:sp>
        <p:nvSpPr>
          <p:cNvPr id="9" name="Görsel 5">
            <a:extLst>
              <a:ext uri="{FF2B5EF4-FFF2-40B4-BE49-F238E27FC236}">
                <a16:creationId xmlns:a16="http://schemas.microsoft.com/office/drawing/2014/main" id="{0C19A754-AC29-4189-B31E-C01761D79BDB}"/>
              </a:ext>
            </a:extLst>
          </p:cNvPr>
          <p:cNvSpPr>
            <a:spLocks noGrp="1"/>
          </p:cNvSpPr>
          <p:nvPr>
            <p:ph type="pic" sz="quarter" idx="20"/>
          </p:nvPr>
        </p:nvSpPr>
        <p:spPr>
          <a:xfrm>
            <a:off x="9156700" y="0"/>
            <a:ext cx="3035300" cy="2276475"/>
          </a:xfrm>
          <a:prstGeom prst="rect">
            <a:avLst/>
          </a:prstGeom>
          <a:pattFill prst="pct5">
            <a:fgClr>
              <a:schemeClr val="accent1"/>
            </a:fgClr>
            <a:bgClr>
              <a:schemeClr val="bg1"/>
            </a:bgClr>
          </a:pattFill>
          <a:ln w="28575" cap="sq">
            <a:solidFill>
              <a:schemeClr val="bg1"/>
            </a:solidFill>
            <a:miter lim="800000"/>
          </a:ln>
        </p:spPr>
        <p:txBody>
          <a:bodyPr/>
          <a:lstStyle>
            <a:lvl1pPr>
              <a:defRPr sz="1600"/>
            </a:lvl1pPr>
          </a:lstStyle>
          <a:p>
            <a:endParaRPr lang="tr-TR" dirty="0"/>
          </a:p>
        </p:txBody>
      </p:sp>
      <p:sp>
        <p:nvSpPr>
          <p:cNvPr id="11" name="Görsel 4">
            <a:extLst>
              <a:ext uri="{FF2B5EF4-FFF2-40B4-BE49-F238E27FC236}">
                <a16:creationId xmlns:a16="http://schemas.microsoft.com/office/drawing/2014/main" id="{B1C7D53B-7C93-4B0C-9ECD-9BDC787FBA34}"/>
              </a:ext>
            </a:extLst>
          </p:cNvPr>
          <p:cNvSpPr>
            <a:spLocks noGrp="1"/>
          </p:cNvSpPr>
          <p:nvPr>
            <p:ph type="pic" sz="quarter" idx="22"/>
          </p:nvPr>
        </p:nvSpPr>
        <p:spPr>
          <a:xfrm>
            <a:off x="6070600" y="4581525"/>
            <a:ext cx="3086100" cy="2276475"/>
          </a:xfrm>
          <a:prstGeom prst="rect">
            <a:avLst/>
          </a:prstGeom>
          <a:pattFill prst="pct5">
            <a:fgClr>
              <a:schemeClr val="accent1"/>
            </a:fgClr>
            <a:bgClr>
              <a:schemeClr val="bg1"/>
            </a:bgClr>
          </a:pattFill>
          <a:ln w="28575" cap="sq">
            <a:solidFill>
              <a:schemeClr val="bg1"/>
            </a:solidFill>
            <a:miter lim="800000"/>
          </a:ln>
        </p:spPr>
        <p:txBody>
          <a:bodyPr/>
          <a:lstStyle>
            <a:lvl1pPr>
              <a:defRPr sz="1600"/>
            </a:lvl1pPr>
          </a:lstStyle>
          <a:p>
            <a:endParaRPr lang="tr-TR" dirty="0"/>
          </a:p>
        </p:txBody>
      </p:sp>
      <p:sp>
        <p:nvSpPr>
          <p:cNvPr id="10" name="Görsel 3">
            <a:extLst>
              <a:ext uri="{FF2B5EF4-FFF2-40B4-BE49-F238E27FC236}">
                <a16:creationId xmlns:a16="http://schemas.microsoft.com/office/drawing/2014/main" id="{0B3917CD-59F1-4301-A1EF-C68E408345D6}"/>
              </a:ext>
            </a:extLst>
          </p:cNvPr>
          <p:cNvSpPr>
            <a:spLocks noGrp="1"/>
          </p:cNvSpPr>
          <p:nvPr>
            <p:ph type="pic" sz="quarter" idx="21"/>
          </p:nvPr>
        </p:nvSpPr>
        <p:spPr>
          <a:xfrm>
            <a:off x="6070600" y="0"/>
            <a:ext cx="3086100" cy="4581525"/>
          </a:xfrm>
          <a:prstGeom prst="rect">
            <a:avLst/>
          </a:prstGeom>
          <a:pattFill prst="pct5">
            <a:fgClr>
              <a:schemeClr val="accent1"/>
            </a:fgClr>
            <a:bgClr>
              <a:schemeClr val="bg1"/>
            </a:bgClr>
          </a:pattFill>
          <a:ln w="28575" cap="sq">
            <a:solidFill>
              <a:schemeClr val="bg1"/>
            </a:solidFill>
            <a:miter lim="800000"/>
          </a:ln>
        </p:spPr>
        <p:txBody>
          <a:bodyPr/>
          <a:lstStyle>
            <a:lvl1pPr>
              <a:defRPr sz="1600"/>
            </a:lvl1pPr>
          </a:lstStyle>
          <a:p>
            <a:endParaRPr lang="tr-TR" dirty="0"/>
          </a:p>
        </p:txBody>
      </p:sp>
      <p:sp>
        <p:nvSpPr>
          <p:cNvPr id="4" name="Görsel 2">
            <a:extLst>
              <a:ext uri="{FF2B5EF4-FFF2-40B4-BE49-F238E27FC236}">
                <a16:creationId xmlns:a16="http://schemas.microsoft.com/office/drawing/2014/main" id="{632A91BD-73CA-421A-8CDC-2D77882B70C0}"/>
              </a:ext>
            </a:extLst>
          </p:cNvPr>
          <p:cNvSpPr>
            <a:spLocks noGrp="1"/>
          </p:cNvSpPr>
          <p:nvPr>
            <p:ph type="pic" sz="quarter" idx="10"/>
          </p:nvPr>
        </p:nvSpPr>
        <p:spPr>
          <a:xfrm>
            <a:off x="3035300" y="2276475"/>
            <a:ext cx="3035300" cy="4581525"/>
          </a:xfrm>
          <a:prstGeom prst="rect">
            <a:avLst/>
          </a:prstGeom>
          <a:pattFill prst="pct5">
            <a:fgClr>
              <a:schemeClr val="accent1"/>
            </a:fgClr>
            <a:bgClr>
              <a:schemeClr val="bg1"/>
            </a:bgClr>
          </a:pattFill>
          <a:ln w="28575" cap="sq">
            <a:solidFill>
              <a:schemeClr val="bg1"/>
            </a:solidFill>
            <a:miter lim="800000"/>
          </a:ln>
        </p:spPr>
        <p:txBody>
          <a:bodyPr/>
          <a:lstStyle>
            <a:lvl1pPr>
              <a:defRPr sz="1600"/>
            </a:lvl1pPr>
          </a:lstStyle>
          <a:p>
            <a:endParaRPr lang="tr-TR" dirty="0"/>
          </a:p>
        </p:txBody>
      </p:sp>
      <p:sp>
        <p:nvSpPr>
          <p:cNvPr id="5" name="Görsel 1">
            <a:extLst>
              <a:ext uri="{FF2B5EF4-FFF2-40B4-BE49-F238E27FC236}">
                <a16:creationId xmlns:a16="http://schemas.microsoft.com/office/drawing/2014/main" id="{959DEC8A-12C9-4CF4-BD66-07F3509492DC}"/>
              </a:ext>
            </a:extLst>
          </p:cNvPr>
          <p:cNvSpPr>
            <a:spLocks noGrp="1"/>
          </p:cNvSpPr>
          <p:nvPr>
            <p:ph type="pic" sz="quarter" idx="11"/>
          </p:nvPr>
        </p:nvSpPr>
        <p:spPr>
          <a:xfrm>
            <a:off x="3035300" y="0"/>
            <a:ext cx="3035300" cy="2276475"/>
          </a:xfrm>
          <a:prstGeom prst="rect">
            <a:avLst/>
          </a:prstGeom>
          <a:pattFill prst="pct5">
            <a:fgClr>
              <a:schemeClr val="accent1"/>
            </a:fgClr>
            <a:bgClr>
              <a:schemeClr val="bg1"/>
            </a:bgClr>
          </a:pattFill>
          <a:ln w="28575" cap="sq">
            <a:solidFill>
              <a:schemeClr val="bg1"/>
            </a:solidFill>
            <a:miter lim="800000"/>
          </a:ln>
        </p:spPr>
        <p:txBody>
          <a:bodyPr/>
          <a:lstStyle>
            <a:lvl1pPr>
              <a:defRPr sz="1600"/>
            </a:lvl1pPr>
          </a:lstStyle>
          <a:p>
            <a:endParaRPr lang="tr-TR" dirty="0"/>
          </a:p>
        </p:txBody>
      </p:sp>
      <p:sp>
        <p:nvSpPr>
          <p:cNvPr id="6" name="Metin">
            <a:extLst>
              <a:ext uri="{FF2B5EF4-FFF2-40B4-BE49-F238E27FC236}">
                <a16:creationId xmlns:a16="http://schemas.microsoft.com/office/drawing/2014/main" id="{9B271157-9EFB-4447-97EF-27F963F9FF0D}"/>
              </a:ext>
            </a:extLst>
          </p:cNvPr>
          <p:cNvSpPr>
            <a:spLocks noGrp="1"/>
          </p:cNvSpPr>
          <p:nvPr>
            <p:ph type="body" sz="quarter" idx="12" hasCustomPrompt="1"/>
          </p:nvPr>
        </p:nvSpPr>
        <p:spPr>
          <a:xfrm>
            <a:off x="274692" y="1937385"/>
            <a:ext cx="2460516" cy="3188904"/>
          </a:xfrm>
          <a:prstGeom prst="rect">
            <a:avLst/>
          </a:prstGeom>
        </p:spPr>
        <p:txBody>
          <a:bodyPr/>
          <a:lstStyle>
            <a:lvl1pPr marL="0" indent="0" algn="r">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endParaRPr lang="tr-TR" dirty="0"/>
          </a:p>
        </p:txBody>
      </p:sp>
      <p:sp>
        <p:nvSpPr>
          <p:cNvPr id="7" name="Başlık">
            <a:extLst>
              <a:ext uri="{FF2B5EF4-FFF2-40B4-BE49-F238E27FC236}">
                <a16:creationId xmlns:a16="http://schemas.microsoft.com/office/drawing/2014/main" id="{F92CBB8E-3947-4939-B208-4BA48FAF9D6E}"/>
              </a:ext>
            </a:extLst>
          </p:cNvPr>
          <p:cNvSpPr>
            <a:spLocks noGrp="1"/>
          </p:cNvSpPr>
          <p:nvPr>
            <p:ph type="body" sz="quarter" idx="18" hasCustomPrompt="1"/>
          </p:nvPr>
        </p:nvSpPr>
        <p:spPr>
          <a:xfrm>
            <a:off x="274692" y="954473"/>
            <a:ext cx="2460516" cy="540000"/>
          </a:xfrm>
          <a:prstGeom prst="rect">
            <a:avLst/>
          </a:prstGeom>
          <a:ln w="25400">
            <a:solidFill>
              <a:schemeClr val="tx1"/>
            </a:solidFill>
          </a:ln>
        </p:spPr>
        <p:txBody>
          <a:bodyPr anchor="ctr" anchorCtr="0"/>
          <a:lstStyle>
            <a:lvl1pPr marL="0" indent="0" algn="r">
              <a:buFontTx/>
              <a:buNone/>
              <a:defRPr sz="2400">
                <a:solidFill>
                  <a:schemeClr val="tx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BAŞLIK</a:t>
            </a:r>
          </a:p>
        </p:txBody>
      </p:sp>
      <p:sp>
        <p:nvSpPr>
          <p:cNvPr id="12" name="Slayt Numarası Yer Tutucusu 5">
            <a:extLst>
              <a:ext uri="{FF2B5EF4-FFF2-40B4-BE49-F238E27FC236}">
                <a16:creationId xmlns:a16="http://schemas.microsoft.com/office/drawing/2014/main" id="{4CD7D2CB-8777-431C-B5BC-A791C9F70D60}"/>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35365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750" fill="hold"/>
                                        <p:tgtEl>
                                          <p:spTgt spid="7">
                                            <p:bg/>
                                          </p:spTgt>
                                        </p:tgtEl>
                                        <p:attrNameLst>
                                          <p:attrName>ppt_x</p:attrName>
                                        </p:attrNameLst>
                                      </p:cBhvr>
                                      <p:tavLst>
                                        <p:tav tm="0">
                                          <p:val>
                                            <p:strVal val="0-#ppt_w/2"/>
                                          </p:val>
                                        </p:tav>
                                        <p:tav tm="100000">
                                          <p:val>
                                            <p:strVal val="#ppt_x"/>
                                          </p:val>
                                        </p:tav>
                                      </p:tavLst>
                                    </p:anim>
                                    <p:anim calcmode="lin" valueType="num">
                                      <p:cBhvr additive="base">
                                        <p:cTn id="8" dur="750" fill="hold"/>
                                        <p:tgtEl>
                                          <p:spTgt spid="7">
                                            <p:bg/>
                                          </p:spTgt>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75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75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6" dur="750" fill="hold"/>
                                        <p:tgtEl>
                                          <p:spTgt spid="6">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1"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4" decel="100000" fill="hold" grpId="0" nodeType="withEffect">
                                  <p:stCondLst>
                                    <p:cond delay="25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ppt_x"/>
                                          </p:val>
                                        </p:tav>
                                        <p:tav tm="100000">
                                          <p:val>
                                            <p:strVal val="#ppt_x"/>
                                          </p:val>
                                        </p:tav>
                                      </p:tavLst>
                                    </p:anim>
                                    <p:anim calcmode="lin" valueType="num">
                                      <p:cBhvr additive="base">
                                        <p:cTn id="24" dur="10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1" decel="100000" fill="hold" grpId="0" nodeType="withEffect">
                                  <p:stCondLst>
                                    <p:cond delay="5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ppt_x"/>
                                          </p:val>
                                        </p:tav>
                                        <p:tav tm="100000">
                                          <p:val>
                                            <p:strVal val="#ppt_x"/>
                                          </p:val>
                                        </p:tav>
                                      </p:tavLst>
                                    </p:anim>
                                    <p:anim calcmode="lin" valueType="num">
                                      <p:cBhvr additive="base">
                                        <p:cTn id="28" dur="1000" fill="hold"/>
                                        <p:tgtEl>
                                          <p:spTgt spid="10"/>
                                        </p:tgtEl>
                                        <p:attrNameLst>
                                          <p:attrName>ppt_y</p:attrName>
                                        </p:attrNameLst>
                                      </p:cBhvr>
                                      <p:tavLst>
                                        <p:tav tm="0">
                                          <p:val>
                                            <p:strVal val="0-#ppt_h/2"/>
                                          </p:val>
                                        </p:tav>
                                        <p:tav tm="100000">
                                          <p:val>
                                            <p:strVal val="#ppt_y"/>
                                          </p:val>
                                        </p:tav>
                                      </p:tavLst>
                                    </p:anim>
                                  </p:childTnLst>
                                </p:cTn>
                              </p:par>
                              <p:par>
                                <p:cTn id="29" presetID="2" presetClass="entr" presetSubtype="4" decel="100000" fill="hold" grpId="0" nodeType="withEffect">
                                  <p:stCondLst>
                                    <p:cond delay="50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1" decel="100000" fill="hold" grpId="0" nodeType="withEffect">
                                  <p:stCondLst>
                                    <p:cond delay="75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1000" fill="hold"/>
                                        <p:tgtEl>
                                          <p:spTgt spid="9"/>
                                        </p:tgtEl>
                                        <p:attrNameLst>
                                          <p:attrName>ppt_x</p:attrName>
                                        </p:attrNameLst>
                                      </p:cBhvr>
                                      <p:tavLst>
                                        <p:tav tm="0">
                                          <p:val>
                                            <p:strVal val="#ppt_x"/>
                                          </p:val>
                                        </p:tav>
                                        <p:tav tm="100000">
                                          <p:val>
                                            <p:strVal val="#ppt_x"/>
                                          </p:val>
                                        </p:tav>
                                      </p:tavLst>
                                    </p:anim>
                                    <p:anim calcmode="lin" valueType="num">
                                      <p:cBhvr additive="base">
                                        <p:cTn id="36" dur="1000" fill="hold"/>
                                        <p:tgtEl>
                                          <p:spTgt spid="9"/>
                                        </p:tgtEl>
                                        <p:attrNameLst>
                                          <p:attrName>ppt_y</p:attrName>
                                        </p:attrNameLst>
                                      </p:cBhvr>
                                      <p:tavLst>
                                        <p:tav tm="0">
                                          <p:val>
                                            <p:strVal val="0-#ppt_h/2"/>
                                          </p:val>
                                        </p:tav>
                                        <p:tav tm="100000">
                                          <p:val>
                                            <p:strVal val="#ppt_y"/>
                                          </p:val>
                                        </p:tav>
                                      </p:tavLst>
                                    </p:anim>
                                  </p:childTnLst>
                                </p:cTn>
                              </p:par>
                              <p:par>
                                <p:cTn id="37" presetID="2" presetClass="entr" presetSubtype="4" decel="100000" fill="hold" grpId="0" nodeType="withEffect">
                                  <p:stCondLst>
                                    <p:cond delay="75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1000" fill="hold"/>
                                        <p:tgtEl>
                                          <p:spTgt spid="8"/>
                                        </p:tgtEl>
                                        <p:attrNameLst>
                                          <p:attrName>ppt_x</p:attrName>
                                        </p:attrNameLst>
                                      </p:cBhvr>
                                      <p:tavLst>
                                        <p:tav tm="0">
                                          <p:val>
                                            <p:strVal val="#ppt_x"/>
                                          </p:val>
                                        </p:tav>
                                        <p:tav tm="100000">
                                          <p:val>
                                            <p:strVal val="#ppt_x"/>
                                          </p:val>
                                        </p:tav>
                                      </p:tavLst>
                                    </p:anim>
                                    <p:anim calcmode="lin" valueType="num">
                                      <p:cBhvr additive="base">
                                        <p:cTn id="40"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0" grpId="0" animBg="1"/>
      <p:bldP spid="4" grpId="0" animBg="1"/>
      <p:bldP spid="5" grpId="0" animBg="1"/>
      <p:bldP spid="6" grpId="0" build="p">
        <p:tmplLst>
          <p:tmpl lvl="1">
            <p:tnLst>
              <p:par>
                <p:cTn presetID="2" presetClass="entr" presetSubtype="8"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0-#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Lst>
      </p:bldP>
      <p:bldP spid="7" grpId="0" build="p" animBg="1">
        <p:tmplLst>
          <p:tmpl>
            <p:tnLst>
              <p:par>
                <p:cTn presetID="2" presetClass="entr" presetSubtype="8"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üzen_31">
    <p:spTree>
      <p:nvGrpSpPr>
        <p:cNvPr id="1" name=""/>
        <p:cNvGrpSpPr/>
        <p:nvPr/>
      </p:nvGrpSpPr>
      <p:grpSpPr>
        <a:xfrm>
          <a:off x="0" y="0"/>
          <a:ext cx="0" cy="0"/>
          <a:chOff x="0" y="0"/>
          <a:chExt cx="0" cy="0"/>
        </a:xfrm>
      </p:grpSpPr>
      <p:sp>
        <p:nvSpPr>
          <p:cNvPr id="8" name="Görsel 6">
            <a:extLst>
              <a:ext uri="{FF2B5EF4-FFF2-40B4-BE49-F238E27FC236}">
                <a16:creationId xmlns:a16="http://schemas.microsoft.com/office/drawing/2014/main" id="{8A6650A3-CB56-42F8-9D72-BA5BE9F90CA5}"/>
              </a:ext>
            </a:extLst>
          </p:cNvPr>
          <p:cNvSpPr>
            <a:spLocks noGrp="1"/>
          </p:cNvSpPr>
          <p:nvPr>
            <p:ph type="pic" sz="quarter" idx="19"/>
          </p:nvPr>
        </p:nvSpPr>
        <p:spPr>
          <a:xfrm>
            <a:off x="6121400" y="2276475"/>
            <a:ext cx="3035300" cy="4581525"/>
          </a:xfrm>
          <a:prstGeom prst="rect">
            <a:avLst/>
          </a:prstGeom>
          <a:pattFill prst="pct5">
            <a:fgClr>
              <a:schemeClr val="accent1"/>
            </a:fgClr>
            <a:bgClr>
              <a:schemeClr val="bg1"/>
            </a:bgClr>
          </a:pattFill>
          <a:ln w="28575" cap="sq">
            <a:solidFill>
              <a:schemeClr val="bg1"/>
            </a:solidFill>
            <a:miter lim="800000"/>
          </a:ln>
        </p:spPr>
        <p:txBody>
          <a:bodyPr/>
          <a:lstStyle>
            <a:lvl1pPr>
              <a:defRPr sz="1600"/>
            </a:lvl1pPr>
          </a:lstStyle>
          <a:p>
            <a:endParaRPr lang="tr-TR" dirty="0"/>
          </a:p>
        </p:txBody>
      </p:sp>
      <p:sp>
        <p:nvSpPr>
          <p:cNvPr id="9" name="Görsel 5">
            <a:extLst>
              <a:ext uri="{FF2B5EF4-FFF2-40B4-BE49-F238E27FC236}">
                <a16:creationId xmlns:a16="http://schemas.microsoft.com/office/drawing/2014/main" id="{0C19A754-AC29-4189-B31E-C01761D79BDB}"/>
              </a:ext>
            </a:extLst>
          </p:cNvPr>
          <p:cNvSpPr>
            <a:spLocks noGrp="1"/>
          </p:cNvSpPr>
          <p:nvPr>
            <p:ph type="pic" sz="quarter" idx="20"/>
          </p:nvPr>
        </p:nvSpPr>
        <p:spPr>
          <a:xfrm>
            <a:off x="6121400" y="0"/>
            <a:ext cx="3035300" cy="2276475"/>
          </a:xfrm>
          <a:prstGeom prst="rect">
            <a:avLst/>
          </a:prstGeom>
          <a:pattFill prst="pct5">
            <a:fgClr>
              <a:schemeClr val="accent1"/>
            </a:fgClr>
            <a:bgClr>
              <a:schemeClr val="bg1"/>
            </a:bgClr>
          </a:pattFill>
          <a:ln w="28575" cap="sq">
            <a:solidFill>
              <a:schemeClr val="bg1"/>
            </a:solidFill>
            <a:miter lim="800000"/>
          </a:ln>
        </p:spPr>
        <p:txBody>
          <a:bodyPr/>
          <a:lstStyle>
            <a:lvl1pPr>
              <a:defRPr sz="1600"/>
            </a:lvl1pPr>
          </a:lstStyle>
          <a:p>
            <a:endParaRPr lang="tr-TR" dirty="0"/>
          </a:p>
        </p:txBody>
      </p:sp>
      <p:sp>
        <p:nvSpPr>
          <p:cNvPr id="11" name="Görsel 4">
            <a:extLst>
              <a:ext uri="{FF2B5EF4-FFF2-40B4-BE49-F238E27FC236}">
                <a16:creationId xmlns:a16="http://schemas.microsoft.com/office/drawing/2014/main" id="{B1C7D53B-7C93-4B0C-9ECD-9BDC787FBA34}"/>
              </a:ext>
            </a:extLst>
          </p:cNvPr>
          <p:cNvSpPr>
            <a:spLocks noGrp="1"/>
          </p:cNvSpPr>
          <p:nvPr>
            <p:ph type="pic" sz="quarter" idx="22"/>
          </p:nvPr>
        </p:nvSpPr>
        <p:spPr>
          <a:xfrm>
            <a:off x="3035300" y="4581525"/>
            <a:ext cx="3086100" cy="2276475"/>
          </a:xfrm>
          <a:prstGeom prst="rect">
            <a:avLst/>
          </a:prstGeom>
          <a:pattFill prst="pct5">
            <a:fgClr>
              <a:schemeClr val="accent1"/>
            </a:fgClr>
            <a:bgClr>
              <a:schemeClr val="bg1"/>
            </a:bgClr>
          </a:pattFill>
          <a:ln w="28575" cap="sq">
            <a:solidFill>
              <a:schemeClr val="bg1"/>
            </a:solidFill>
            <a:miter lim="800000"/>
          </a:ln>
        </p:spPr>
        <p:txBody>
          <a:bodyPr/>
          <a:lstStyle>
            <a:lvl1pPr>
              <a:defRPr sz="1600"/>
            </a:lvl1pPr>
          </a:lstStyle>
          <a:p>
            <a:endParaRPr lang="tr-TR" dirty="0"/>
          </a:p>
        </p:txBody>
      </p:sp>
      <p:sp>
        <p:nvSpPr>
          <p:cNvPr id="10" name="Görsel 3">
            <a:extLst>
              <a:ext uri="{FF2B5EF4-FFF2-40B4-BE49-F238E27FC236}">
                <a16:creationId xmlns:a16="http://schemas.microsoft.com/office/drawing/2014/main" id="{0B3917CD-59F1-4301-A1EF-C68E408345D6}"/>
              </a:ext>
            </a:extLst>
          </p:cNvPr>
          <p:cNvSpPr>
            <a:spLocks noGrp="1"/>
          </p:cNvSpPr>
          <p:nvPr>
            <p:ph type="pic" sz="quarter" idx="21"/>
          </p:nvPr>
        </p:nvSpPr>
        <p:spPr>
          <a:xfrm>
            <a:off x="3035300" y="0"/>
            <a:ext cx="3086100" cy="4581525"/>
          </a:xfrm>
          <a:prstGeom prst="rect">
            <a:avLst/>
          </a:prstGeom>
          <a:pattFill prst="pct5">
            <a:fgClr>
              <a:schemeClr val="accent1"/>
            </a:fgClr>
            <a:bgClr>
              <a:schemeClr val="bg1"/>
            </a:bgClr>
          </a:pattFill>
          <a:ln w="28575" cap="sq">
            <a:solidFill>
              <a:schemeClr val="bg1"/>
            </a:solidFill>
            <a:miter lim="800000"/>
          </a:ln>
        </p:spPr>
        <p:txBody>
          <a:bodyPr/>
          <a:lstStyle>
            <a:lvl1pPr>
              <a:defRPr sz="1600"/>
            </a:lvl1pPr>
          </a:lstStyle>
          <a:p>
            <a:endParaRPr lang="tr-TR" dirty="0"/>
          </a:p>
        </p:txBody>
      </p:sp>
      <p:sp>
        <p:nvSpPr>
          <p:cNvPr id="4" name="Görsel 2">
            <a:extLst>
              <a:ext uri="{FF2B5EF4-FFF2-40B4-BE49-F238E27FC236}">
                <a16:creationId xmlns:a16="http://schemas.microsoft.com/office/drawing/2014/main" id="{632A91BD-73CA-421A-8CDC-2D77882B70C0}"/>
              </a:ext>
            </a:extLst>
          </p:cNvPr>
          <p:cNvSpPr>
            <a:spLocks noGrp="1"/>
          </p:cNvSpPr>
          <p:nvPr>
            <p:ph type="pic" sz="quarter" idx="10"/>
          </p:nvPr>
        </p:nvSpPr>
        <p:spPr>
          <a:xfrm>
            <a:off x="0" y="2276475"/>
            <a:ext cx="3035300" cy="4581525"/>
          </a:xfrm>
          <a:prstGeom prst="rect">
            <a:avLst/>
          </a:prstGeom>
          <a:pattFill prst="pct5">
            <a:fgClr>
              <a:schemeClr val="accent1"/>
            </a:fgClr>
            <a:bgClr>
              <a:schemeClr val="bg1"/>
            </a:bgClr>
          </a:pattFill>
          <a:ln w="28575" cap="sq">
            <a:solidFill>
              <a:schemeClr val="bg1"/>
            </a:solidFill>
            <a:miter lim="800000"/>
          </a:ln>
        </p:spPr>
        <p:txBody>
          <a:bodyPr/>
          <a:lstStyle>
            <a:lvl1pPr>
              <a:defRPr sz="1600"/>
            </a:lvl1pPr>
          </a:lstStyle>
          <a:p>
            <a:endParaRPr lang="tr-TR" dirty="0"/>
          </a:p>
        </p:txBody>
      </p:sp>
      <p:sp>
        <p:nvSpPr>
          <p:cNvPr id="5" name="Görsel 1">
            <a:extLst>
              <a:ext uri="{FF2B5EF4-FFF2-40B4-BE49-F238E27FC236}">
                <a16:creationId xmlns:a16="http://schemas.microsoft.com/office/drawing/2014/main" id="{959DEC8A-12C9-4CF4-BD66-07F3509492DC}"/>
              </a:ext>
            </a:extLst>
          </p:cNvPr>
          <p:cNvSpPr>
            <a:spLocks noGrp="1"/>
          </p:cNvSpPr>
          <p:nvPr>
            <p:ph type="pic" sz="quarter" idx="11"/>
          </p:nvPr>
        </p:nvSpPr>
        <p:spPr>
          <a:xfrm>
            <a:off x="0" y="0"/>
            <a:ext cx="3035300" cy="2276475"/>
          </a:xfrm>
          <a:prstGeom prst="rect">
            <a:avLst/>
          </a:prstGeom>
          <a:pattFill prst="pct5">
            <a:fgClr>
              <a:schemeClr val="accent1"/>
            </a:fgClr>
            <a:bgClr>
              <a:schemeClr val="bg1"/>
            </a:bgClr>
          </a:pattFill>
          <a:ln w="28575" cap="sq">
            <a:solidFill>
              <a:schemeClr val="bg1"/>
            </a:solidFill>
            <a:miter lim="800000"/>
          </a:ln>
        </p:spPr>
        <p:txBody>
          <a:bodyPr/>
          <a:lstStyle>
            <a:lvl1pPr>
              <a:defRPr sz="1600"/>
            </a:lvl1pPr>
          </a:lstStyle>
          <a:p>
            <a:endParaRPr lang="tr-TR" dirty="0"/>
          </a:p>
        </p:txBody>
      </p:sp>
      <p:sp>
        <p:nvSpPr>
          <p:cNvPr id="12" name="Metin">
            <a:extLst>
              <a:ext uri="{FF2B5EF4-FFF2-40B4-BE49-F238E27FC236}">
                <a16:creationId xmlns:a16="http://schemas.microsoft.com/office/drawing/2014/main" id="{B70E3154-62E8-4DEA-B4DC-6BD5275CD8BB}"/>
              </a:ext>
            </a:extLst>
          </p:cNvPr>
          <p:cNvSpPr>
            <a:spLocks noGrp="1"/>
          </p:cNvSpPr>
          <p:nvPr>
            <p:ph type="body" sz="quarter" idx="12" hasCustomPrompt="1"/>
          </p:nvPr>
        </p:nvSpPr>
        <p:spPr>
          <a:xfrm>
            <a:off x="9437742" y="1963737"/>
            <a:ext cx="2460516" cy="3188904"/>
          </a:xfrm>
          <a:prstGeom prst="rect">
            <a:avLst/>
          </a:prstGeom>
        </p:spPr>
        <p:txBody>
          <a:bodyPr/>
          <a:lstStyle>
            <a:lvl1pPr marL="0" indent="0" algn="l">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endParaRPr lang="tr-TR" dirty="0"/>
          </a:p>
        </p:txBody>
      </p:sp>
      <p:sp>
        <p:nvSpPr>
          <p:cNvPr id="13" name="Başlık">
            <a:extLst>
              <a:ext uri="{FF2B5EF4-FFF2-40B4-BE49-F238E27FC236}">
                <a16:creationId xmlns:a16="http://schemas.microsoft.com/office/drawing/2014/main" id="{138E6A56-B147-4C4D-ABF2-DBABD18BE583}"/>
              </a:ext>
            </a:extLst>
          </p:cNvPr>
          <p:cNvSpPr>
            <a:spLocks noGrp="1"/>
          </p:cNvSpPr>
          <p:nvPr>
            <p:ph type="body" sz="quarter" idx="18" hasCustomPrompt="1"/>
          </p:nvPr>
        </p:nvSpPr>
        <p:spPr>
          <a:xfrm>
            <a:off x="9437742" y="980825"/>
            <a:ext cx="2460516" cy="540000"/>
          </a:xfrm>
          <a:prstGeom prst="rect">
            <a:avLst/>
          </a:prstGeom>
          <a:ln w="25400">
            <a:solidFill>
              <a:schemeClr val="tx1"/>
            </a:solidFill>
          </a:ln>
        </p:spPr>
        <p:txBody>
          <a:bodyPr anchor="ctr" anchorCtr="0"/>
          <a:lstStyle>
            <a:lvl1pPr marL="0" indent="0" algn="l">
              <a:buFontTx/>
              <a:buNone/>
              <a:defRPr sz="2400">
                <a:solidFill>
                  <a:schemeClr val="tx1"/>
                </a:solidFill>
                <a:latin typeface="+mj-lt"/>
              </a:defRPr>
            </a:lvl1pPr>
            <a:lvl2pPr marL="457200" indent="0">
              <a:buFontTx/>
              <a:buNone/>
              <a:defRPr>
                <a:latin typeface="Raleway SemiBold" panose="020B0703030101060003" pitchFamily="34" charset="-94"/>
              </a:defRPr>
            </a:lvl2pPr>
            <a:lvl3pPr marL="914400" indent="0">
              <a:buFontTx/>
              <a:buNone/>
              <a:defRPr>
                <a:latin typeface="Raleway SemiBold" panose="020B0703030101060003" pitchFamily="34" charset="-94"/>
              </a:defRPr>
            </a:lvl3pPr>
            <a:lvl4pPr marL="1371600" indent="0">
              <a:buFontTx/>
              <a:buNone/>
              <a:defRPr>
                <a:latin typeface="Raleway SemiBold" panose="020B0703030101060003" pitchFamily="34" charset="-94"/>
              </a:defRPr>
            </a:lvl4pPr>
            <a:lvl5pPr marL="1828800" indent="0">
              <a:buFontTx/>
              <a:buNone/>
              <a:defRPr>
                <a:latin typeface="Raleway SemiBold" panose="020B0703030101060003" pitchFamily="34" charset="-94"/>
              </a:defRPr>
            </a:lvl5pPr>
          </a:lstStyle>
          <a:p>
            <a:pPr lvl="0"/>
            <a:r>
              <a:rPr lang="tr-TR" dirty="0"/>
              <a:t>BAŞLIK</a:t>
            </a:r>
          </a:p>
        </p:txBody>
      </p:sp>
      <p:sp>
        <p:nvSpPr>
          <p:cNvPr id="14" name="Slayt Numarası Yer Tutucusu 5">
            <a:extLst>
              <a:ext uri="{FF2B5EF4-FFF2-40B4-BE49-F238E27FC236}">
                <a16:creationId xmlns:a16="http://schemas.microsoft.com/office/drawing/2014/main" id="{E6408F6A-D14E-4063-BC9D-581603829F92}"/>
              </a:ext>
            </a:extLst>
          </p:cNvPr>
          <p:cNvSpPr>
            <a:spLocks noGrp="1"/>
          </p:cNvSpPr>
          <p:nvPr>
            <p:ph type="sldNum" sz="quarter" idx="4"/>
          </p:nvPr>
        </p:nvSpPr>
        <p:spPr>
          <a:xfrm>
            <a:off x="10658475" y="6092825"/>
            <a:ext cx="766763" cy="765175"/>
          </a:xfrm>
          <a:prstGeom prst="rect">
            <a:avLst/>
          </a:prstGeom>
          <a:noFill/>
        </p:spPr>
        <p:txBody>
          <a:bodyPr vert="horz" lIns="91440" tIns="45720" rIns="91440" bIns="45720" rtlCol="0" anchor="ctr"/>
          <a:lstStyle>
            <a:lvl1pPr algn="r">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5218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additive="base">
                                        <p:cTn id="7" dur="750" fill="hold"/>
                                        <p:tgtEl>
                                          <p:spTgt spid="13">
                                            <p:bg/>
                                          </p:spTgt>
                                        </p:tgtEl>
                                        <p:attrNameLst>
                                          <p:attrName>ppt_x</p:attrName>
                                        </p:attrNameLst>
                                      </p:cBhvr>
                                      <p:tavLst>
                                        <p:tav tm="0">
                                          <p:val>
                                            <p:strVal val="1+#ppt_w/2"/>
                                          </p:val>
                                        </p:tav>
                                        <p:tav tm="100000">
                                          <p:val>
                                            <p:strVal val="#ppt_x"/>
                                          </p:val>
                                        </p:tav>
                                      </p:tavLst>
                                    </p:anim>
                                    <p:anim calcmode="lin" valueType="num">
                                      <p:cBhvr additive="base">
                                        <p:cTn id="8" dur="750" fill="hold"/>
                                        <p:tgtEl>
                                          <p:spTgt spid="13">
                                            <p:bg/>
                                          </p:spTgt>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additive="base">
                                        <p:cTn id="11" dur="75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12" dur="750" fill="hold"/>
                                        <p:tgtEl>
                                          <p:spTgt spid="1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5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additive="base">
                                        <p:cTn id="15" dur="75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6" dur="750" fill="hold"/>
                                        <p:tgtEl>
                                          <p:spTgt spid="1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1"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4" decel="100000" fill="hold" grpId="0" nodeType="withEffect">
                                  <p:stCondLst>
                                    <p:cond delay="25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ppt_x"/>
                                          </p:val>
                                        </p:tav>
                                        <p:tav tm="100000">
                                          <p:val>
                                            <p:strVal val="#ppt_x"/>
                                          </p:val>
                                        </p:tav>
                                      </p:tavLst>
                                    </p:anim>
                                    <p:anim calcmode="lin" valueType="num">
                                      <p:cBhvr additive="base">
                                        <p:cTn id="24" dur="10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1" decel="100000" fill="hold" grpId="0" nodeType="withEffect">
                                  <p:stCondLst>
                                    <p:cond delay="5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ppt_x"/>
                                          </p:val>
                                        </p:tav>
                                        <p:tav tm="100000">
                                          <p:val>
                                            <p:strVal val="#ppt_x"/>
                                          </p:val>
                                        </p:tav>
                                      </p:tavLst>
                                    </p:anim>
                                    <p:anim calcmode="lin" valueType="num">
                                      <p:cBhvr additive="base">
                                        <p:cTn id="28" dur="1000" fill="hold"/>
                                        <p:tgtEl>
                                          <p:spTgt spid="10"/>
                                        </p:tgtEl>
                                        <p:attrNameLst>
                                          <p:attrName>ppt_y</p:attrName>
                                        </p:attrNameLst>
                                      </p:cBhvr>
                                      <p:tavLst>
                                        <p:tav tm="0">
                                          <p:val>
                                            <p:strVal val="0-#ppt_h/2"/>
                                          </p:val>
                                        </p:tav>
                                        <p:tav tm="100000">
                                          <p:val>
                                            <p:strVal val="#ppt_y"/>
                                          </p:val>
                                        </p:tav>
                                      </p:tavLst>
                                    </p:anim>
                                  </p:childTnLst>
                                </p:cTn>
                              </p:par>
                              <p:par>
                                <p:cTn id="29" presetID="2" presetClass="entr" presetSubtype="4" decel="100000" fill="hold" grpId="0" nodeType="withEffect">
                                  <p:stCondLst>
                                    <p:cond delay="50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1" decel="100000" fill="hold" grpId="0" nodeType="withEffect">
                                  <p:stCondLst>
                                    <p:cond delay="75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1000" fill="hold"/>
                                        <p:tgtEl>
                                          <p:spTgt spid="9"/>
                                        </p:tgtEl>
                                        <p:attrNameLst>
                                          <p:attrName>ppt_x</p:attrName>
                                        </p:attrNameLst>
                                      </p:cBhvr>
                                      <p:tavLst>
                                        <p:tav tm="0">
                                          <p:val>
                                            <p:strVal val="#ppt_x"/>
                                          </p:val>
                                        </p:tav>
                                        <p:tav tm="100000">
                                          <p:val>
                                            <p:strVal val="#ppt_x"/>
                                          </p:val>
                                        </p:tav>
                                      </p:tavLst>
                                    </p:anim>
                                    <p:anim calcmode="lin" valueType="num">
                                      <p:cBhvr additive="base">
                                        <p:cTn id="36" dur="1000" fill="hold"/>
                                        <p:tgtEl>
                                          <p:spTgt spid="9"/>
                                        </p:tgtEl>
                                        <p:attrNameLst>
                                          <p:attrName>ppt_y</p:attrName>
                                        </p:attrNameLst>
                                      </p:cBhvr>
                                      <p:tavLst>
                                        <p:tav tm="0">
                                          <p:val>
                                            <p:strVal val="0-#ppt_h/2"/>
                                          </p:val>
                                        </p:tav>
                                        <p:tav tm="100000">
                                          <p:val>
                                            <p:strVal val="#ppt_y"/>
                                          </p:val>
                                        </p:tav>
                                      </p:tavLst>
                                    </p:anim>
                                  </p:childTnLst>
                                </p:cTn>
                              </p:par>
                              <p:par>
                                <p:cTn id="37" presetID="2" presetClass="entr" presetSubtype="4" decel="100000" fill="hold" grpId="0" nodeType="withEffect">
                                  <p:stCondLst>
                                    <p:cond delay="75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1000" fill="hold"/>
                                        <p:tgtEl>
                                          <p:spTgt spid="8"/>
                                        </p:tgtEl>
                                        <p:attrNameLst>
                                          <p:attrName>ppt_x</p:attrName>
                                        </p:attrNameLst>
                                      </p:cBhvr>
                                      <p:tavLst>
                                        <p:tav tm="0">
                                          <p:val>
                                            <p:strVal val="#ppt_x"/>
                                          </p:val>
                                        </p:tav>
                                        <p:tav tm="100000">
                                          <p:val>
                                            <p:strVal val="#ppt_x"/>
                                          </p:val>
                                        </p:tav>
                                      </p:tavLst>
                                    </p:anim>
                                    <p:anim calcmode="lin" valueType="num">
                                      <p:cBhvr additive="base">
                                        <p:cTn id="40"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0" grpId="0" animBg="1"/>
      <p:bldP spid="4" grpId="0" animBg="1"/>
      <p:bldP spid="5" grpId="0" animBg="1"/>
      <p:bldP spid="12" grpId="0" build="p">
        <p:tmplLst>
          <p:tmpl lvl="1">
            <p:tnLst>
              <p:par>
                <p:cTn presetID="2" presetClass="entr" presetSubtype="2" decel="100000"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1+#ppt_w/2"/>
                          </p:val>
                        </p:tav>
                        <p:tav tm="100000">
                          <p:val>
                            <p:strVal val="#ppt_x"/>
                          </p:val>
                        </p:tav>
                      </p:tavLst>
                    </p:anim>
                    <p:anim calcmode="lin" valueType="num">
                      <p:cBhvr additive="base">
                        <p:cTn dur="75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animBg="1">
        <p:tmplLst>
          <p:tmpl>
            <p:tnLst>
              <p:par>
                <p:cTn presetID="2" presetClass="entr" presetSubtype="2"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1+#ppt_w/2"/>
                          </p:val>
                        </p:tav>
                        <p:tav tm="100000">
                          <p:val>
                            <p:strVal val="#ppt_x"/>
                          </p:val>
                        </p:tav>
                      </p:tavLst>
                    </p:anim>
                    <p:anim calcmode="lin" valueType="num">
                      <p:cBhvr additive="base">
                        <p:cTn dur="750" fill="hold"/>
                        <p:tgtEl>
                          <p:spTgt spid="13"/>
                        </p:tgtEl>
                        <p:attrNameLst>
                          <p:attrName>ppt_y</p:attrName>
                        </p:attrNameLst>
                      </p:cBhvr>
                      <p:tavLst>
                        <p:tav tm="0">
                          <p:val>
                            <p:strVal val="#ppt_y"/>
                          </p:val>
                        </p:tav>
                        <p:tav tm="100000">
                          <p:val>
                            <p:strVal val="#ppt_y"/>
                          </p:val>
                        </p:tav>
                      </p:tavLst>
                    </p:anim>
                  </p:childTnLst>
                </p:cTn>
              </p:par>
            </p:tnLst>
          </p:tmpl>
          <p:tmpl lvl="1">
            <p:tnLst>
              <p:par>
                <p:cTn presetID="2" presetClass="entr" presetSubtype="2"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1+#ppt_w/2"/>
                          </p:val>
                        </p:tav>
                        <p:tav tm="100000">
                          <p:val>
                            <p:strVal val="#ppt_x"/>
                          </p:val>
                        </p:tav>
                      </p:tavLst>
                    </p:anim>
                    <p:anim calcmode="lin" valueType="num">
                      <p:cBhvr additive="base">
                        <p:cTn dur="750" fill="hold"/>
                        <p:tgtEl>
                          <p:spTgt spid="1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üzen_32">
    <p:spTree>
      <p:nvGrpSpPr>
        <p:cNvPr id="1" name=""/>
        <p:cNvGrpSpPr/>
        <p:nvPr/>
      </p:nvGrpSpPr>
      <p:grpSpPr>
        <a:xfrm>
          <a:off x="0" y="0"/>
          <a:ext cx="0" cy="0"/>
          <a:chOff x="0" y="0"/>
          <a:chExt cx="0" cy="0"/>
        </a:xfrm>
      </p:grpSpPr>
      <p:sp>
        <p:nvSpPr>
          <p:cNvPr id="8" name="Görsel 4">
            <a:extLst>
              <a:ext uri="{FF2B5EF4-FFF2-40B4-BE49-F238E27FC236}">
                <a16:creationId xmlns:a16="http://schemas.microsoft.com/office/drawing/2014/main" id="{8A6650A3-CB56-42F8-9D72-BA5BE9F90CA5}"/>
              </a:ext>
            </a:extLst>
          </p:cNvPr>
          <p:cNvSpPr>
            <a:spLocks noGrp="1"/>
          </p:cNvSpPr>
          <p:nvPr>
            <p:ph type="pic" sz="quarter" idx="19"/>
          </p:nvPr>
        </p:nvSpPr>
        <p:spPr>
          <a:xfrm>
            <a:off x="9156700" y="2276475"/>
            <a:ext cx="3035300" cy="4581525"/>
          </a:xfrm>
          <a:prstGeom prst="rect">
            <a:avLst/>
          </a:prstGeom>
          <a:pattFill prst="pct5">
            <a:fgClr>
              <a:schemeClr val="accent1"/>
            </a:fgClr>
            <a:bgClr>
              <a:schemeClr val="bg1"/>
            </a:bgClr>
          </a:pattFill>
          <a:ln w="28575" cap="sq">
            <a:solidFill>
              <a:schemeClr val="bg1"/>
            </a:solidFill>
            <a:miter lim="800000"/>
          </a:ln>
        </p:spPr>
        <p:txBody>
          <a:bodyPr/>
          <a:lstStyle>
            <a:lvl1pPr>
              <a:defRPr sz="1600"/>
            </a:lvl1pPr>
          </a:lstStyle>
          <a:p>
            <a:endParaRPr lang="tr-TR" dirty="0"/>
          </a:p>
        </p:txBody>
      </p:sp>
      <p:sp>
        <p:nvSpPr>
          <p:cNvPr id="9" name="Görsel 3">
            <a:extLst>
              <a:ext uri="{FF2B5EF4-FFF2-40B4-BE49-F238E27FC236}">
                <a16:creationId xmlns:a16="http://schemas.microsoft.com/office/drawing/2014/main" id="{0C19A754-AC29-4189-B31E-C01761D79BDB}"/>
              </a:ext>
            </a:extLst>
          </p:cNvPr>
          <p:cNvSpPr>
            <a:spLocks noGrp="1"/>
          </p:cNvSpPr>
          <p:nvPr>
            <p:ph type="pic" sz="quarter" idx="20"/>
          </p:nvPr>
        </p:nvSpPr>
        <p:spPr>
          <a:xfrm>
            <a:off x="9156700" y="0"/>
            <a:ext cx="3035300" cy="2276475"/>
          </a:xfrm>
          <a:prstGeom prst="rect">
            <a:avLst/>
          </a:prstGeom>
          <a:pattFill prst="pct5">
            <a:fgClr>
              <a:schemeClr val="accent1"/>
            </a:fgClr>
            <a:bgClr>
              <a:schemeClr val="bg1"/>
            </a:bgClr>
          </a:pattFill>
          <a:ln w="28575" cap="sq">
            <a:solidFill>
              <a:schemeClr val="bg1"/>
            </a:solidFill>
            <a:miter lim="800000"/>
          </a:ln>
        </p:spPr>
        <p:txBody>
          <a:bodyPr/>
          <a:lstStyle>
            <a:lvl1pPr>
              <a:defRPr sz="1600"/>
            </a:lvl1pPr>
          </a:lstStyle>
          <a:p>
            <a:endParaRPr lang="tr-TR" dirty="0"/>
          </a:p>
        </p:txBody>
      </p:sp>
      <p:sp>
        <p:nvSpPr>
          <p:cNvPr id="11" name="Görsel 2">
            <a:extLst>
              <a:ext uri="{FF2B5EF4-FFF2-40B4-BE49-F238E27FC236}">
                <a16:creationId xmlns:a16="http://schemas.microsoft.com/office/drawing/2014/main" id="{B1C7D53B-7C93-4B0C-9ECD-9BDC787FBA34}"/>
              </a:ext>
            </a:extLst>
          </p:cNvPr>
          <p:cNvSpPr>
            <a:spLocks noGrp="1"/>
          </p:cNvSpPr>
          <p:nvPr>
            <p:ph type="pic" sz="quarter" idx="22"/>
          </p:nvPr>
        </p:nvSpPr>
        <p:spPr>
          <a:xfrm>
            <a:off x="6070600" y="4581525"/>
            <a:ext cx="3086100" cy="2276475"/>
          </a:xfrm>
          <a:prstGeom prst="rect">
            <a:avLst/>
          </a:prstGeom>
          <a:pattFill prst="pct5">
            <a:fgClr>
              <a:schemeClr val="accent1"/>
            </a:fgClr>
            <a:bgClr>
              <a:schemeClr val="bg1"/>
            </a:bgClr>
          </a:pattFill>
          <a:ln w="28575" cap="sq">
            <a:solidFill>
              <a:schemeClr val="bg1"/>
            </a:solidFill>
            <a:miter lim="800000"/>
          </a:ln>
        </p:spPr>
        <p:txBody>
          <a:bodyPr/>
          <a:lstStyle>
            <a:lvl1pPr>
              <a:defRPr sz="1600"/>
            </a:lvl1pPr>
          </a:lstStyle>
          <a:p>
            <a:endParaRPr lang="tr-TR" dirty="0"/>
          </a:p>
        </p:txBody>
      </p:sp>
      <p:sp>
        <p:nvSpPr>
          <p:cNvPr id="10" name="Görsel 1">
            <a:extLst>
              <a:ext uri="{FF2B5EF4-FFF2-40B4-BE49-F238E27FC236}">
                <a16:creationId xmlns:a16="http://schemas.microsoft.com/office/drawing/2014/main" id="{0B3917CD-59F1-4301-A1EF-C68E408345D6}"/>
              </a:ext>
            </a:extLst>
          </p:cNvPr>
          <p:cNvSpPr>
            <a:spLocks noGrp="1"/>
          </p:cNvSpPr>
          <p:nvPr>
            <p:ph type="pic" sz="quarter" idx="21"/>
          </p:nvPr>
        </p:nvSpPr>
        <p:spPr>
          <a:xfrm>
            <a:off x="6070600" y="0"/>
            <a:ext cx="3086100" cy="4581525"/>
          </a:xfrm>
          <a:prstGeom prst="rect">
            <a:avLst/>
          </a:prstGeom>
          <a:pattFill prst="pct5">
            <a:fgClr>
              <a:schemeClr val="accent1"/>
            </a:fgClr>
            <a:bgClr>
              <a:schemeClr val="bg1"/>
            </a:bgClr>
          </a:pattFill>
          <a:ln w="28575" cap="sq">
            <a:solidFill>
              <a:schemeClr val="bg1"/>
            </a:solidFill>
            <a:miter lim="800000"/>
          </a:ln>
        </p:spPr>
        <p:txBody>
          <a:bodyPr/>
          <a:lstStyle>
            <a:lvl1pPr>
              <a:defRPr sz="1600"/>
            </a:lvl1pPr>
          </a:lstStyle>
          <a:p>
            <a:endParaRPr lang="tr-TR" dirty="0"/>
          </a:p>
        </p:txBody>
      </p:sp>
      <p:sp>
        <p:nvSpPr>
          <p:cNvPr id="13" name="Metin">
            <a:extLst>
              <a:ext uri="{FF2B5EF4-FFF2-40B4-BE49-F238E27FC236}">
                <a16:creationId xmlns:a16="http://schemas.microsoft.com/office/drawing/2014/main" id="{D0E3201C-563B-4FB3-89A0-137BA0121C63}"/>
              </a:ext>
            </a:extLst>
          </p:cNvPr>
          <p:cNvSpPr>
            <a:spLocks noGrp="1"/>
          </p:cNvSpPr>
          <p:nvPr>
            <p:ph type="body" sz="quarter" idx="13" hasCustomPrompt="1"/>
          </p:nvPr>
        </p:nvSpPr>
        <p:spPr>
          <a:xfrm>
            <a:off x="748507" y="2276475"/>
            <a:ext cx="4573587" cy="3060700"/>
          </a:xfrm>
          <a:prstGeom prst="rect">
            <a:avLst/>
          </a:prstGeom>
        </p:spPr>
        <p:txBody>
          <a:bodyPr/>
          <a:lstStyle>
            <a:lvl1pPr marL="0" indent="0" algn="just">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 </a:t>
            </a:r>
            <a:r>
              <a:rPr lang="tr-TR" dirty="0" err="1"/>
              <a:t>Quisque</a:t>
            </a:r>
            <a:r>
              <a:rPr lang="tr-TR" dirty="0"/>
              <a:t> </a:t>
            </a:r>
            <a:r>
              <a:rPr lang="tr-TR" dirty="0" err="1"/>
              <a:t>ultricies</a:t>
            </a:r>
            <a:r>
              <a:rPr lang="tr-TR" dirty="0"/>
              <a:t> </a:t>
            </a:r>
            <a:r>
              <a:rPr lang="tr-TR" dirty="0" err="1"/>
              <a:t>interdum</a:t>
            </a:r>
            <a:r>
              <a:rPr lang="tr-TR" dirty="0"/>
              <a:t> </a:t>
            </a:r>
            <a:r>
              <a:rPr lang="tr-TR" dirty="0" err="1"/>
              <a:t>risus</a:t>
            </a:r>
            <a:r>
              <a:rPr lang="tr-TR" dirty="0"/>
              <a:t> in </a:t>
            </a:r>
            <a:r>
              <a:rPr lang="tr-TR" dirty="0" err="1"/>
              <a:t>vulputate</a:t>
            </a:r>
            <a:r>
              <a:rPr lang="tr-TR" dirty="0"/>
              <a:t>. Nam </a:t>
            </a:r>
            <a:r>
              <a:rPr lang="tr-TR" dirty="0" err="1"/>
              <a:t>blandit</a:t>
            </a:r>
            <a:r>
              <a:rPr lang="tr-TR" dirty="0"/>
              <a:t> elit sit </a:t>
            </a:r>
            <a:r>
              <a:rPr lang="tr-TR" dirty="0" err="1"/>
              <a:t>amet</a:t>
            </a:r>
            <a:r>
              <a:rPr lang="tr-TR" dirty="0"/>
              <a:t> </a:t>
            </a:r>
            <a:r>
              <a:rPr lang="tr-TR" dirty="0" err="1"/>
              <a:t>vehicula</a:t>
            </a:r>
            <a:r>
              <a:rPr lang="tr-TR" dirty="0"/>
              <a:t> </a:t>
            </a:r>
            <a:r>
              <a:rPr lang="tr-TR" dirty="0" err="1"/>
              <a:t>cursus</a:t>
            </a:r>
            <a:r>
              <a:rPr lang="tr-TR" dirty="0"/>
              <a:t>. </a:t>
            </a:r>
            <a:r>
              <a:rPr lang="tr-TR" dirty="0" err="1"/>
              <a:t>Praesent</a:t>
            </a:r>
            <a:r>
              <a:rPr lang="tr-TR" dirty="0"/>
              <a:t> </a:t>
            </a:r>
            <a:r>
              <a:rPr lang="tr-TR" dirty="0" err="1"/>
              <a:t>vulputate</a:t>
            </a:r>
            <a:r>
              <a:rPr lang="tr-TR" dirty="0"/>
              <a:t> sem </a:t>
            </a:r>
            <a:r>
              <a:rPr lang="tr-TR" dirty="0" err="1"/>
              <a:t>sed</a:t>
            </a:r>
            <a:r>
              <a:rPr lang="tr-TR" dirty="0"/>
              <a:t> </a:t>
            </a:r>
            <a:r>
              <a:rPr lang="tr-TR" dirty="0" err="1"/>
              <a:t>mollis</a:t>
            </a:r>
            <a:r>
              <a:rPr lang="tr-TR" dirty="0"/>
              <a:t> </a:t>
            </a:r>
            <a:r>
              <a:rPr lang="tr-TR" dirty="0" err="1"/>
              <a:t>semper</a:t>
            </a:r>
            <a:r>
              <a:rPr lang="tr-TR" dirty="0"/>
              <a:t>. </a:t>
            </a:r>
          </a:p>
        </p:txBody>
      </p:sp>
      <p:sp>
        <p:nvSpPr>
          <p:cNvPr id="12" name="Başlık">
            <a:extLst>
              <a:ext uri="{FF2B5EF4-FFF2-40B4-BE49-F238E27FC236}">
                <a16:creationId xmlns:a16="http://schemas.microsoft.com/office/drawing/2014/main" id="{A8B5F2E5-86E0-4068-A2CB-0552881C39C3}"/>
              </a:ext>
            </a:extLst>
          </p:cNvPr>
          <p:cNvSpPr>
            <a:spLocks noGrp="1"/>
          </p:cNvSpPr>
          <p:nvPr>
            <p:ph type="title" hasCustomPrompt="1"/>
          </p:nvPr>
        </p:nvSpPr>
        <p:spPr>
          <a:xfrm>
            <a:off x="766763" y="765175"/>
            <a:ext cx="4573587" cy="755650"/>
          </a:xfrm>
          <a:prstGeom prst="rect">
            <a:avLst/>
          </a:prstGeom>
          <a:noFill/>
          <a:ln w="31750">
            <a:solidFill>
              <a:schemeClr val="tx1"/>
            </a:solidFill>
          </a:ln>
        </p:spPr>
        <p:txBody>
          <a:bodyPr lIns="180000" tIns="180000" rIns="180000" bIns="72000" anchor="ctr" anchorCtr="0"/>
          <a:lstStyle>
            <a:lvl1pPr algn="l">
              <a:defRPr sz="4000">
                <a:solidFill>
                  <a:schemeClr val="tx1"/>
                </a:solidFill>
                <a:latin typeface="Raleway ExtraBold" panose="020B0903030101060003" pitchFamily="34" charset="-94"/>
              </a:defRPr>
            </a:lvl1pPr>
          </a:lstStyle>
          <a:p>
            <a:r>
              <a:rPr lang="tr-TR" dirty="0"/>
              <a:t>BAŞLIK</a:t>
            </a:r>
          </a:p>
        </p:txBody>
      </p:sp>
      <p:sp>
        <p:nvSpPr>
          <p:cNvPr id="14" name="Slayt Numarası Yer Tutucusu 5">
            <a:extLst>
              <a:ext uri="{FF2B5EF4-FFF2-40B4-BE49-F238E27FC236}">
                <a16:creationId xmlns:a16="http://schemas.microsoft.com/office/drawing/2014/main" id="{D9FEBB2A-1D8B-4B21-B576-AB33DCAD52DC}"/>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266953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0-#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additive="base">
                                        <p:cTn id="11" dur="75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1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decel="100000" fill="hold" grpId="0" nodeType="withEffect">
                                  <p:stCondLst>
                                    <p:cond delay="25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ppt_x"/>
                                          </p:val>
                                        </p:tav>
                                        <p:tav tm="100000">
                                          <p:val>
                                            <p:strVal val="#ppt_x"/>
                                          </p:val>
                                        </p:tav>
                                      </p:tavLst>
                                    </p:anim>
                                    <p:anim calcmode="lin" valueType="num">
                                      <p:cBhvr additive="base">
                                        <p:cTn id="20" dur="10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1"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0-#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ppt_x"/>
                                          </p:val>
                                        </p:tav>
                                        <p:tav tm="100000">
                                          <p:val>
                                            <p:strVal val="#ppt_x"/>
                                          </p:val>
                                        </p:tav>
                                      </p:tavLst>
                                    </p:anim>
                                    <p:anim calcmode="lin" valueType="num">
                                      <p:cBhvr additive="base">
                                        <p:cTn id="2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0" grpId="0" animBg="1"/>
      <p:bldP spid="13" grpId="0" build="p">
        <p:tmplLst>
          <p:tmpl lvl="1">
            <p:tnLst>
              <p:par>
                <p:cTn presetID="2" presetClass="entr" presetSubtype="8"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0-#ppt_w/2"/>
                          </p:val>
                        </p:tav>
                        <p:tav tm="100000">
                          <p:val>
                            <p:strVal val="#ppt_x"/>
                          </p:val>
                        </p:tav>
                      </p:tavLst>
                    </p:anim>
                    <p:anim calcmode="lin" valueType="num">
                      <p:cBhvr additive="base">
                        <p:cTn dur="750" fill="hold"/>
                        <p:tgtEl>
                          <p:spTgt spid="13"/>
                        </p:tgtEl>
                        <p:attrNameLst>
                          <p:attrName>ppt_y</p:attrName>
                        </p:attrNameLst>
                      </p:cBhvr>
                      <p:tavLst>
                        <p:tav tm="0">
                          <p:val>
                            <p:strVal val="#ppt_y"/>
                          </p:val>
                        </p:tav>
                        <p:tav tm="100000">
                          <p:val>
                            <p:strVal val="#ppt_y"/>
                          </p:val>
                        </p:tav>
                      </p:tavLst>
                    </p:anim>
                  </p:childTnLst>
                </p:cTn>
              </p:par>
            </p:tnLst>
          </p:tmpl>
        </p:tmplLst>
      </p:bldP>
      <p:bldP spid="12"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üzen_33">
    <p:spTree>
      <p:nvGrpSpPr>
        <p:cNvPr id="1" name=""/>
        <p:cNvGrpSpPr/>
        <p:nvPr/>
      </p:nvGrpSpPr>
      <p:grpSpPr>
        <a:xfrm>
          <a:off x="0" y="0"/>
          <a:ext cx="0" cy="0"/>
          <a:chOff x="0" y="0"/>
          <a:chExt cx="0" cy="0"/>
        </a:xfrm>
      </p:grpSpPr>
      <p:sp>
        <p:nvSpPr>
          <p:cNvPr id="11" name="Görsel 4">
            <a:extLst>
              <a:ext uri="{FF2B5EF4-FFF2-40B4-BE49-F238E27FC236}">
                <a16:creationId xmlns:a16="http://schemas.microsoft.com/office/drawing/2014/main" id="{B1C7D53B-7C93-4B0C-9ECD-9BDC787FBA34}"/>
              </a:ext>
            </a:extLst>
          </p:cNvPr>
          <p:cNvSpPr>
            <a:spLocks noGrp="1"/>
          </p:cNvSpPr>
          <p:nvPr>
            <p:ph type="pic" sz="quarter" idx="22"/>
          </p:nvPr>
        </p:nvSpPr>
        <p:spPr>
          <a:xfrm>
            <a:off x="3035300" y="4581525"/>
            <a:ext cx="3086100" cy="2276475"/>
          </a:xfrm>
          <a:prstGeom prst="rect">
            <a:avLst/>
          </a:prstGeom>
          <a:pattFill prst="pct5">
            <a:fgClr>
              <a:schemeClr val="accent1"/>
            </a:fgClr>
            <a:bgClr>
              <a:schemeClr val="bg1"/>
            </a:bgClr>
          </a:pattFill>
          <a:ln w="28575" cap="sq">
            <a:solidFill>
              <a:schemeClr val="bg1"/>
            </a:solidFill>
            <a:miter lim="800000"/>
          </a:ln>
        </p:spPr>
        <p:txBody>
          <a:bodyPr/>
          <a:lstStyle>
            <a:lvl1pPr>
              <a:defRPr sz="1600"/>
            </a:lvl1pPr>
          </a:lstStyle>
          <a:p>
            <a:endParaRPr lang="tr-TR" dirty="0"/>
          </a:p>
        </p:txBody>
      </p:sp>
      <p:sp>
        <p:nvSpPr>
          <p:cNvPr id="10" name="Görsel 3">
            <a:extLst>
              <a:ext uri="{FF2B5EF4-FFF2-40B4-BE49-F238E27FC236}">
                <a16:creationId xmlns:a16="http://schemas.microsoft.com/office/drawing/2014/main" id="{0B3917CD-59F1-4301-A1EF-C68E408345D6}"/>
              </a:ext>
            </a:extLst>
          </p:cNvPr>
          <p:cNvSpPr>
            <a:spLocks noGrp="1"/>
          </p:cNvSpPr>
          <p:nvPr>
            <p:ph type="pic" sz="quarter" idx="21"/>
          </p:nvPr>
        </p:nvSpPr>
        <p:spPr>
          <a:xfrm>
            <a:off x="3035300" y="0"/>
            <a:ext cx="3086100" cy="4581525"/>
          </a:xfrm>
          <a:prstGeom prst="rect">
            <a:avLst/>
          </a:prstGeom>
          <a:pattFill prst="pct5">
            <a:fgClr>
              <a:schemeClr val="accent1"/>
            </a:fgClr>
            <a:bgClr>
              <a:schemeClr val="bg1"/>
            </a:bgClr>
          </a:pattFill>
          <a:ln w="28575" cap="sq">
            <a:solidFill>
              <a:schemeClr val="bg1"/>
            </a:solidFill>
            <a:miter lim="800000"/>
          </a:ln>
        </p:spPr>
        <p:txBody>
          <a:bodyPr/>
          <a:lstStyle>
            <a:lvl1pPr>
              <a:defRPr sz="1600"/>
            </a:lvl1pPr>
          </a:lstStyle>
          <a:p>
            <a:endParaRPr lang="tr-TR" dirty="0"/>
          </a:p>
        </p:txBody>
      </p:sp>
      <p:sp>
        <p:nvSpPr>
          <p:cNvPr id="4" name="Görsel 2">
            <a:extLst>
              <a:ext uri="{FF2B5EF4-FFF2-40B4-BE49-F238E27FC236}">
                <a16:creationId xmlns:a16="http://schemas.microsoft.com/office/drawing/2014/main" id="{632A91BD-73CA-421A-8CDC-2D77882B70C0}"/>
              </a:ext>
            </a:extLst>
          </p:cNvPr>
          <p:cNvSpPr>
            <a:spLocks noGrp="1"/>
          </p:cNvSpPr>
          <p:nvPr>
            <p:ph type="pic" sz="quarter" idx="10"/>
          </p:nvPr>
        </p:nvSpPr>
        <p:spPr>
          <a:xfrm>
            <a:off x="0" y="2276475"/>
            <a:ext cx="3035300" cy="4581525"/>
          </a:xfrm>
          <a:prstGeom prst="rect">
            <a:avLst/>
          </a:prstGeom>
          <a:pattFill prst="pct5">
            <a:fgClr>
              <a:schemeClr val="accent1"/>
            </a:fgClr>
            <a:bgClr>
              <a:schemeClr val="bg1"/>
            </a:bgClr>
          </a:pattFill>
          <a:ln w="28575" cap="sq">
            <a:solidFill>
              <a:schemeClr val="bg1"/>
            </a:solidFill>
            <a:miter lim="800000"/>
          </a:ln>
        </p:spPr>
        <p:txBody>
          <a:bodyPr/>
          <a:lstStyle>
            <a:lvl1pPr>
              <a:defRPr sz="1600"/>
            </a:lvl1pPr>
          </a:lstStyle>
          <a:p>
            <a:endParaRPr lang="tr-TR" dirty="0"/>
          </a:p>
        </p:txBody>
      </p:sp>
      <p:sp>
        <p:nvSpPr>
          <p:cNvPr id="5" name="Görsel 1">
            <a:extLst>
              <a:ext uri="{FF2B5EF4-FFF2-40B4-BE49-F238E27FC236}">
                <a16:creationId xmlns:a16="http://schemas.microsoft.com/office/drawing/2014/main" id="{959DEC8A-12C9-4CF4-BD66-07F3509492DC}"/>
              </a:ext>
            </a:extLst>
          </p:cNvPr>
          <p:cNvSpPr>
            <a:spLocks noGrp="1"/>
          </p:cNvSpPr>
          <p:nvPr>
            <p:ph type="pic" sz="quarter" idx="11"/>
          </p:nvPr>
        </p:nvSpPr>
        <p:spPr>
          <a:xfrm>
            <a:off x="0" y="0"/>
            <a:ext cx="3035300" cy="2276475"/>
          </a:xfrm>
          <a:prstGeom prst="rect">
            <a:avLst/>
          </a:prstGeom>
          <a:pattFill prst="pct5">
            <a:fgClr>
              <a:schemeClr val="accent1"/>
            </a:fgClr>
            <a:bgClr>
              <a:schemeClr val="bg1"/>
            </a:bgClr>
          </a:pattFill>
          <a:ln w="28575" cap="sq">
            <a:solidFill>
              <a:schemeClr val="bg1"/>
            </a:solidFill>
            <a:miter lim="800000"/>
          </a:ln>
        </p:spPr>
        <p:txBody>
          <a:bodyPr/>
          <a:lstStyle>
            <a:lvl1pPr>
              <a:defRPr sz="1600"/>
            </a:lvl1pPr>
          </a:lstStyle>
          <a:p>
            <a:endParaRPr lang="tr-TR" dirty="0"/>
          </a:p>
        </p:txBody>
      </p:sp>
      <p:sp>
        <p:nvSpPr>
          <p:cNvPr id="15" name="Metin">
            <a:extLst>
              <a:ext uri="{FF2B5EF4-FFF2-40B4-BE49-F238E27FC236}">
                <a16:creationId xmlns:a16="http://schemas.microsoft.com/office/drawing/2014/main" id="{C5FA05BA-5757-44BF-A580-0ED9F24215F0}"/>
              </a:ext>
            </a:extLst>
          </p:cNvPr>
          <p:cNvSpPr>
            <a:spLocks noGrp="1"/>
          </p:cNvSpPr>
          <p:nvPr>
            <p:ph type="body" sz="quarter" idx="13" hasCustomPrompt="1"/>
          </p:nvPr>
        </p:nvSpPr>
        <p:spPr>
          <a:xfrm>
            <a:off x="6851650" y="2276475"/>
            <a:ext cx="4573587" cy="3060700"/>
          </a:xfrm>
          <a:prstGeom prst="rect">
            <a:avLst/>
          </a:prstGeom>
        </p:spPr>
        <p:txBody>
          <a:bodyPr/>
          <a:lstStyle>
            <a:lvl1pPr marL="0" indent="0" algn="just">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 </a:t>
            </a:r>
            <a:r>
              <a:rPr lang="tr-TR" dirty="0" err="1"/>
              <a:t>Quisque</a:t>
            </a:r>
            <a:r>
              <a:rPr lang="tr-TR" dirty="0"/>
              <a:t> </a:t>
            </a:r>
            <a:r>
              <a:rPr lang="tr-TR" dirty="0" err="1"/>
              <a:t>ultricies</a:t>
            </a:r>
            <a:r>
              <a:rPr lang="tr-TR" dirty="0"/>
              <a:t> </a:t>
            </a:r>
            <a:r>
              <a:rPr lang="tr-TR" dirty="0" err="1"/>
              <a:t>interdum</a:t>
            </a:r>
            <a:r>
              <a:rPr lang="tr-TR" dirty="0"/>
              <a:t> </a:t>
            </a:r>
            <a:r>
              <a:rPr lang="tr-TR" dirty="0" err="1"/>
              <a:t>risus</a:t>
            </a:r>
            <a:r>
              <a:rPr lang="tr-TR" dirty="0"/>
              <a:t> in </a:t>
            </a:r>
            <a:r>
              <a:rPr lang="tr-TR" dirty="0" err="1"/>
              <a:t>vulputate</a:t>
            </a:r>
            <a:r>
              <a:rPr lang="tr-TR" dirty="0"/>
              <a:t>. Nam </a:t>
            </a:r>
            <a:r>
              <a:rPr lang="tr-TR" dirty="0" err="1"/>
              <a:t>blandit</a:t>
            </a:r>
            <a:r>
              <a:rPr lang="tr-TR" dirty="0"/>
              <a:t> elit sit </a:t>
            </a:r>
            <a:r>
              <a:rPr lang="tr-TR" dirty="0" err="1"/>
              <a:t>amet</a:t>
            </a:r>
            <a:r>
              <a:rPr lang="tr-TR" dirty="0"/>
              <a:t> </a:t>
            </a:r>
            <a:r>
              <a:rPr lang="tr-TR" dirty="0" err="1"/>
              <a:t>vehicula</a:t>
            </a:r>
            <a:r>
              <a:rPr lang="tr-TR" dirty="0"/>
              <a:t> </a:t>
            </a:r>
            <a:r>
              <a:rPr lang="tr-TR" dirty="0" err="1"/>
              <a:t>cursus</a:t>
            </a:r>
            <a:r>
              <a:rPr lang="tr-TR" dirty="0"/>
              <a:t>. </a:t>
            </a:r>
            <a:r>
              <a:rPr lang="tr-TR" dirty="0" err="1"/>
              <a:t>Praesent</a:t>
            </a:r>
            <a:r>
              <a:rPr lang="tr-TR" dirty="0"/>
              <a:t> </a:t>
            </a:r>
            <a:r>
              <a:rPr lang="tr-TR" dirty="0" err="1"/>
              <a:t>vulputate</a:t>
            </a:r>
            <a:r>
              <a:rPr lang="tr-TR" dirty="0"/>
              <a:t> sem </a:t>
            </a:r>
            <a:r>
              <a:rPr lang="tr-TR" dirty="0" err="1"/>
              <a:t>sed</a:t>
            </a:r>
            <a:r>
              <a:rPr lang="tr-TR" dirty="0"/>
              <a:t> </a:t>
            </a:r>
            <a:r>
              <a:rPr lang="tr-TR" dirty="0" err="1"/>
              <a:t>mollis</a:t>
            </a:r>
            <a:r>
              <a:rPr lang="tr-TR" dirty="0"/>
              <a:t> </a:t>
            </a:r>
            <a:r>
              <a:rPr lang="tr-TR" dirty="0" err="1"/>
              <a:t>semper</a:t>
            </a:r>
            <a:r>
              <a:rPr lang="tr-TR" dirty="0"/>
              <a:t>. </a:t>
            </a:r>
          </a:p>
        </p:txBody>
      </p:sp>
      <p:sp>
        <p:nvSpPr>
          <p:cNvPr id="14" name="Başlık">
            <a:extLst>
              <a:ext uri="{FF2B5EF4-FFF2-40B4-BE49-F238E27FC236}">
                <a16:creationId xmlns:a16="http://schemas.microsoft.com/office/drawing/2014/main" id="{2D24DF35-FB4D-401F-A535-68FA8FA740BE}"/>
              </a:ext>
            </a:extLst>
          </p:cNvPr>
          <p:cNvSpPr>
            <a:spLocks noGrp="1"/>
          </p:cNvSpPr>
          <p:nvPr>
            <p:ph type="title" hasCustomPrompt="1"/>
          </p:nvPr>
        </p:nvSpPr>
        <p:spPr>
          <a:xfrm>
            <a:off x="6869906" y="765175"/>
            <a:ext cx="4573587" cy="755650"/>
          </a:xfrm>
          <a:prstGeom prst="rect">
            <a:avLst/>
          </a:prstGeom>
          <a:noFill/>
          <a:ln w="31750">
            <a:solidFill>
              <a:schemeClr val="tx1"/>
            </a:solidFill>
          </a:ln>
        </p:spPr>
        <p:txBody>
          <a:bodyPr lIns="180000" tIns="180000" rIns="180000" bIns="72000" anchor="ctr" anchorCtr="0"/>
          <a:lstStyle>
            <a:lvl1pPr algn="l">
              <a:defRPr sz="4000">
                <a:solidFill>
                  <a:schemeClr val="tx1"/>
                </a:solidFill>
                <a:latin typeface="Raleway ExtraBold" panose="020B0903030101060003" pitchFamily="34" charset="-94"/>
              </a:defRPr>
            </a:lvl1pPr>
          </a:lstStyle>
          <a:p>
            <a:r>
              <a:rPr lang="tr-TR" dirty="0"/>
              <a:t>BAŞLIK</a:t>
            </a:r>
          </a:p>
        </p:txBody>
      </p:sp>
      <p:sp>
        <p:nvSpPr>
          <p:cNvPr id="8" name="Slayt Numarası Yer Tutucusu 5">
            <a:extLst>
              <a:ext uri="{FF2B5EF4-FFF2-40B4-BE49-F238E27FC236}">
                <a16:creationId xmlns:a16="http://schemas.microsoft.com/office/drawing/2014/main" id="{0525F9EA-DCD1-43CC-99D4-209F9F57B0F1}"/>
              </a:ext>
            </a:extLst>
          </p:cNvPr>
          <p:cNvSpPr>
            <a:spLocks noGrp="1"/>
          </p:cNvSpPr>
          <p:nvPr>
            <p:ph type="sldNum" sz="quarter" idx="4"/>
          </p:nvPr>
        </p:nvSpPr>
        <p:spPr>
          <a:xfrm>
            <a:off x="10658475" y="6092825"/>
            <a:ext cx="766763" cy="765175"/>
          </a:xfrm>
          <a:prstGeom prst="rect">
            <a:avLst/>
          </a:prstGeom>
          <a:noFill/>
        </p:spPr>
        <p:txBody>
          <a:bodyPr vert="horz" lIns="91440" tIns="45720" rIns="91440" bIns="45720" rtlCol="0" anchor="ctr"/>
          <a:lstStyle>
            <a:lvl1pPr algn="r">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366000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1+#ppt_w/2"/>
                                          </p:val>
                                        </p:tav>
                                        <p:tav tm="100000">
                                          <p:val>
                                            <p:strVal val="#ppt_x"/>
                                          </p:val>
                                        </p:tav>
                                      </p:tavLst>
                                    </p:anim>
                                    <p:anim calcmode="lin" valueType="num">
                                      <p:cBhvr additive="base">
                                        <p:cTn id="8" dur="7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15">
                                            <p:txEl>
                                              <p:pRg st="0" end="0"/>
                                            </p:txEl>
                                          </p:spTgt>
                                        </p:tgtEl>
                                        <p:attrNameLst>
                                          <p:attrName>style.visibility</p:attrName>
                                        </p:attrNameLst>
                                      </p:cBhvr>
                                      <p:to>
                                        <p:strVal val="visible"/>
                                      </p:to>
                                    </p:set>
                                    <p:anim calcmode="lin" valueType="num">
                                      <p:cBhvr additive="base">
                                        <p:cTn id="11" dur="75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2" dur="750" fill="hold"/>
                                        <p:tgtEl>
                                          <p:spTgt spid="15">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4" decel="100000" fill="hold" grpId="0" nodeType="withEffect">
                                  <p:stCondLst>
                                    <p:cond delay="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1" decel="100000"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ppt_x"/>
                                          </p:val>
                                        </p:tav>
                                        <p:tav tm="100000">
                                          <p:val>
                                            <p:strVal val="#ppt_x"/>
                                          </p:val>
                                        </p:tav>
                                      </p:tavLst>
                                    </p:anim>
                                    <p:anim calcmode="lin" valueType="num">
                                      <p:cBhvr additive="base">
                                        <p:cTn id="24" dur="10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ppt_x"/>
                                          </p:val>
                                        </p:tav>
                                        <p:tav tm="100000">
                                          <p:val>
                                            <p:strVal val="#ppt_x"/>
                                          </p:val>
                                        </p:tav>
                                      </p:tavLst>
                                    </p:anim>
                                    <p:anim calcmode="lin" valueType="num">
                                      <p:cBhvr additive="base">
                                        <p:cTn id="2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4" grpId="0" animBg="1"/>
      <p:bldP spid="5" grpId="0" animBg="1"/>
      <p:bldP spid="15" grpId="0" build="p">
        <p:tmplLst>
          <p:tmpl lvl="1">
            <p:tnLst>
              <p:par>
                <p:cTn presetID="2" presetClass="entr" presetSubtype="2" decel="10000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1+#ppt_w/2"/>
                          </p:val>
                        </p:tav>
                        <p:tav tm="100000">
                          <p:val>
                            <p:strVal val="#ppt_x"/>
                          </p:val>
                        </p:tav>
                      </p:tavLst>
                    </p:anim>
                    <p:anim calcmode="lin" valueType="num">
                      <p:cBhvr additive="base">
                        <p:cTn dur="750" fill="hold"/>
                        <p:tgtEl>
                          <p:spTgt spid="15"/>
                        </p:tgtEl>
                        <p:attrNameLst>
                          <p:attrName>ppt_y</p:attrName>
                        </p:attrNameLst>
                      </p:cBhvr>
                      <p:tavLst>
                        <p:tav tm="0">
                          <p:val>
                            <p:strVal val="#ppt_y"/>
                          </p:val>
                        </p:tav>
                        <p:tav tm="100000">
                          <p:val>
                            <p:strVal val="#ppt_y"/>
                          </p:val>
                        </p:tav>
                      </p:tavLst>
                    </p:anim>
                  </p:childTnLst>
                </p:cTn>
              </p:par>
            </p:tnLst>
          </p:tmpl>
        </p:tmplLst>
      </p:bldP>
      <p:bldP spid="14"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980A6C6-B111-43A6-B7C1-1E3597620308}"/>
              </a:ext>
            </a:extLst>
          </p:cNvPr>
          <p:cNvSpPr>
            <a:spLocks noGrp="1"/>
          </p:cNvSpPr>
          <p:nvPr>
            <p:ph type="title"/>
          </p:nvPr>
        </p:nvSpPr>
        <p:spPr>
          <a:xfrm>
            <a:off x="839788" y="365125"/>
            <a:ext cx="10515600" cy="1325563"/>
          </a:xfrm>
          <a:prstGeom prst="rect">
            <a:avLst/>
          </a:prstGeo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99E60982-9CC4-44C1-912F-5592E377EBD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F97D9137-1AFA-4C2D-B78F-C21D1283BD0B}"/>
              </a:ext>
            </a:extLst>
          </p:cNvPr>
          <p:cNvSpPr>
            <a:spLocks noGrp="1"/>
          </p:cNvSpPr>
          <p:nvPr>
            <p:ph sz="half" idx="2"/>
          </p:nvPr>
        </p:nvSpPr>
        <p:spPr>
          <a:xfrm>
            <a:off x="839788" y="2505075"/>
            <a:ext cx="5157787" cy="368458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B6351298-30E1-406D-A6D9-0071E14D449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898FC710-5E40-4174-819D-9DB8D0B6CCF2}"/>
              </a:ext>
            </a:extLst>
          </p:cNvPr>
          <p:cNvSpPr>
            <a:spLocks noGrp="1"/>
          </p:cNvSpPr>
          <p:nvPr>
            <p:ph sz="quarter" idx="4"/>
          </p:nvPr>
        </p:nvSpPr>
        <p:spPr>
          <a:xfrm>
            <a:off x="6172200" y="2505075"/>
            <a:ext cx="5183188" cy="368458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DEBCE735-4933-4533-BBA4-A9564FF9B170}"/>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Alt Bilgi Yer Tutucusu 7">
            <a:extLst>
              <a:ext uri="{FF2B5EF4-FFF2-40B4-BE49-F238E27FC236}">
                <a16:creationId xmlns:a16="http://schemas.microsoft.com/office/drawing/2014/main" id="{7F747057-2EAB-403E-93EC-32D9A8D58B7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ayt Numarası Yer Tutucusu 8">
            <a:extLst>
              <a:ext uri="{FF2B5EF4-FFF2-40B4-BE49-F238E27FC236}">
                <a16:creationId xmlns:a16="http://schemas.microsoft.com/office/drawing/2014/main" id="{E158D1D6-8D3B-444B-A280-D81E6DA2BBD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727218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üzen_34">
    <p:spTree>
      <p:nvGrpSpPr>
        <p:cNvPr id="1" name=""/>
        <p:cNvGrpSpPr/>
        <p:nvPr/>
      </p:nvGrpSpPr>
      <p:grpSpPr>
        <a:xfrm>
          <a:off x="0" y="0"/>
          <a:ext cx="0" cy="0"/>
          <a:chOff x="0" y="0"/>
          <a:chExt cx="0" cy="0"/>
        </a:xfrm>
      </p:grpSpPr>
      <p:sp>
        <p:nvSpPr>
          <p:cNvPr id="27" name="Metin 3">
            <a:extLst>
              <a:ext uri="{FF2B5EF4-FFF2-40B4-BE49-F238E27FC236}">
                <a16:creationId xmlns:a16="http://schemas.microsoft.com/office/drawing/2014/main" id="{EF5BB382-5A91-4710-83C1-9471A818DDD9}"/>
              </a:ext>
            </a:extLst>
          </p:cNvPr>
          <p:cNvSpPr>
            <a:spLocks noGrp="1"/>
          </p:cNvSpPr>
          <p:nvPr>
            <p:ph type="body" sz="quarter" idx="31" hasCustomPrompt="1"/>
          </p:nvPr>
        </p:nvSpPr>
        <p:spPr>
          <a:xfrm>
            <a:off x="8791652" y="5733771"/>
            <a:ext cx="2305050" cy="374086"/>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24" name="Alt Başlık 3">
            <a:extLst>
              <a:ext uri="{FF2B5EF4-FFF2-40B4-BE49-F238E27FC236}">
                <a16:creationId xmlns:a16="http://schemas.microsoft.com/office/drawing/2014/main" id="{E611EF10-0025-406B-9C02-5A160CB252AE}"/>
              </a:ext>
            </a:extLst>
          </p:cNvPr>
          <p:cNvSpPr>
            <a:spLocks noGrp="1"/>
          </p:cNvSpPr>
          <p:nvPr>
            <p:ph type="body" sz="quarter" idx="29" hasCustomPrompt="1"/>
          </p:nvPr>
        </p:nvSpPr>
        <p:spPr>
          <a:xfrm>
            <a:off x="8791652" y="5399936"/>
            <a:ext cx="2305050" cy="324003"/>
          </a:xfrm>
          <a:prstGeom prst="rect">
            <a:avLst/>
          </a:prstGeom>
        </p:spPr>
        <p:txBody>
          <a:bodyPr/>
          <a:lstStyle>
            <a:lvl1pPr marL="0" indent="0" algn="l">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25" name="Oval Arka Plan 3">
            <a:extLst>
              <a:ext uri="{FF2B5EF4-FFF2-40B4-BE49-F238E27FC236}">
                <a16:creationId xmlns:a16="http://schemas.microsoft.com/office/drawing/2014/main" id="{468D01B8-6CDE-4F31-9C8D-4C32718903D0}"/>
              </a:ext>
            </a:extLst>
          </p:cNvPr>
          <p:cNvSpPr/>
          <p:nvPr userDrawn="1"/>
        </p:nvSpPr>
        <p:spPr>
          <a:xfrm>
            <a:off x="7664016" y="5242339"/>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İkon 3">
            <a:extLst>
              <a:ext uri="{FF2B5EF4-FFF2-40B4-BE49-F238E27FC236}">
                <a16:creationId xmlns:a16="http://schemas.microsoft.com/office/drawing/2014/main" id="{F08FE26C-E750-412E-A1B1-D0E91B78500A}"/>
              </a:ext>
            </a:extLst>
          </p:cNvPr>
          <p:cNvSpPr>
            <a:spLocks noGrp="1"/>
          </p:cNvSpPr>
          <p:nvPr>
            <p:ph type="pic" sz="quarter" idx="30"/>
          </p:nvPr>
        </p:nvSpPr>
        <p:spPr>
          <a:xfrm>
            <a:off x="7822407" y="5399936"/>
            <a:ext cx="652462" cy="654050"/>
          </a:xfrm>
          <a:prstGeom prst="rect">
            <a:avLst/>
          </a:prstGeom>
        </p:spPr>
        <p:txBody>
          <a:bodyPr/>
          <a:lstStyle>
            <a:lvl1pPr>
              <a:defRPr sz="1000">
                <a:solidFill>
                  <a:schemeClr val="bg1"/>
                </a:solidFill>
              </a:defRPr>
            </a:lvl1pPr>
          </a:lstStyle>
          <a:p>
            <a:endParaRPr lang="tr-TR"/>
          </a:p>
        </p:txBody>
      </p:sp>
      <p:sp>
        <p:nvSpPr>
          <p:cNvPr id="31" name="Görsel 3">
            <a:extLst>
              <a:ext uri="{FF2B5EF4-FFF2-40B4-BE49-F238E27FC236}">
                <a16:creationId xmlns:a16="http://schemas.microsoft.com/office/drawing/2014/main" id="{93F097B7-A9DA-4F86-B366-ACA9B1070854}"/>
              </a:ext>
            </a:extLst>
          </p:cNvPr>
          <p:cNvSpPr>
            <a:spLocks noGrp="1"/>
          </p:cNvSpPr>
          <p:nvPr>
            <p:ph type="pic" sz="quarter" idx="33"/>
          </p:nvPr>
        </p:nvSpPr>
        <p:spPr>
          <a:xfrm>
            <a:off x="4066182" y="4581526"/>
            <a:ext cx="4068763" cy="2276475"/>
          </a:xfrm>
          <a:custGeom>
            <a:avLst/>
            <a:gdLst>
              <a:gd name="connsiteX0" fmla="*/ 0 w 4068763"/>
              <a:gd name="connsiteY0" fmla="*/ 0 h 2276475"/>
              <a:gd name="connsiteX1" fmla="*/ 4068763 w 4068763"/>
              <a:gd name="connsiteY1" fmla="*/ 0 h 2276475"/>
              <a:gd name="connsiteX2" fmla="*/ 4068763 w 4068763"/>
              <a:gd name="connsiteY2" fmla="*/ 595531 h 2276475"/>
              <a:gd name="connsiteX3" fmla="*/ 3526056 w 4068763"/>
              <a:gd name="connsiteY3" fmla="*/ 1138238 h 2276475"/>
              <a:gd name="connsiteX4" fmla="*/ 4068763 w 4068763"/>
              <a:gd name="connsiteY4" fmla="*/ 1680945 h 2276475"/>
              <a:gd name="connsiteX5" fmla="*/ 4068763 w 4068763"/>
              <a:gd name="connsiteY5" fmla="*/ 2276475 h 2276475"/>
              <a:gd name="connsiteX6" fmla="*/ 0 w 4068763"/>
              <a:gd name="connsiteY6" fmla="*/ 2276475 h 227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8763" h="2276475">
                <a:moveTo>
                  <a:pt x="0" y="0"/>
                </a:moveTo>
                <a:lnTo>
                  <a:pt x="4068763" y="0"/>
                </a:lnTo>
                <a:lnTo>
                  <a:pt x="4068763" y="595531"/>
                </a:lnTo>
                <a:cubicBezTo>
                  <a:pt x="3769034" y="595531"/>
                  <a:pt x="3526056" y="838509"/>
                  <a:pt x="3526056" y="1138238"/>
                </a:cubicBezTo>
                <a:cubicBezTo>
                  <a:pt x="3526056" y="1437967"/>
                  <a:pt x="3769034" y="1680945"/>
                  <a:pt x="4068763" y="1680945"/>
                </a:cubicBezTo>
                <a:lnTo>
                  <a:pt x="4068763" y="2276475"/>
                </a:lnTo>
                <a:lnTo>
                  <a:pt x="0" y="2276475"/>
                </a:lnTo>
                <a:close/>
              </a:path>
            </a:pathLst>
          </a:custGeom>
          <a:pattFill prst="pct5">
            <a:fgClr>
              <a:schemeClr val="accent1"/>
            </a:fgClr>
            <a:bgClr>
              <a:schemeClr val="bg1"/>
            </a:bgClr>
          </a:pattFill>
          <a:ln w="28575" cap="sq">
            <a:solidFill>
              <a:schemeClr val="bg1"/>
            </a:solidFill>
            <a:miter lim="800000"/>
          </a:ln>
        </p:spPr>
        <p:txBody>
          <a:bodyPr wrap="square">
            <a:noAutofit/>
          </a:bodyPr>
          <a:lstStyle>
            <a:lvl1pPr>
              <a:defRPr sz="1600"/>
            </a:lvl1pPr>
          </a:lstStyle>
          <a:p>
            <a:endParaRPr lang="tr-TR" dirty="0"/>
          </a:p>
        </p:txBody>
      </p:sp>
      <p:sp>
        <p:nvSpPr>
          <p:cNvPr id="23" name="Metin 2">
            <a:extLst>
              <a:ext uri="{FF2B5EF4-FFF2-40B4-BE49-F238E27FC236}">
                <a16:creationId xmlns:a16="http://schemas.microsoft.com/office/drawing/2014/main" id="{3C4B4E63-1384-4C03-ACA6-2DDB4ACCA649}"/>
              </a:ext>
            </a:extLst>
          </p:cNvPr>
          <p:cNvSpPr>
            <a:spLocks noGrp="1"/>
          </p:cNvSpPr>
          <p:nvPr>
            <p:ph type="body" sz="quarter" idx="28" hasCustomPrompt="1"/>
          </p:nvPr>
        </p:nvSpPr>
        <p:spPr>
          <a:xfrm>
            <a:off x="8791652" y="3437614"/>
            <a:ext cx="2305050" cy="374086"/>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20" name="Alt Başlık 2">
            <a:extLst>
              <a:ext uri="{FF2B5EF4-FFF2-40B4-BE49-F238E27FC236}">
                <a16:creationId xmlns:a16="http://schemas.microsoft.com/office/drawing/2014/main" id="{56302865-83C2-4E76-A6A4-31172B92FD42}"/>
              </a:ext>
            </a:extLst>
          </p:cNvPr>
          <p:cNvSpPr>
            <a:spLocks noGrp="1"/>
          </p:cNvSpPr>
          <p:nvPr>
            <p:ph type="body" sz="quarter" idx="26" hasCustomPrompt="1"/>
          </p:nvPr>
        </p:nvSpPr>
        <p:spPr>
          <a:xfrm>
            <a:off x="8791652" y="3103779"/>
            <a:ext cx="2305050" cy="324003"/>
          </a:xfrm>
          <a:prstGeom prst="rect">
            <a:avLst/>
          </a:prstGeom>
        </p:spPr>
        <p:txBody>
          <a:bodyPr/>
          <a:lstStyle>
            <a:lvl1pPr marL="0" indent="0" algn="l">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21" name="Oval Arka Plan 2">
            <a:extLst>
              <a:ext uri="{FF2B5EF4-FFF2-40B4-BE49-F238E27FC236}">
                <a16:creationId xmlns:a16="http://schemas.microsoft.com/office/drawing/2014/main" id="{0A431139-D864-4FAF-B15A-E4D7636A2436}"/>
              </a:ext>
            </a:extLst>
          </p:cNvPr>
          <p:cNvSpPr/>
          <p:nvPr userDrawn="1"/>
        </p:nvSpPr>
        <p:spPr>
          <a:xfrm>
            <a:off x="7664016" y="2946182"/>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İkon 2">
            <a:extLst>
              <a:ext uri="{FF2B5EF4-FFF2-40B4-BE49-F238E27FC236}">
                <a16:creationId xmlns:a16="http://schemas.microsoft.com/office/drawing/2014/main" id="{441BEB12-83D7-46A3-AF67-93630DD66FA3}"/>
              </a:ext>
            </a:extLst>
          </p:cNvPr>
          <p:cNvSpPr>
            <a:spLocks noGrp="1"/>
          </p:cNvSpPr>
          <p:nvPr>
            <p:ph type="pic" sz="quarter" idx="27"/>
          </p:nvPr>
        </p:nvSpPr>
        <p:spPr>
          <a:xfrm>
            <a:off x="7822407" y="3103779"/>
            <a:ext cx="652462" cy="654050"/>
          </a:xfrm>
          <a:prstGeom prst="rect">
            <a:avLst/>
          </a:prstGeom>
        </p:spPr>
        <p:txBody>
          <a:bodyPr/>
          <a:lstStyle>
            <a:lvl1pPr>
              <a:defRPr sz="1000">
                <a:solidFill>
                  <a:schemeClr val="bg1"/>
                </a:solidFill>
              </a:defRPr>
            </a:lvl1pPr>
          </a:lstStyle>
          <a:p>
            <a:endParaRPr lang="tr-TR"/>
          </a:p>
        </p:txBody>
      </p:sp>
      <p:sp>
        <p:nvSpPr>
          <p:cNvPr id="30" name="Görsel 2">
            <a:extLst>
              <a:ext uri="{FF2B5EF4-FFF2-40B4-BE49-F238E27FC236}">
                <a16:creationId xmlns:a16="http://schemas.microsoft.com/office/drawing/2014/main" id="{5CB690AA-FF6D-4D35-9E16-1ECF762A3433}"/>
              </a:ext>
            </a:extLst>
          </p:cNvPr>
          <p:cNvSpPr>
            <a:spLocks noGrp="1"/>
          </p:cNvSpPr>
          <p:nvPr>
            <p:ph type="pic" sz="quarter" idx="32"/>
          </p:nvPr>
        </p:nvSpPr>
        <p:spPr>
          <a:xfrm>
            <a:off x="4066182" y="2290763"/>
            <a:ext cx="4068763" cy="2276475"/>
          </a:xfrm>
          <a:custGeom>
            <a:avLst/>
            <a:gdLst>
              <a:gd name="connsiteX0" fmla="*/ 0 w 4068763"/>
              <a:gd name="connsiteY0" fmla="*/ 0 h 2276475"/>
              <a:gd name="connsiteX1" fmla="*/ 4068763 w 4068763"/>
              <a:gd name="connsiteY1" fmla="*/ 0 h 2276475"/>
              <a:gd name="connsiteX2" fmla="*/ 4068763 w 4068763"/>
              <a:gd name="connsiteY2" fmla="*/ 595531 h 2276475"/>
              <a:gd name="connsiteX3" fmla="*/ 3526056 w 4068763"/>
              <a:gd name="connsiteY3" fmla="*/ 1138238 h 2276475"/>
              <a:gd name="connsiteX4" fmla="*/ 4068763 w 4068763"/>
              <a:gd name="connsiteY4" fmla="*/ 1680945 h 2276475"/>
              <a:gd name="connsiteX5" fmla="*/ 4068763 w 4068763"/>
              <a:gd name="connsiteY5" fmla="*/ 2276475 h 2276475"/>
              <a:gd name="connsiteX6" fmla="*/ 0 w 4068763"/>
              <a:gd name="connsiteY6" fmla="*/ 2276475 h 227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8763" h="2276475">
                <a:moveTo>
                  <a:pt x="0" y="0"/>
                </a:moveTo>
                <a:lnTo>
                  <a:pt x="4068763" y="0"/>
                </a:lnTo>
                <a:lnTo>
                  <a:pt x="4068763" y="595531"/>
                </a:lnTo>
                <a:cubicBezTo>
                  <a:pt x="3769034" y="595531"/>
                  <a:pt x="3526056" y="838509"/>
                  <a:pt x="3526056" y="1138238"/>
                </a:cubicBezTo>
                <a:cubicBezTo>
                  <a:pt x="3526056" y="1437967"/>
                  <a:pt x="3769034" y="1680945"/>
                  <a:pt x="4068763" y="1680945"/>
                </a:cubicBezTo>
                <a:lnTo>
                  <a:pt x="4068763" y="2276475"/>
                </a:lnTo>
                <a:lnTo>
                  <a:pt x="0" y="2276475"/>
                </a:lnTo>
                <a:close/>
              </a:path>
            </a:pathLst>
          </a:custGeom>
          <a:pattFill prst="pct5">
            <a:fgClr>
              <a:schemeClr val="accent1"/>
            </a:fgClr>
            <a:bgClr>
              <a:schemeClr val="bg1"/>
            </a:bgClr>
          </a:pattFill>
          <a:ln w="28575" cap="sq">
            <a:solidFill>
              <a:schemeClr val="bg1"/>
            </a:solidFill>
            <a:miter lim="800000"/>
          </a:ln>
        </p:spPr>
        <p:txBody>
          <a:bodyPr wrap="square">
            <a:noAutofit/>
          </a:bodyPr>
          <a:lstStyle>
            <a:lvl1pPr>
              <a:defRPr sz="1600"/>
            </a:lvl1pPr>
          </a:lstStyle>
          <a:p>
            <a:endParaRPr lang="tr-TR" dirty="0"/>
          </a:p>
        </p:txBody>
      </p:sp>
      <p:sp>
        <p:nvSpPr>
          <p:cNvPr id="19" name="Metin 1">
            <a:extLst>
              <a:ext uri="{FF2B5EF4-FFF2-40B4-BE49-F238E27FC236}">
                <a16:creationId xmlns:a16="http://schemas.microsoft.com/office/drawing/2014/main" id="{EB32ED59-12D4-42A6-8FC1-AA9436C4F002}"/>
              </a:ext>
            </a:extLst>
          </p:cNvPr>
          <p:cNvSpPr>
            <a:spLocks noGrp="1"/>
          </p:cNvSpPr>
          <p:nvPr>
            <p:ph type="body" sz="quarter" idx="25" hasCustomPrompt="1"/>
          </p:nvPr>
        </p:nvSpPr>
        <p:spPr>
          <a:xfrm>
            <a:off x="8791652" y="1137849"/>
            <a:ext cx="2305050" cy="374086"/>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16" name="Alt Başlık 1">
            <a:extLst>
              <a:ext uri="{FF2B5EF4-FFF2-40B4-BE49-F238E27FC236}">
                <a16:creationId xmlns:a16="http://schemas.microsoft.com/office/drawing/2014/main" id="{5952A2B1-946B-446A-9A84-21F3118D0CBC}"/>
              </a:ext>
            </a:extLst>
          </p:cNvPr>
          <p:cNvSpPr>
            <a:spLocks noGrp="1"/>
          </p:cNvSpPr>
          <p:nvPr>
            <p:ph type="body" sz="quarter" idx="15" hasCustomPrompt="1"/>
          </p:nvPr>
        </p:nvSpPr>
        <p:spPr>
          <a:xfrm>
            <a:off x="8791652" y="804014"/>
            <a:ext cx="2305050" cy="324003"/>
          </a:xfrm>
          <a:prstGeom prst="rect">
            <a:avLst/>
          </a:prstGeom>
        </p:spPr>
        <p:txBody>
          <a:bodyPr/>
          <a:lstStyle>
            <a:lvl1pPr marL="0" indent="0" algn="l">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17" name="Oval Arka Plan 1">
            <a:extLst>
              <a:ext uri="{FF2B5EF4-FFF2-40B4-BE49-F238E27FC236}">
                <a16:creationId xmlns:a16="http://schemas.microsoft.com/office/drawing/2014/main" id="{FBD3DF89-2DA6-4599-8078-C55DAF13065B}"/>
              </a:ext>
            </a:extLst>
          </p:cNvPr>
          <p:cNvSpPr/>
          <p:nvPr userDrawn="1"/>
        </p:nvSpPr>
        <p:spPr>
          <a:xfrm>
            <a:off x="7664016" y="646417"/>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İkon 1">
            <a:extLst>
              <a:ext uri="{FF2B5EF4-FFF2-40B4-BE49-F238E27FC236}">
                <a16:creationId xmlns:a16="http://schemas.microsoft.com/office/drawing/2014/main" id="{71A7AD9D-939F-4135-AAE2-D145E8ACDADF}"/>
              </a:ext>
            </a:extLst>
          </p:cNvPr>
          <p:cNvSpPr>
            <a:spLocks noGrp="1"/>
          </p:cNvSpPr>
          <p:nvPr>
            <p:ph type="pic" sz="quarter" idx="18"/>
          </p:nvPr>
        </p:nvSpPr>
        <p:spPr>
          <a:xfrm>
            <a:off x="7822407" y="804014"/>
            <a:ext cx="652462" cy="654050"/>
          </a:xfrm>
          <a:prstGeom prst="rect">
            <a:avLst/>
          </a:prstGeom>
        </p:spPr>
        <p:txBody>
          <a:bodyPr/>
          <a:lstStyle>
            <a:lvl1pPr>
              <a:defRPr sz="1000">
                <a:solidFill>
                  <a:schemeClr val="bg1"/>
                </a:solidFill>
              </a:defRPr>
            </a:lvl1pPr>
          </a:lstStyle>
          <a:p>
            <a:endParaRPr lang="tr-TR"/>
          </a:p>
        </p:txBody>
      </p:sp>
      <p:sp>
        <p:nvSpPr>
          <p:cNvPr id="29" name="Görsel 1">
            <a:extLst>
              <a:ext uri="{FF2B5EF4-FFF2-40B4-BE49-F238E27FC236}">
                <a16:creationId xmlns:a16="http://schemas.microsoft.com/office/drawing/2014/main" id="{43CD4A57-9543-4EF7-977F-BB82EFCA95F6}"/>
              </a:ext>
            </a:extLst>
          </p:cNvPr>
          <p:cNvSpPr>
            <a:spLocks noGrp="1"/>
          </p:cNvSpPr>
          <p:nvPr>
            <p:ph type="pic" sz="quarter" idx="11"/>
          </p:nvPr>
        </p:nvSpPr>
        <p:spPr>
          <a:xfrm>
            <a:off x="4066182" y="0"/>
            <a:ext cx="4068763" cy="2276475"/>
          </a:xfrm>
          <a:custGeom>
            <a:avLst/>
            <a:gdLst>
              <a:gd name="connsiteX0" fmla="*/ 0 w 4068763"/>
              <a:gd name="connsiteY0" fmla="*/ 0 h 2276475"/>
              <a:gd name="connsiteX1" fmla="*/ 4068763 w 4068763"/>
              <a:gd name="connsiteY1" fmla="*/ 0 h 2276475"/>
              <a:gd name="connsiteX2" fmla="*/ 4068763 w 4068763"/>
              <a:gd name="connsiteY2" fmla="*/ 595531 h 2276475"/>
              <a:gd name="connsiteX3" fmla="*/ 3526056 w 4068763"/>
              <a:gd name="connsiteY3" fmla="*/ 1138238 h 2276475"/>
              <a:gd name="connsiteX4" fmla="*/ 4068763 w 4068763"/>
              <a:gd name="connsiteY4" fmla="*/ 1680945 h 2276475"/>
              <a:gd name="connsiteX5" fmla="*/ 4068763 w 4068763"/>
              <a:gd name="connsiteY5" fmla="*/ 2276475 h 2276475"/>
              <a:gd name="connsiteX6" fmla="*/ 0 w 4068763"/>
              <a:gd name="connsiteY6" fmla="*/ 2276475 h 227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8763" h="2276475">
                <a:moveTo>
                  <a:pt x="0" y="0"/>
                </a:moveTo>
                <a:lnTo>
                  <a:pt x="4068763" y="0"/>
                </a:lnTo>
                <a:lnTo>
                  <a:pt x="4068763" y="595531"/>
                </a:lnTo>
                <a:cubicBezTo>
                  <a:pt x="3769034" y="595531"/>
                  <a:pt x="3526056" y="838509"/>
                  <a:pt x="3526056" y="1138238"/>
                </a:cubicBezTo>
                <a:cubicBezTo>
                  <a:pt x="3526056" y="1437967"/>
                  <a:pt x="3769034" y="1680945"/>
                  <a:pt x="4068763" y="1680945"/>
                </a:cubicBezTo>
                <a:lnTo>
                  <a:pt x="4068763" y="2276475"/>
                </a:lnTo>
                <a:lnTo>
                  <a:pt x="0" y="2276475"/>
                </a:lnTo>
                <a:close/>
              </a:path>
            </a:pathLst>
          </a:custGeom>
          <a:pattFill prst="pct5">
            <a:fgClr>
              <a:schemeClr val="accent1"/>
            </a:fgClr>
            <a:bgClr>
              <a:schemeClr val="bg1"/>
            </a:bgClr>
          </a:pattFill>
          <a:ln w="28575" cap="sq">
            <a:solidFill>
              <a:schemeClr val="bg1"/>
            </a:solidFill>
            <a:miter lim="800000"/>
          </a:ln>
        </p:spPr>
        <p:txBody>
          <a:bodyPr wrap="square">
            <a:noAutofit/>
          </a:bodyPr>
          <a:lstStyle>
            <a:lvl1pPr>
              <a:defRPr sz="1600"/>
            </a:lvl1pPr>
          </a:lstStyle>
          <a:p>
            <a:endParaRPr lang="tr-TR" dirty="0"/>
          </a:p>
        </p:txBody>
      </p:sp>
      <p:sp>
        <p:nvSpPr>
          <p:cNvPr id="15" name="Başlık">
            <a:extLst>
              <a:ext uri="{FF2B5EF4-FFF2-40B4-BE49-F238E27FC236}">
                <a16:creationId xmlns:a16="http://schemas.microsoft.com/office/drawing/2014/main" id="{D0E7F54B-ACD9-44D5-87D1-6DA1AB7F4A8B}"/>
              </a:ext>
            </a:extLst>
          </p:cNvPr>
          <p:cNvSpPr>
            <a:spLocks noGrp="1"/>
          </p:cNvSpPr>
          <p:nvPr>
            <p:ph type="title" hasCustomPrompt="1"/>
          </p:nvPr>
        </p:nvSpPr>
        <p:spPr>
          <a:xfrm>
            <a:off x="435983" y="3027763"/>
            <a:ext cx="3356556" cy="755650"/>
          </a:xfrm>
          <a:prstGeom prst="rect">
            <a:avLst/>
          </a:prstGeom>
          <a:noFill/>
          <a:ln w="31750">
            <a:solidFill>
              <a:schemeClr val="tx1"/>
            </a:solidFill>
          </a:ln>
        </p:spPr>
        <p:txBody>
          <a:bodyPr lIns="180000" tIns="180000" rIns="180000" bIns="72000" anchor="ctr" anchorCtr="0"/>
          <a:lstStyle>
            <a:lvl1pPr algn="ctr">
              <a:defRPr sz="4000">
                <a:solidFill>
                  <a:schemeClr val="tx1"/>
                </a:solidFill>
                <a:latin typeface="Raleway ExtraBold" panose="020B0903030101060003" pitchFamily="34" charset="-94"/>
              </a:defRPr>
            </a:lvl1pPr>
          </a:lstStyle>
          <a:p>
            <a:r>
              <a:rPr lang="tr-TR" dirty="0"/>
              <a:t>BAŞLIK</a:t>
            </a:r>
          </a:p>
        </p:txBody>
      </p:sp>
      <p:sp>
        <p:nvSpPr>
          <p:cNvPr id="32" name="Slayt Numarası Yer Tutucusu 5">
            <a:extLst>
              <a:ext uri="{FF2B5EF4-FFF2-40B4-BE49-F238E27FC236}">
                <a16:creationId xmlns:a16="http://schemas.microsoft.com/office/drawing/2014/main" id="{962DF21F-5654-4D9F-A0E2-38D4A7EB5BED}"/>
              </a:ext>
            </a:extLst>
          </p:cNvPr>
          <p:cNvSpPr>
            <a:spLocks noGrp="1"/>
          </p:cNvSpPr>
          <p:nvPr>
            <p:ph type="sldNum" sz="quarter" idx="4"/>
          </p:nvPr>
        </p:nvSpPr>
        <p:spPr>
          <a:xfrm>
            <a:off x="10658475" y="6092825"/>
            <a:ext cx="766763" cy="765175"/>
          </a:xfrm>
          <a:prstGeom prst="rect">
            <a:avLst/>
          </a:prstGeom>
          <a:noFill/>
        </p:spPr>
        <p:txBody>
          <a:bodyPr vert="horz" lIns="91440" tIns="45720" rIns="91440" bIns="45720" rtlCol="0" anchor="ctr"/>
          <a:lstStyle>
            <a:lvl1pPr algn="r">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153372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750" fill="hold"/>
                                        <p:tgtEl>
                                          <p:spTgt spid="29"/>
                                        </p:tgtEl>
                                        <p:attrNameLst>
                                          <p:attrName>ppt_w</p:attrName>
                                        </p:attrNameLst>
                                      </p:cBhvr>
                                      <p:tavLst>
                                        <p:tav tm="0">
                                          <p:val>
                                            <p:fltVal val="0"/>
                                          </p:val>
                                        </p:tav>
                                        <p:tav tm="100000">
                                          <p:val>
                                            <p:strVal val="#ppt_w"/>
                                          </p:val>
                                        </p:tav>
                                      </p:tavLst>
                                    </p:anim>
                                    <p:anim calcmode="lin" valueType="num">
                                      <p:cBhvr>
                                        <p:cTn id="12" dur="750" fill="hold"/>
                                        <p:tgtEl>
                                          <p:spTgt spid="29"/>
                                        </p:tgtEl>
                                        <p:attrNameLst>
                                          <p:attrName>ppt_h</p:attrName>
                                        </p:attrNameLst>
                                      </p:cBhvr>
                                      <p:tavLst>
                                        <p:tav tm="0">
                                          <p:val>
                                            <p:fltVal val="0"/>
                                          </p:val>
                                        </p:tav>
                                        <p:tav tm="100000">
                                          <p:val>
                                            <p:strVal val="#ppt_h"/>
                                          </p:val>
                                        </p:tav>
                                      </p:tavLst>
                                    </p:anim>
                                    <p:animEffect transition="in" filter="fade">
                                      <p:cBhvr>
                                        <p:cTn id="13" dur="750"/>
                                        <p:tgtEl>
                                          <p:spTgt spid="29"/>
                                        </p:tgtEl>
                                      </p:cBhvr>
                                    </p:animEffect>
                                  </p:childTnLst>
                                </p:cTn>
                              </p:par>
                              <p:par>
                                <p:cTn id="14" presetID="2" presetClass="entr" presetSubtype="2" decel="100000" fill="hold" grpId="0" nodeType="withEffect">
                                  <p:stCondLst>
                                    <p:cond delay="0"/>
                                  </p:stCondLst>
                                  <p:childTnLst>
                                    <p:set>
                                      <p:cBhvr>
                                        <p:cTn id="15" dur="1" fill="hold">
                                          <p:stCondLst>
                                            <p:cond delay="0"/>
                                          </p:stCondLst>
                                        </p:cTn>
                                        <p:tgtEl>
                                          <p:spTgt spid="19">
                                            <p:txEl>
                                              <p:pRg st="0" end="0"/>
                                            </p:txEl>
                                          </p:spTgt>
                                        </p:tgtEl>
                                        <p:attrNameLst>
                                          <p:attrName>style.visibility</p:attrName>
                                        </p:attrNameLst>
                                      </p:cBhvr>
                                      <p:to>
                                        <p:strVal val="visible"/>
                                      </p:to>
                                    </p:set>
                                    <p:anim calcmode="lin" valueType="num">
                                      <p:cBhvr additive="base">
                                        <p:cTn id="16" dur="75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7" dur="750" fill="hold"/>
                                        <p:tgtEl>
                                          <p:spTgt spid="19">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75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750" fill="hold"/>
                                        <p:tgtEl>
                                          <p:spTgt spid="16">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750" fill="hold"/>
                                        <p:tgtEl>
                                          <p:spTgt spid="17"/>
                                        </p:tgtEl>
                                        <p:attrNameLst>
                                          <p:attrName>ppt_x</p:attrName>
                                        </p:attrNameLst>
                                      </p:cBhvr>
                                      <p:tavLst>
                                        <p:tav tm="0">
                                          <p:val>
                                            <p:strVal val="1+#ppt_w/2"/>
                                          </p:val>
                                        </p:tav>
                                        <p:tav tm="100000">
                                          <p:val>
                                            <p:strVal val="#ppt_x"/>
                                          </p:val>
                                        </p:tav>
                                      </p:tavLst>
                                    </p:anim>
                                    <p:anim calcmode="lin" valueType="num">
                                      <p:cBhvr additive="base">
                                        <p:cTn id="25" dur="750" fill="hold"/>
                                        <p:tgtEl>
                                          <p:spTgt spid="17"/>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nodePh="1">
                                  <p:stCondLst>
                                    <p:cond delay="0"/>
                                  </p:stCondLst>
                                  <p:endCondLst>
                                    <p:cond evt="begin" delay="0">
                                      <p:tn val="26"/>
                                    </p:cond>
                                  </p:end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750" fill="hold"/>
                                        <p:tgtEl>
                                          <p:spTgt spid="18"/>
                                        </p:tgtEl>
                                        <p:attrNameLst>
                                          <p:attrName>ppt_x</p:attrName>
                                        </p:attrNameLst>
                                      </p:cBhvr>
                                      <p:tavLst>
                                        <p:tav tm="0">
                                          <p:val>
                                            <p:strVal val="1+#ppt_w/2"/>
                                          </p:val>
                                        </p:tav>
                                        <p:tav tm="100000">
                                          <p:val>
                                            <p:strVal val="#ppt_x"/>
                                          </p:val>
                                        </p:tav>
                                      </p:tavLst>
                                    </p:anim>
                                    <p:anim calcmode="lin" valueType="num">
                                      <p:cBhvr additive="base">
                                        <p:cTn id="29" dur="750" fill="hold"/>
                                        <p:tgtEl>
                                          <p:spTgt spid="18"/>
                                        </p:tgtEl>
                                        <p:attrNameLst>
                                          <p:attrName>ppt_y</p:attrName>
                                        </p:attrNameLst>
                                      </p:cBhvr>
                                      <p:tavLst>
                                        <p:tav tm="0">
                                          <p:val>
                                            <p:strVal val="#ppt_y"/>
                                          </p:val>
                                        </p:tav>
                                        <p:tav tm="100000">
                                          <p:val>
                                            <p:strVal val="#ppt_y"/>
                                          </p:val>
                                        </p:tav>
                                      </p:tavLst>
                                    </p:anim>
                                  </p:childTnLst>
                                </p:cTn>
                              </p:par>
                              <p:par>
                                <p:cTn id="30" presetID="53" presetClass="entr" presetSubtype="16" fill="hold" grpId="0" nodeType="withEffect">
                                  <p:stCondLst>
                                    <p:cond delay="250"/>
                                  </p:stCondLst>
                                  <p:childTnLst>
                                    <p:set>
                                      <p:cBhvr>
                                        <p:cTn id="31" dur="1" fill="hold">
                                          <p:stCondLst>
                                            <p:cond delay="0"/>
                                          </p:stCondLst>
                                        </p:cTn>
                                        <p:tgtEl>
                                          <p:spTgt spid="30"/>
                                        </p:tgtEl>
                                        <p:attrNameLst>
                                          <p:attrName>style.visibility</p:attrName>
                                        </p:attrNameLst>
                                      </p:cBhvr>
                                      <p:to>
                                        <p:strVal val="visible"/>
                                      </p:to>
                                    </p:set>
                                    <p:anim calcmode="lin" valueType="num">
                                      <p:cBhvr>
                                        <p:cTn id="32" dur="750" fill="hold"/>
                                        <p:tgtEl>
                                          <p:spTgt spid="30"/>
                                        </p:tgtEl>
                                        <p:attrNameLst>
                                          <p:attrName>ppt_w</p:attrName>
                                        </p:attrNameLst>
                                      </p:cBhvr>
                                      <p:tavLst>
                                        <p:tav tm="0">
                                          <p:val>
                                            <p:fltVal val="0"/>
                                          </p:val>
                                        </p:tav>
                                        <p:tav tm="100000">
                                          <p:val>
                                            <p:strVal val="#ppt_w"/>
                                          </p:val>
                                        </p:tav>
                                      </p:tavLst>
                                    </p:anim>
                                    <p:anim calcmode="lin" valueType="num">
                                      <p:cBhvr>
                                        <p:cTn id="33" dur="750" fill="hold"/>
                                        <p:tgtEl>
                                          <p:spTgt spid="30"/>
                                        </p:tgtEl>
                                        <p:attrNameLst>
                                          <p:attrName>ppt_h</p:attrName>
                                        </p:attrNameLst>
                                      </p:cBhvr>
                                      <p:tavLst>
                                        <p:tav tm="0">
                                          <p:val>
                                            <p:fltVal val="0"/>
                                          </p:val>
                                        </p:tav>
                                        <p:tav tm="100000">
                                          <p:val>
                                            <p:strVal val="#ppt_h"/>
                                          </p:val>
                                        </p:tav>
                                      </p:tavLst>
                                    </p:anim>
                                    <p:animEffect transition="in" filter="fade">
                                      <p:cBhvr>
                                        <p:cTn id="34" dur="750"/>
                                        <p:tgtEl>
                                          <p:spTgt spid="30"/>
                                        </p:tgtEl>
                                      </p:cBhvr>
                                    </p:animEffect>
                                  </p:childTnLst>
                                </p:cTn>
                              </p:par>
                              <p:par>
                                <p:cTn id="35" presetID="2" presetClass="entr" presetSubtype="2" decel="100000" fill="hold" grpId="0" nodeType="withEffect">
                                  <p:stCondLst>
                                    <p:cond delay="250"/>
                                  </p:stCondLst>
                                  <p:childTnLst>
                                    <p:set>
                                      <p:cBhvr>
                                        <p:cTn id="36" dur="1" fill="hold">
                                          <p:stCondLst>
                                            <p:cond delay="0"/>
                                          </p:stCondLst>
                                        </p:cTn>
                                        <p:tgtEl>
                                          <p:spTgt spid="23">
                                            <p:txEl>
                                              <p:pRg st="0" end="0"/>
                                            </p:txEl>
                                          </p:spTgt>
                                        </p:tgtEl>
                                        <p:attrNameLst>
                                          <p:attrName>style.visibility</p:attrName>
                                        </p:attrNameLst>
                                      </p:cBhvr>
                                      <p:to>
                                        <p:strVal val="visible"/>
                                      </p:to>
                                    </p:set>
                                    <p:anim calcmode="lin" valueType="num">
                                      <p:cBhvr additive="base">
                                        <p:cTn id="37" dur="75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38" dur="750" fill="hold"/>
                                        <p:tgtEl>
                                          <p:spTgt spid="23">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250"/>
                                  </p:stCondLst>
                                  <p:childTnLst>
                                    <p:set>
                                      <p:cBhvr>
                                        <p:cTn id="40" dur="1" fill="hold">
                                          <p:stCondLst>
                                            <p:cond delay="0"/>
                                          </p:stCondLst>
                                        </p:cTn>
                                        <p:tgtEl>
                                          <p:spTgt spid="20">
                                            <p:txEl>
                                              <p:pRg st="0" end="0"/>
                                            </p:txEl>
                                          </p:spTgt>
                                        </p:tgtEl>
                                        <p:attrNameLst>
                                          <p:attrName>style.visibility</p:attrName>
                                        </p:attrNameLst>
                                      </p:cBhvr>
                                      <p:to>
                                        <p:strVal val="visible"/>
                                      </p:to>
                                    </p:set>
                                    <p:anim calcmode="lin" valueType="num">
                                      <p:cBhvr additive="base">
                                        <p:cTn id="41" dur="75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42" dur="750" fill="hold"/>
                                        <p:tgtEl>
                                          <p:spTgt spid="20">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2" decel="100000" fill="hold" grpId="0" nodeType="withEffect">
                                  <p:stCondLst>
                                    <p:cond delay="25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750" fill="hold"/>
                                        <p:tgtEl>
                                          <p:spTgt spid="21"/>
                                        </p:tgtEl>
                                        <p:attrNameLst>
                                          <p:attrName>ppt_x</p:attrName>
                                        </p:attrNameLst>
                                      </p:cBhvr>
                                      <p:tavLst>
                                        <p:tav tm="0">
                                          <p:val>
                                            <p:strVal val="1+#ppt_w/2"/>
                                          </p:val>
                                        </p:tav>
                                        <p:tav tm="100000">
                                          <p:val>
                                            <p:strVal val="#ppt_x"/>
                                          </p:val>
                                        </p:tav>
                                      </p:tavLst>
                                    </p:anim>
                                    <p:anim calcmode="lin" valueType="num">
                                      <p:cBhvr additive="base">
                                        <p:cTn id="46" dur="750" fill="hold"/>
                                        <p:tgtEl>
                                          <p:spTgt spid="21"/>
                                        </p:tgtEl>
                                        <p:attrNameLst>
                                          <p:attrName>ppt_y</p:attrName>
                                        </p:attrNameLst>
                                      </p:cBhvr>
                                      <p:tavLst>
                                        <p:tav tm="0">
                                          <p:val>
                                            <p:strVal val="#ppt_y"/>
                                          </p:val>
                                        </p:tav>
                                        <p:tav tm="100000">
                                          <p:val>
                                            <p:strVal val="#ppt_y"/>
                                          </p:val>
                                        </p:tav>
                                      </p:tavLst>
                                    </p:anim>
                                  </p:childTnLst>
                                </p:cTn>
                              </p:par>
                              <p:par>
                                <p:cTn id="47" presetID="2" presetClass="entr" presetSubtype="2" decel="100000" fill="hold" grpId="0" nodeType="withEffect" nodePh="1">
                                  <p:stCondLst>
                                    <p:cond delay="250"/>
                                  </p:stCondLst>
                                  <p:endCondLst>
                                    <p:cond evt="begin" delay="0">
                                      <p:tn val="47"/>
                                    </p:cond>
                                  </p:end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750" fill="hold"/>
                                        <p:tgtEl>
                                          <p:spTgt spid="22"/>
                                        </p:tgtEl>
                                        <p:attrNameLst>
                                          <p:attrName>ppt_x</p:attrName>
                                        </p:attrNameLst>
                                      </p:cBhvr>
                                      <p:tavLst>
                                        <p:tav tm="0">
                                          <p:val>
                                            <p:strVal val="1+#ppt_w/2"/>
                                          </p:val>
                                        </p:tav>
                                        <p:tav tm="100000">
                                          <p:val>
                                            <p:strVal val="#ppt_x"/>
                                          </p:val>
                                        </p:tav>
                                      </p:tavLst>
                                    </p:anim>
                                    <p:anim calcmode="lin" valueType="num">
                                      <p:cBhvr additive="base">
                                        <p:cTn id="50" dur="750" fill="hold"/>
                                        <p:tgtEl>
                                          <p:spTgt spid="22"/>
                                        </p:tgtEl>
                                        <p:attrNameLst>
                                          <p:attrName>ppt_y</p:attrName>
                                        </p:attrNameLst>
                                      </p:cBhvr>
                                      <p:tavLst>
                                        <p:tav tm="0">
                                          <p:val>
                                            <p:strVal val="#ppt_y"/>
                                          </p:val>
                                        </p:tav>
                                        <p:tav tm="100000">
                                          <p:val>
                                            <p:strVal val="#ppt_y"/>
                                          </p:val>
                                        </p:tav>
                                      </p:tavLst>
                                    </p:anim>
                                  </p:childTnLst>
                                </p:cTn>
                              </p:par>
                              <p:par>
                                <p:cTn id="51" presetID="53" presetClass="entr" presetSubtype="16" fill="hold" grpId="0" nodeType="withEffect">
                                  <p:stCondLst>
                                    <p:cond delay="500"/>
                                  </p:stCondLst>
                                  <p:childTnLst>
                                    <p:set>
                                      <p:cBhvr>
                                        <p:cTn id="52" dur="1" fill="hold">
                                          <p:stCondLst>
                                            <p:cond delay="0"/>
                                          </p:stCondLst>
                                        </p:cTn>
                                        <p:tgtEl>
                                          <p:spTgt spid="31"/>
                                        </p:tgtEl>
                                        <p:attrNameLst>
                                          <p:attrName>style.visibility</p:attrName>
                                        </p:attrNameLst>
                                      </p:cBhvr>
                                      <p:to>
                                        <p:strVal val="visible"/>
                                      </p:to>
                                    </p:set>
                                    <p:anim calcmode="lin" valueType="num">
                                      <p:cBhvr>
                                        <p:cTn id="53" dur="750" fill="hold"/>
                                        <p:tgtEl>
                                          <p:spTgt spid="31"/>
                                        </p:tgtEl>
                                        <p:attrNameLst>
                                          <p:attrName>ppt_w</p:attrName>
                                        </p:attrNameLst>
                                      </p:cBhvr>
                                      <p:tavLst>
                                        <p:tav tm="0">
                                          <p:val>
                                            <p:fltVal val="0"/>
                                          </p:val>
                                        </p:tav>
                                        <p:tav tm="100000">
                                          <p:val>
                                            <p:strVal val="#ppt_w"/>
                                          </p:val>
                                        </p:tav>
                                      </p:tavLst>
                                    </p:anim>
                                    <p:anim calcmode="lin" valueType="num">
                                      <p:cBhvr>
                                        <p:cTn id="54" dur="750" fill="hold"/>
                                        <p:tgtEl>
                                          <p:spTgt spid="31"/>
                                        </p:tgtEl>
                                        <p:attrNameLst>
                                          <p:attrName>ppt_h</p:attrName>
                                        </p:attrNameLst>
                                      </p:cBhvr>
                                      <p:tavLst>
                                        <p:tav tm="0">
                                          <p:val>
                                            <p:fltVal val="0"/>
                                          </p:val>
                                        </p:tav>
                                        <p:tav tm="100000">
                                          <p:val>
                                            <p:strVal val="#ppt_h"/>
                                          </p:val>
                                        </p:tav>
                                      </p:tavLst>
                                    </p:anim>
                                    <p:animEffect transition="in" filter="fade">
                                      <p:cBhvr>
                                        <p:cTn id="55" dur="750"/>
                                        <p:tgtEl>
                                          <p:spTgt spid="31"/>
                                        </p:tgtEl>
                                      </p:cBhvr>
                                    </p:animEffect>
                                  </p:childTnLst>
                                </p:cTn>
                              </p:par>
                              <p:par>
                                <p:cTn id="56" presetID="2" presetClass="entr" presetSubtype="2" decel="100000" fill="hold" grpId="0" nodeType="withEffect">
                                  <p:stCondLst>
                                    <p:cond delay="500"/>
                                  </p:stCondLst>
                                  <p:childTnLst>
                                    <p:set>
                                      <p:cBhvr>
                                        <p:cTn id="57" dur="1" fill="hold">
                                          <p:stCondLst>
                                            <p:cond delay="0"/>
                                          </p:stCondLst>
                                        </p:cTn>
                                        <p:tgtEl>
                                          <p:spTgt spid="27">
                                            <p:txEl>
                                              <p:pRg st="0" end="0"/>
                                            </p:txEl>
                                          </p:spTgt>
                                        </p:tgtEl>
                                        <p:attrNameLst>
                                          <p:attrName>style.visibility</p:attrName>
                                        </p:attrNameLst>
                                      </p:cBhvr>
                                      <p:to>
                                        <p:strVal val="visible"/>
                                      </p:to>
                                    </p:set>
                                    <p:anim calcmode="lin" valueType="num">
                                      <p:cBhvr additive="base">
                                        <p:cTn id="58" dur="75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59" dur="750" fill="hold"/>
                                        <p:tgtEl>
                                          <p:spTgt spid="27">
                                            <p:txEl>
                                              <p:pRg st="0" end="0"/>
                                            </p:txEl>
                                          </p:spTgt>
                                        </p:tgtEl>
                                        <p:attrNameLst>
                                          <p:attrName>ppt_y</p:attrName>
                                        </p:attrNameLst>
                                      </p:cBhvr>
                                      <p:tavLst>
                                        <p:tav tm="0">
                                          <p:val>
                                            <p:strVal val="#ppt_y"/>
                                          </p:val>
                                        </p:tav>
                                        <p:tav tm="100000">
                                          <p:val>
                                            <p:strVal val="#ppt_y"/>
                                          </p:val>
                                        </p:tav>
                                      </p:tavLst>
                                    </p:anim>
                                  </p:childTnLst>
                                </p:cTn>
                              </p:par>
                              <p:par>
                                <p:cTn id="60" presetID="2" presetClass="entr" presetSubtype="2" decel="100000" fill="hold" grpId="0" nodeType="withEffect">
                                  <p:stCondLst>
                                    <p:cond delay="500"/>
                                  </p:stCondLst>
                                  <p:childTnLst>
                                    <p:set>
                                      <p:cBhvr>
                                        <p:cTn id="61" dur="1" fill="hold">
                                          <p:stCondLst>
                                            <p:cond delay="0"/>
                                          </p:stCondLst>
                                        </p:cTn>
                                        <p:tgtEl>
                                          <p:spTgt spid="24">
                                            <p:txEl>
                                              <p:pRg st="0" end="0"/>
                                            </p:txEl>
                                          </p:spTgt>
                                        </p:tgtEl>
                                        <p:attrNameLst>
                                          <p:attrName>style.visibility</p:attrName>
                                        </p:attrNameLst>
                                      </p:cBhvr>
                                      <p:to>
                                        <p:strVal val="visible"/>
                                      </p:to>
                                    </p:set>
                                    <p:anim calcmode="lin" valueType="num">
                                      <p:cBhvr additive="base">
                                        <p:cTn id="62" dur="75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63" dur="750" fill="hold"/>
                                        <p:tgtEl>
                                          <p:spTgt spid="24">
                                            <p:txEl>
                                              <p:pRg st="0" end="0"/>
                                            </p:txEl>
                                          </p:spTgt>
                                        </p:tgtEl>
                                        <p:attrNameLst>
                                          <p:attrName>ppt_y</p:attrName>
                                        </p:attrNameLst>
                                      </p:cBhvr>
                                      <p:tavLst>
                                        <p:tav tm="0">
                                          <p:val>
                                            <p:strVal val="#ppt_y"/>
                                          </p:val>
                                        </p:tav>
                                        <p:tav tm="100000">
                                          <p:val>
                                            <p:strVal val="#ppt_y"/>
                                          </p:val>
                                        </p:tav>
                                      </p:tavLst>
                                    </p:anim>
                                  </p:childTnLst>
                                </p:cTn>
                              </p:par>
                              <p:par>
                                <p:cTn id="64" presetID="2" presetClass="entr" presetSubtype="2" decel="100000" fill="hold" grpId="0" nodeType="withEffect">
                                  <p:stCondLst>
                                    <p:cond delay="50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750" fill="hold"/>
                                        <p:tgtEl>
                                          <p:spTgt spid="25"/>
                                        </p:tgtEl>
                                        <p:attrNameLst>
                                          <p:attrName>ppt_x</p:attrName>
                                        </p:attrNameLst>
                                      </p:cBhvr>
                                      <p:tavLst>
                                        <p:tav tm="0">
                                          <p:val>
                                            <p:strVal val="1+#ppt_w/2"/>
                                          </p:val>
                                        </p:tav>
                                        <p:tav tm="100000">
                                          <p:val>
                                            <p:strVal val="#ppt_x"/>
                                          </p:val>
                                        </p:tav>
                                      </p:tavLst>
                                    </p:anim>
                                    <p:anim calcmode="lin" valueType="num">
                                      <p:cBhvr additive="base">
                                        <p:cTn id="67" dur="750" fill="hold"/>
                                        <p:tgtEl>
                                          <p:spTgt spid="25"/>
                                        </p:tgtEl>
                                        <p:attrNameLst>
                                          <p:attrName>ppt_y</p:attrName>
                                        </p:attrNameLst>
                                      </p:cBhvr>
                                      <p:tavLst>
                                        <p:tav tm="0">
                                          <p:val>
                                            <p:strVal val="#ppt_y"/>
                                          </p:val>
                                        </p:tav>
                                        <p:tav tm="100000">
                                          <p:val>
                                            <p:strVal val="#ppt_y"/>
                                          </p:val>
                                        </p:tav>
                                      </p:tavLst>
                                    </p:anim>
                                  </p:childTnLst>
                                </p:cTn>
                              </p:par>
                              <p:par>
                                <p:cTn id="68" presetID="2" presetClass="entr" presetSubtype="2" decel="100000" fill="hold" grpId="0" nodeType="withEffect" nodePh="1">
                                  <p:stCondLst>
                                    <p:cond delay="500"/>
                                  </p:stCondLst>
                                  <p:endCondLst>
                                    <p:cond evt="begin" delay="0">
                                      <p:tn val="68"/>
                                    </p:cond>
                                  </p:endCondLst>
                                  <p:childTnLst>
                                    <p:set>
                                      <p:cBhvr>
                                        <p:cTn id="69" dur="1" fill="hold">
                                          <p:stCondLst>
                                            <p:cond delay="0"/>
                                          </p:stCondLst>
                                        </p:cTn>
                                        <p:tgtEl>
                                          <p:spTgt spid="26"/>
                                        </p:tgtEl>
                                        <p:attrNameLst>
                                          <p:attrName>style.visibility</p:attrName>
                                        </p:attrNameLst>
                                      </p:cBhvr>
                                      <p:to>
                                        <p:strVal val="visible"/>
                                      </p:to>
                                    </p:set>
                                    <p:anim calcmode="lin" valueType="num">
                                      <p:cBhvr additive="base">
                                        <p:cTn id="70" dur="750" fill="hold"/>
                                        <p:tgtEl>
                                          <p:spTgt spid="26"/>
                                        </p:tgtEl>
                                        <p:attrNameLst>
                                          <p:attrName>ppt_x</p:attrName>
                                        </p:attrNameLst>
                                      </p:cBhvr>
                                      <p:tavLst>
                                        <p:tav tm="0">
                                          <p:val>
                                            <p:strVal val="1+#ppt_w/2"/>
                                          </p:val>
                                        </p:tav>
                                        <p:tav tm="100000">
                                          <p:val>
                                            <p:strVal val="#ppt_x"/>
                                          </p:val>
                                        </p:tav>
                                      </p:tavLst>
                                    </p:anim>
                                    <p:anim calcmode="lin" valueType="num">
                                      <p:cBhvr additive="base">
                                        <p:cTn id="71" dur="75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tmplLst>
          <p:tmpl lvl="1">
            <p:tnLst>
              <p:par>
                <p:cTn presetID="2" presetClass="entr" presetSubtype="2" decel="10000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750" fill="hold"/>
                        <p:tgtEl>
                          <p:spTgt spid="27"/>
                        </p:tgtEl>
                        <p:attrNameLst>
                          <p:attrName>ppt_x</p:attrName>
                        </p:attrNameLst>
                      </p:cBhvr>
                      <p:tavLst>
                        <p:tav tm="0">
                          <p:val>
                            <p:strVal val="1+#ppt_w/2"/>
                          </p:val>
                        </p:tav>
                        <p:tav tm="100000">
                          <p:val>
                            <p:strVal val="#ppt_x"/>
                          </p:val>
                        </p:tav>
                      </p:tavLst>
                    </p:anim>
                    <p:anim calcmode="lin" valueType="num">
                      <p:cBhvr additive="base">
                        <p:cTn dur="750" fill="hold"/>
                        <p:tgtEl>
                          <p:spTgt spid="27"/>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5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1+#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5" grpId="0" animBg="1"/>
      <p:bldP spid="26" grpId="0"/>
      <p:bldP spid="31" grpId="0" animBg="1"/>
      <p:bldP spid="23" grpId="0" build="p">
        <p:tmplLst>
          <p:tmpl lvl="1">
            <p:tnLst>
              <p:par>
                <p:cTn presetID="2" presetClass="entr" presetSubtype="2" decel="100000" fill="hold" nodeType="withEffect">
                  <p:stCondLst>
                    <p:cond delay="25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750" fill="hold"/>
                        <p:tgtEl>
                          <p:spTgt spid="23"/>
                        </p:tgtEl>
                        <p:attrNameLst>
                          <p:attrName>ppt_x</p:attrName>
                        </p:attrNameLst>
                      </p:cBhvr>
                      <p:tavLst>
                        <p:tav tm="0">
                          <p:val>
                            <p:strVal val="1+#ppt_w/2"/>
                          </p:val>
                        </p:tav>
                        <p:tav tm="100000">
                          <p:val>
                            <p:strVal val="#ppt_x"/>
                          </p:val>
                        </p:tav>
                      </p:tavLst>
                    </p:anim>
                    <p:anim calcmode="lin" valueType="num">
                      <p:cBhvr additive="base">
                        <p:cTn dur="750" fill="hold"/>
                        <p:tgtEl>
                          <p:spTgt spid="23"/>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2"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1+#ppt_w/2"/>
                          </p:val>
                        </p:tav>
                        <p:tav tm="100000">
                          <p:val>
                            <p:strVal val="#ppt_x"/>
                          </p:val>
                        </p:tav>
                      </p:tavLst>
                    </p:anim>
                    <p:anim calcmode="lin" valueType="num">
                      <p:cBhvr additive="base">
                        <p:cTn dur="750" fill="hold"/>
                        <p:tgtEl>
                          <p:spTgt spid="20"/>
                        </p:tgtEl>
                        <p:attrNameLst>
                          <p:attrName>ppt_y</p:attrName>
                        </p:attrNameLst>
                      </p:cBhvr>
                      <p:tavLst>
                        <p:tav tm="0">
                          <p:val>
                            <p:strVal val="#ppt_y"/>
                          </p:val>
                        </p:tav>
                        <p:tav tm="100000">
                          <p:val>
                            <p:strVal val="#ppt_y"/>
                          </p:val>
                        </p:tav>
                      </p:tavLst>
                    </p:anim>
                  </p:childTnLst>
                </p:cTn>
              </p:par>
            </p:tnLst>
          </p:tmpl>
        </p:tmplLst>
      </p:bldP>
      <p:bldP spid="21" grpId="0" animBg="1"/>
      <p:bldP spid="22" grpId="0"/>
      <p:bldP spid="30" grpId="0" animBg="1"/>
      <p:bldP spid="19" grpId="0" build="p">
        <p:tmplLst>
          <p:tmpl lvl="1">
            <p:tnLst>
              <p:par>
                <p:cTn presetID="2" presetClass="entr" presetSubtype="2"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1+#ppt_w/2"/>
                          </p:val>
                        </p:tav>
                        <p:tav tm="100000">
                          <p:val>
                            <p:strVal val="#ppt_x"/>
                          </p:val>
                        </p:tav>
                      </p:tavLst>
                    </p:anim>
                    <p:anim calcmode="lin" valueType="num">
                      <p:cBhvr additive="base">
                        <p:cTn dur="750" fill="hold"/>
                        <p:tgtEl>
                          <p:spTgt spid="19"/>
                        </p:tgtEl>
                        <p:attrNameLst>
                          <p:attrName>ppt_y</p:attrName>
                        </p:attrNameLst>
                      </p:cBhvr>
                      <p:tavLst>
                        <p:tav tm="0">
                          <p:val>
                            <p:strVal val="#ppt_y"/>
                          </p:val>
                        </p:tav>
                        <p:tav tm="100000">
                          <p:val>
                            <p:strVal val="#ppt_y"/>
                          </p:val>
                        </p:tav>
                      </p:tavLst>
                    </p:anim>
                  </p:childTnLst>
                </p:cTn>
              </p:par>
            </p:tnLst>
          </p:tmpl>
        </p:tmplLst>
      </p:bldP>
      <p:bldP spid="16" grpId="0" build="p">
        <p:tmplLst>
          <p:tmpl lvl="1">
            <p:tnLst>
              <p:par>
                <p:cTn presetID="2" presetClass="entr" presetSubtype="2" decel="10000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750" fill="hold"/>
                        <p:tgtEl>
                          <p:spTgt spid="16"/>
                        </p:tgtEl>
                        <p:attrNameLst>
                          <p:attrName>ppt_x</p:attrName>
                        </p:attrNameLst>
                      </p:cBhvr>
                      <p:tavLst>
                        <p:tav tm="0">
                          <p:val>
                            <p:strVal val="1+#ppt_w/2"/>
                          </p:val>
                        </p:tav>
                        <p:tav tm="100000">
                          <p:val>
                            <p:strVal val="#ppt_x"/>
                          </p:val>
                        </p:tav>
                      </p:tavLst>
                    </p:anim>
                    <p:anim calcmode="lin" valueType="num">
                      <p:cBhvr additive="base">
                        <p:cTn dur="750" fill="hold"/>
                        <p:tgtEl>
                          <p:spTgt spid="16"/>
                        </p:tgtEl>
                        <p:attrNameLst>
                          <p:attrName>ppt_y</p:attrName>
                        </p:attrNameLst>
                      </p:cBhvr>
                      <p:tavLst>
                        <p:tav tm="0">
                          <p:val>
                            <p:strVal val="#ppt_y"/>
                          </p:val>
                        </p:tav>
                        <p:tav tm="100000">
                          <p:val>
                            <p:strVal val="#ppt_y"/>
                          </p:val>
                        </p:tav>
                      </p:tavLst>
                    </p:anim>
                  </p:childTnLst>
                </p:cTn>
              </p:par>
            </p:tnLst>
          </p:tmpl>
        </p:tmplLst>
      </p:bldP>
      <p:bldP spid="17" grpId="0" animBg="1"/>
      <p:bldP spid="18" grpId="0"/>
      <p:bldP spid="29" grpId="0" animBg="1"/>
      <p:bldP spid="15"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üzen_35">
    <p:spTree>
      <p:nvGrpSpPr>
        <p:cNvPr id="1" name=""/>
        <p:cNvGrpSpPr/>
        <p:nvPr/>
      </p:nvGrpSpPr>
      <p:grpSpPr>
        <a:xfrm>
          <a:off x="0" y="0"/>
          <a:ext cx="0" cy="0"/>
          <a:chOff x="0" y="0"/>
          <a:chExt cx="0" cy="0"/>
        </a:xfrm>
      </p:grpSpPr>
      <p:sp>
        <p:nvSpPr>
          <p:cNvPr id="28" name="Maddeler">
            <a:extLst>
              <a:ext uri="{FF2B5EF4-FFF2-40B4-BE49-F238E27FC236}">
                <a16:creationId xmlns:a16="http://schemas.microsoft.com/office/drawing/2014/main" id="{E3166565-B248-488C-8088-1ECFC2C810E5}"/>
              </a:ext>
            </a:extLst>
          </p:cNvPr>
          <p:cNvSpPr>
            <a:spLocks noGrp="1"/>
          </p:cNvSpPr>
          <p:nvPr>
            <p:ph type="body" sz="quarter" idx="14" hasCustomPrompt="1"/>
          </p:nvPr>
        </p:nvSpPr>
        <p:spPr>
          <a:xfrm>
            <a:off x="8402320" y="1520825"/>
            <a:ext cx="3434977" cy="3816350"/>
          </a:xfrm>
          <a:prstGeom prst="rect">
            <a:avLst/>
          </a:prstGeom>
        </p:spPr>
        <p:txBody>
          <a:bodyPr wrap="square" tIns="0" bIns="0" anchor="ctr" anchorCtr="0"/>
          <a:lstStyle>
            <a:lvl1pPr marL="180000" indent="-180000" algn="l">
              <a:lnSpc>
                <a:spcPct val="120000"/>
              </a:lnSpc>
              <a:spcBef>
                <a:spcPts val="600"/>
              </a:spcBef>
              <a:buFont typeface="Arial" panose="020B0604020202020204" pitchFamily="34" charset="0"/>
              <a:buChar char="•"/>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p>
          <a:p>
            <a:pPr lvl="0"/>
            <a:r>
              <a:rPr lang="tr-TR" dirty="0" err="1"/>
              <a:t>Amet</a:t>
            </a:r>
            <a:r>
              <a:rPr lang="tr-TR" dirty="0"/>
              <a:t>, </a:t>
            </a:r>
            <a:r>
              <a:rPr lang="tr-TR" dirty="0" err="1"/>
              <a:t>consectetur</a:t>
            </a:r>
            <a:r>
              <a:rPr lang="tr-TR" dirty="0"/>
              <a:t> </a:t>
            </a:r>
          </a:p>
          <a:p>
            <a:pPr lvl="0"/>
            <a:r>
              <a:rPr lang="tr-TR" dirty="0" err="1"/>
              <a:t>Cras</a:t>
            </a:r>
            <a:r>
              <a:rPr lang="tr-TR" dirty="0"/>
              <a:t> </a:t>
            </a:r>
            <a:r>
              <a:rPr lang="tr-TR" dirty="0" err="1"/>
              <a:t>commodo</a:t>
            </a:r>
            <a:r>
              <a:rPr lang="tr-TR" dirty="0"/>
              <a:t> </a:t>
            </a:r>
            <a:r>
              <a:rPr lang="tr-TR" dirty="0" err="1"/>
              <a:t>leo</a:t>
            </a:r>
            <a:r>
              <a:rPr lang="tr-TR" dirty="0"/>
              <a:t> </a:t>
            </a:r>
          </a:p>
          <a:p>
            <a:pPr lvl="0"/>
            <a:r>
              <a:rPr lang="tr-TR" dirty="0" err="1"/>
              <a:t>Cras</a:t>
            </a:r>
            <a:r>
              <a:rPr lang="tr-TR" dirty="0"/>
              <a:t> </a:t>
            </a:r>
            <a:r>
              <a:rPr lang="tr-TR" dirty="0" err="1"/>
              <a:t>vitae</a:t>
            </a:r>
            <a:r>
              <a:rPr lang="tr-TR" dirty="0"/>
              <a:t> </a:t>
            </a:r>
            <a:r>
              <a:rPr lang="tr-TR" dirty="0" err="1"/>
              <a:t>tincidunt</a:t>
            </a:r>
            <a:r>
              <a:rPr lang="tr-TR" dirty="0"/>
              <a:t> </a:t>
            </a:r>
          </a:p>
          <a:p>
            <a:pPr lvl="0"/>
            <a:r>
              <a:rPr lang="tr-TR" dirty="0"/>
              <a:t>Nam in </a:t>
            </a:r>
            <a:r>
              <a:rPr lang="tr-TR" dirty="0" err="1"/>
              <a:t>ex</a:t>
            </a:r>
            <a:r>
              <a:rPr lang="tr-TR" dirty="0"/>
              <a:t> </a:t>
            </a:r>
            <a:r>
              <a:rPr lang="tr-TR" dirty="0" err="1"/>
              <a:t>sodales</a:t>
            </a:r>
            <a:r>
              <a:rPr lang="tr-TR" dirty="0"/>
              <a:t>, </a:t>
            </a:r>
            <a:r>
              <a:rPr lang="tr-TR" dirty="0" err="1"/>
              <a:t>luctus</a:t>
            </a:r>
            <a:endParaRPr lang="tr-TR" dirty="0"/>
          </a:p>
          <a:p>
            <a:pPr lvl="0"/>
            <a:r>
              <a:rPr lang="tr-TR" dirty="0" err="1"/>
              <a:t>Amet</a:t>
            </a:r>
            <a:r>
              <a:rPr lang="tr-TR" dirty="0"/>
              <a:t>, </a:t>
            </a:r>
            <a:r>
              <a:rPr lang="tr-TR" dirty="0" err="1"/>
              <a:t>consectetur</a:t>
            </a:r>
            <a:r>
              <a:rPr lang="tr-TR" dirty="0"/>
              <a:t> </a:t>
            </a:r>
          </a:p>
          <a:p>
            <a:pPr lvl="0"/>
            <a:r>
              <a:rPr lang="tr-TR" dirty="0" err="1"/>
              <a:t>Cras</a:t>
            </a:r>
            <a:r>
              <a:rPr lang="tr-TR" dirty="0"/>
              <a:t> </a:t>
            </a:r>
            <a:r>
              <a:rPr lang="tr-TR" dirty="0" err="1"/>
              <a:t>commodo</a:t>
            </a:r>
            <a:r>
              <a:rPr lang="tr-TR" dirty="0"/>
              <a:t> </a:t>
            </a:r>
            <a:r>
              <a:rPr lang="tr-TR" dirty="0" err="1"/>
              <a:t>leo</a:t>
            </a:r>
            <a:r>
              <a:rPr lang="tr-TR" dirty="0"/>
              <a:t> </a:t>
            </a:r>
          </a:p>
        </p:txBody>
      </p:sp>
      <p:sp>
        <p:nvSpPr>
          <p:cNvPr id="10" name="Görsel 3">
            <a:extLst>
              <a:ext uri="{FF2B5EF4-FFF2-40B4-BE49-F238E27FC236}">
                <a16:creationId xmlns:a16="http://schemas.microsoft.com/office/drawing/2014/main" id="{A4B00EFE-FA21-4DED-85B9-B8010E2C46C0}"/>
              </a:ext>
            </a:extLst>
          </p:cNvPr>
          <p:cNvSpPr>
            <a:spLocks noGrp="1"/>
          </p:cNvSpPr>
          <p:nvPr>
            <p:ph type="pic" sz="quarter" idx="13"/>
          </p:nvPr>
        </p:nvSpPr>
        <p:spPr>
          <a:xfrm>
            <a:off x="4070747" y="4581526"/>
            <a:ext cx="4068763" cy="2276475"/>
          </a:xfrm>
          <a:prstGeom prst="rect">
            <a:avLst/>
          </a:prstGeom>
          <a:pattFill prst="pct5">
            <a:fgClr>
              <a:schemeClr val="accent1"/>
            </a:fgClr>
            <a:bgClr>
              <a:schemeClr val="bg1"/>
            </a:bgClr>
          </a:pattFill>
          <a:ln w="28575" cap="sq">
            <a:solidFill>
              <a:schemeClr val="bg1"/>
            </a:solidFill>
            <a:miter lim="800000"/>
          </a:ln>
        </p:spPr>
        <p:txBody>
          <a:bodyPr/>
          <a:lstStyle>
            <a:lvl1pPr>
              <a:defRPr sz="1600"/>
            </a:lvl1pPr>
          </a:lstStyle>
          <a:p>
            <a:endParaRPr lang="tr-TR" dirty="0"/>
          </a:p>
        </p:txBody>
      </p:sp>
      <p:sp>
        <p:nvSpPr>
          <p:cNvPr id="8" name="Görsel 2">
            <a:extLst>
              <a:ext uri="{FF2B5EF4-FFF2-40B4-BE49-F238E27FC236}">
                <a16:creationId xmlns:a16="http://schemas.microsoft.com/office/drawing/2014/main" id="{D4AC327C-A2B7-4500-B6A4-FB45804F254C}"/>
              </a:ext>
            </a:extLst>
          </p:cNvPr>
          <p:cNvSpPr>
            <a:spLocks noGrp="1"/>
          </p:cNvSpPr>
          <p:nvPr>
            <p:ph type="pic" sz="quarter" idx="12"/>
          </p:nvPr>
        </p:nvSpPr>
        <p:spPr>
          <a:xfrm>
            <a:off x="4070747" y="2276475"/>
            <a:ext cx="4068763" cy="2276475"/>
          </a:xfrm>
          <a:prstGeom prst="rect">
            <a:avLst/>
          </a:prstGeom>
          <a:pattFill prst="pct5">
            <a:fgClr>
              <a:schemeClr val="accent1"/>
            </a:fgClr>
            <a:bgClr>
              <a:schemeClr val="bg1"/>
            </a:bgClr>
          </a:pattFill>
          <a:ln w="28575" cap="sq">
            <a:solidFill>
              <a:schemeClr val="bg1"/>
            </a:solidFill>
            <a:miter lim="800000"/>
          </a:ln>
        </p:spPr>
        <p:txBody>
          <a:bodyPr/>
          <a:lstStyle>
            <a:lvl1pPr>
              <a:defRPr sz="1600"/>
            </a:lvl1pPr>
          </a:lstStyle>
          <a:p>
            <a:endParaRPr lang="tr-TR" dirty="0"/>
          </a:p>
        </p:txBody>
      </p:sp>
      <p:sp>
        <p:nvSpPr>
          <p:cNvPr id="5" name="Görsel 1">
            <a:extLst>
              <a:ext uri="{FF2B5EF4-FFF2-40B4-BE49-F238E27FC236}">
                <a16:creationId xmlns:a16="http://schemas.microsoft.com/office/drawing/2014/main" id="{EE9C5DFB-3591-4B9D-8D0F-3130D5BBAF30}"/>
              </a:ext>
            </a:extLst>
          </p:cNvPr>
          <p:cNvSpPr>
            <a:spLocks noGrp="1"/>
          </p:cNvSpPr>
          <p:nvPr>
            <p:ph type="pic" sz="quarter" idx="11"/>
          </p:nvPr>
        </p:nvSpPr>
        <p:spPr>
          <a:xfrm>
            <a:off x="4070747" y="0"/>
            <a:ext cx="4068763" cy="2276475"/>
          </a:xfrm>
          <a:prstGeom prst="rect">
            <a:avLst/>
          </a:prstGeom>
          <a:pattFill prst="pct5">
            <a:fgClr>
              <a:schemeClr val="accent1"/>
            </a:fgClr>
            <a:bgClr>
              <a:schemeClr val="bg1"/>
            </a:bgClr>
          </a:pattFill>
          <a:ln w="28575" cap="sq">
            <a:solidFill>
              <a:schemeClr val="bg1"/>
            </a:solidFill>
            <a:miter lim="800000"/>
          </a:ln>
        </p:spPr>
        <p:txBody>
          <a:bodyPr/>
          <a:lstStyle>
            <a:lvl1pPr>
              <a:defRPr sz="1600"/>
            </a:lvl1pPr>
          </a:lstStyle>
          <a:p>
            <a:endParaRPr lang="tr-TR" dirty="0"/>
          </a:p>
        </p:txBody>
      </p:sp>
      <p:sp>
        <p:nvSpPr>
          <p:cNvPr id="15" name="Başlık">
            <a:extLst>
              <a:ext uri="{FF2B5EF4-FFF2-40B4-BE49-F238E27FC236}">
                <a16:creationId xmlns:a16="http://schemas.microsoft.com/office/drawing/2014/main" id="{D0E7F54B-ACD9-44D5-87D1-6DA1AB7F4A8B}"/>
              </a:ext>
            </a:extLst>
          </p:cNvPr>
          <p:cNvSpPr>
            <a:spLocks noGrp="1"/>
          </p:cNvSpPr>
          <p:nvPr>
            <p:ph type="title" hasCustomPrompt="1"/>
          </p:nvPr>
        </p:nvSpPr>
        <p:spPr>
          <a:xfrm>
            <a:off x="435983" y="3027763"/>
            <a:ext cx="3356556" cy="755650"/>
          </a:xfrm>
          <a:prstGeom prst="rect">
            <a:avLst/>
          </a:prstGeom>
          <a:noFill/>
          <a:ln w="31750">
            <a:solidFill>
              <a:schemeClr val="tx1"/>
            </a:solidFill>
          </a:ln>
        </p:spPr>
        <p:txBody>
          <a:bodyPr lIns="180000" tIns="180000" rIns="180000" bIns="72000" anchor="ctr" anchorCtr="0"/>
          <a:lstStyle>
            <a:lvl1pPr algn="ctr">
              <a:defRPr sz="4000">
                <a:solidFill>
                  <a:schemeClr val="tx1"/>
                </a:solidFill>
                <a:latin typeface="Raleway ExtraBold" panose="020B0903030101060003" pitchFamily="34" charset="-94"/>
              </a:defRPr>
            </a:lvl1pPr>
          </a:lstStyle>
          <a:p>
            <a:r>
              <a:rPr lang="tr-TR" dirty="0"/>
              <a:t>BAŞLIK</a:t>
            </a:r>
          </a:p>
        </p:txBody>
      </p:sp>
      <p:sp>
        <p:nvSpPr>
          <p:cNvPr id="7" name="Slayt Numarası Yer Tutucusu 5">
            <a:extLst>
              <a:ext uri="{FF2B5EF4-FFF2-40B4-BE49-F238E27FC236}">
                <a16:creationId xmlns:a16="http://schemas.microsoft.com/office/drawing/2014/main" id="{EE51DF92-F273-464C-B863-17580ADEEA4F}"/>
              </a:ext>
            </a:extLst>
          </p:cNvPr>
          <p:cNvSpPr>
            <a:spLocks noGrp="1"/>
          </p:cNvSpPr>
          <p:nvPr>
            <p:ph type="sldNum" sz="quarter" idx="4"/>
          </p:nvPr>
        </p:nvSpPr>
        <p:spPr>
          <a:xfrm>
            <a:off x="10658475" y="6092825"/>
            <a:ext cx="766763" cy="765175"/>
          </a:xfrm>
          <a:prstGeom prst="rect">
            <a:avLst/>
          </a:prstGeom>
          <a:noFill/>
        </p:spPr>
        <p:txBody>
          <a:bodyPr vert="horz" lIns="91440" tIns="45720" rIns="91440" bIns="45720" rtlCol="0" anchor="ctr"/>
          <a:lstStyle>
            <a:lvl1pPr algn="r">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141564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Effect transition="in" filter="fade">
                                      <p:cBhvr>
                                        <p:cTn id="13" dur="750"/>
                                        <p:tgtEl>
                                          <p:spTgt spid="5"/>
                                        </p:tgtEl>
                                      </p:cBhvr>
                                    </p:animEffect>
                                  </p:childTnLst>
                                </p:cTn>
                              </p:par>
                              <p:par>
                                <p:cTn id="14" presetID="53" presetClass="entr" presetSubtype="16" fill="hold" grpId="0" nodeType="withEffect">
                                  <p:stCondLst>
                                    <p:cond delay="250"/>
                                  </p:stCondLst>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ppt_w</p:attrName>
                                        </p:attrNameLst>
                                      </p:cBhvr>
                                      <p:tavLst>
                                        <p:tav tm="0">
                                          <p:val>
                                            <p:fltVal val="0"/>
                                          </p:val>
                                        </p:tav>
                                        <p:tav tm="100000">
                                          <p:val>
                                            <p:strVal val="#ppt_w"/>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Effect transition="in" filter="fade">
                                      <p:cBhvr>
                                        <p:cTn id="18" dur="750"/>
                                        <p:tgtEl>
                                          <p:spTgt spid="8"/>
                                        </p:tgtEl>
                                      </p:cBhvr>
                                    </p:animEffect>
                                  </p:childTnLst>
                                </p:cTn>
                              </p:par>
                              <p:par>
                                <p:cTn id="19" presetID="53" presetClass="entr" presetSubtype="16" fill="hold" grpId="0" nodeType="withEffect">
                                  <p:stCondLst>
                                    <p:cond delay="5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28">
                                            <p:txEl>
                                              <p:pRg st="0" end="0"/>
                                            </p:txEl>
                                          </p:spTgt>
                                        </p:tgtEl>
                                        <p:attrNameLst>
                                          <p:attrName>style.visibility</p:attrName>
                                        </p:attrNameLst>
                                      </p:cBhvr>
                                      <p:to>
                                        <p:strVal val="visible"/>
                                      </p:to>
                                    </p:set>
                                    <p:anim calcmode="lin" valueType="num">
                                      <p:cBhvr additive="base">
                                        <p:cTn id="28" dur="5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28">
                                            <p:txEl>
                                              <p:pRg st="1" end="1"/>
                                            </p:txEl>
                                          </p:spTgt>
                                        </p:tgtEl>
                                        <p:attrNameLst>
                                          <p:attrName>style.visibility</p:attrName>
                                        </p:attrNameLst>
                                      </p:cBhvr>
                                      <p:to>
                                        <p:strVal val="visible"/>
                                      </p:to>
                                    </p:set>
                                    <p:anim calcmode="lin" valueType="num">
                                      <p:cBhvr additive="base">
                                        <p:cTn id="34" dur="500" fill="hold"/>
                                        <p:tgtEl>
                                          <p:spTgt spid="28">
                                            <p:txEl>
                                              <p:pRg st="1" end="1"/>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2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28">
                                            <p:txEl>
                                              <p:pRg st="2" end="2"/>
                                            </p:txEl>
                                          </p:spTgt>
                                        </p:tgtEl>
                                        <p:attrNameLst>
                                          <p:attrName>style.visibility</p:attrName>
                                        </p:attrNameLst>
                                      </p:cBhvr>
                                      <p:to>
                                        <p:strVal val="visible"/>
                                      </p:to>
                                    </p:set>
                                    <p:anim calcmode="lin" valueType="num">
                                      <p:cBhvr additive="base">
                                        <p:cTn id="40" dur="500" fill="hold"/>
                                        <p:tgtEl>
                                          <p:spTgt spid="28">
                                            <p:txEl>
                                              <p:pRg st="2" end="2"/>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2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28">
                                            <p:txEl>
                                              <p:pRg st="3" end="3"/>
                                            </p:txEl>
                                          </p:spTgt>
                                        </p:tgtEl>
                                        <p:attrNameLst>
                                          <p:attrName>style.visibility</p:attrName>
                                        </p:attrNameLst>
                                      </p:cBhvr>
                                      <p:to>
                                        <p:strVal val="visible"/>
                                      </p:to>
                                    </p:set>
                                    <p:anim calcmode="lin" valueType="num">
                                      <p:cBhvr additive="base">
                                        <p:cTn id="46" dur="500" fill="hold"/>
                                        <p:tgtEl>
                                          <p:spTgt spid="28">
                                            <p:txEl>
                                              <p:pRg st="3" end="3"/>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2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grpId="0" nodeType="clickEffect">
                                  <p:stCondLst>
                                    <p:cond delay="0"/>
                                  </p:stCondLst>
                                  <p:childTnLst>
                                    <p:set>
                                      <p:cBhvr>
                                        <p:cTn id="51" dur="1" fill="hold">
                                          <p:stCondLst>
                                            <p:cond delay="0"/>
                                          </p:stCondLst>
                                        </p:cTn>
                                        <p:tgtEl>
                                          <p:spTgt spid="28">
                                            <p:txEl>
                                              <p:pRg st="4" end="4"/>
                                            </p:txEl>
                                          </p:spTgt>
                                        </p:tgtEl>
                                        <p:attrNameLst>
                                          <p:attrName>style.visibility</p:attrName>
                                        </p:attrNameLst>
                                      </p:cBhvr>
                                      <p:to>
                                        <p:strVal val="visible"/>
                                      </p:to>
                                    </p:set>
                                    <p:anim calcmode="lin" valueType="num">
                                      <p:cBhvr additive="base">
                                        <p:cTn id="52" dur="500" fill="hold"/>
                                        <p:tgtEl>
                                          <p:spTgt spid="28">
                                            <p:txEl>
                                              <p:pRg st="4" end="4"/>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2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2" fill="hold" grpId="0" nodeType="clickEffect">
                                  <p:stCondLst>
                                    <p:cond delay="0"/>
                                  </p:stCondLst>
                                  <p:childTnLst>
                                    <p:set>
                                      <p:cBhvr>
                                        <p:cTn id="57" dur="1" fill="hold">
                                          <p:stCondLst>
                                            <p:cond delay="0"/>
                                          </p:stCondLst>
                                        </p:cTn>
                                        <p:tgtEl>
                                          <p:spTgt spid="28">
                                            <p:txEl>
                                              <p:pRg st="5" end="5"/>
                                            </p:txEl>
                                          </p:spTgt>
                                        </p:tgtEl>
                                        <p:attrNameLst>
                                          <p:attrName>style.visibility</p:attrName>
                                        </p:attrNameLst>
                                      </p:cBhvr>
                                      <p:to>
                                        <p:strVal val="visible"/>
                                      </p:to>
                                    </p:set>
                                    <p:anim calcmode="lin" valueType="num">
                                      <p:cBhvr additive="base">
                                        <p:cTn id="58" dur="500" fill="hold"/>
                                        <p:tgtEl>
                                          <p:spTgt spid="28">
                                            <p:txEl>
                                              <p:pRg st="5" end="5"/>
                                            </p:tx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2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28">
                                            <p:txEl>
                                              <p:pRg st="6" end="6"/>
                                            </p:txEl>
                                          </p:spTgt>
                                        </p:tgtEl>
                                        <p:attrNameLst>
                                          <p:attrName>style.visibility</p:attrName>
                                        </p:attrNameLst>
                                      </p:cBhvr>
                                      <p:to>
                                        <p:strVal val="visible"/>
                                      </p:to>
                                    </p:set>
                                    <p:anim calcmode="lin" valueType="num">
                                      <p:cBhvr additive="base">
                                        <p:cTn id="64" dur="500" fill="hold"/>
                                        <p:tgtEl>
                                          <p:spTgt spid="28">
                                            <p:txEl>
                                              <p:pRg st="6" end="6"/>
                                            </p:txEl>
                                          </p:spTgt>
                                        </p:tgtEl>
                                        <p:attrNameLst>
                                          <p:attrName>ppt_x</p:attrName>
                                        </p:attrNameLst>
                                      </p:cBhvr>
                                      <p:tavLst>
                                        <p:tav tm="0">
                                          <p:val>
                                            <p:strVal val="1+#ppt_w/2"/>
                                          </p:val>
                                        </p:tav>
                                        <p:tav tm="100000">
                                          <p:val>
                                            <p:strVal val="#ppt_x"/>
                                          </p:val>
                                        </p:tav>
                                      </p:tavLst>
                                    </p:anim>
                                    <p:anim calcmode="lin" valueType="num">
                                      <p:cBhvr additive="base">
                                        <p:cTn id="65" dur="500" fill="hold"/>
                                        <p:tgtEl>
                                          <p:spTgt spid="2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tmplLst>
          <p:tmpl lvl="1">
            <p:tnLst>
              <p:par>
                <p:cTn presetID="2" presetClass="entr" presetSubtype="2"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1+#ppt_w/2"/>
                          </p:val>
                        </p:tav>
                        <p:tav tm="100000">
                          <p:val>
                            <p:strVal val="#ppt_x"/>
                          </p:val>
                        </p:tav>
                      </p:tavLst>
                    </p:anim>
                    <p:anim calcmode="lin" valueType="num">
                      <p:cBhvr additive="base">
                        <p:cTn dur="500" fill="hold"/>
                        <p:tgtEl>
                          <p:spTgt spid="28"/>
                        </p:tgtEl>
                        <p:attrNameLst>
                          <p:attrName>ppt_y</p:attrName>
                        </p:attrNameLst>
                      </p:cBhvr>
                      <p:tavLst>
                        <p:tav tm="0">
                          <p:val>
                            <p:strVal val="#ppt_y"/>
                          </p:val>
                        </p:tav>
                        <p:tav tm="100000">
                          <p:val>
                            <p:strVal val="#ppt_y"/>
                          </p:val>
                        </p:tav>
                      </p:tavLst>
                    </p:anim>
                  </p:childTnLst>
                </p:cTn>
              </p:par>
            </p:tnLst>
          </p:tmpl>
        </p:tmplLst>
      </p:bldP>
      <p:bldP spid="10" grpId="0" animBg="1"/>
      <p:bldP spid="8" grpId="0" animBg="1"/>
      <p:bldP spid="5" grpId="0" animBg="1"/>
      <p:bldP spid="15"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üzen_36">
    <p:spTree>
      <p:nvGrpSpPr>
        <p:cNvPr id="1" name=""/>
        <p:cNvGrpSpPr/>
        <p:nvPr/>
      </p:nvGrpSpPr>
      <p:grpSpPr>
        <a:xfrm>
          <a:off x="0" y="0"/>
          <a:ext cx="0" cy="0"/>
          <a:chOff x="0" y="0"/>
          <a:chExt cx="0" cy="0"/>
        </a:xfrm>
      </p:grpSpPr>
      <p:sp>
        <p:nvSpPr>
          <p:cNvPr id="20" name="Alt Başlık 3">
            <a:extLst>
              <a:ext uri="{FF2B5EF4-FFF2-40B4-BE49-F238E27FC236}">
                <a16:creationId xmlns:a16="http://schemas.microsoft.com/office/drawing/2014/main" id="{0BB35B03-819A-4572-913F-2E43EE5DDE8A}"/>
              </a:ext>
            </a:extLst>
          </p:cNvPr>
          <p:cNvSpPr>
            <a:spLocks noGrp="1"/>
          </p:cNvSpPr>
          <p:nvPr>
            <p:ph type="body" sz="quarter" idx="22" hasCustomPrompt="1"/>
          </p:nvPr>
        </p:nvSpPr>
        <p:spPr>
          <a:xfrm>
            <a:off x="8112126" y="5337175"/>
            <a:ext cx="3313112" cy="755650"/>
          </a:xfrm>
          <a:prstGeom prst="rect">
            <a:avLst/>
          </a:prstGeom>
        </p:spPr>
        <p:txBody>
          <a:bodyPr/>
          <a:lstStyle>
            <a:lvl1pPr marL="0" indent="0" algn="ctr">
              <a:spcBef>
                <a:spcPts val="600"/>
              </a:spcBef>
              <a:buNone/>
              <a:defRPr sz="2800">
                <a:solidFill>
                  <a:schemeClr val="tx1"/>
                </a:solidFill>
                <a:latin typeface="+mn-lt"/>
              </a:defRPr>
            </a:lvl1pPr>
          </a:lstStyle>
          <a:p>
            <a:pPr lvl="0"/>
            <a:r>
              <a:rPr lang="tr-TR" dirty="0"/>
              <a:t>BAŞLIK</a:t>
            </a:r>
          </a:p>
        </p:txBody>
      </p:sp>
      <p:sp>
        <p:nvSpPr>
          <p:cNvPr id="13" name="Sayı 3">
            <a:extLst>
              <a:ext uri="{FF2B5EF4-FFF2-40B4-BE49-F238E27FC236}">
                <a16:creationId xmlns:a16="http://schemas.microsoft.com/office/drawing/2014/main" id="{2BB33F1F-2EA6-40BA-97C5-28FEB2584A8D}"/>
              </a:ext>
            </a:extLst>
          </p:cNvPr>
          <p:cNvSpPr>
            <a:spLocks noGrp="1"/>
          </p:cNvSpPr>
          <p:nvPr>
            <p:ph type="body" sz="quarter" idx="16" hasCustomPrompt="1"/>
          </p:nvPr>
        </p:nvSpPr>
        <p:spPr>
          <a:xfrm>
            <a:off x="8112126" y="4385187"/>
            <a:ext cx="3313112" cy="951988"/>
          </a:xfrm>
          <a:prstGeom prst="rect">
            <a:avLst/>
          </a:prstGeom>
        </p:spPr>
        <p:txBody>
          <a:bodyPr/>
          <a:lstStyle>
            <a:lvl1pPr marL="0" indent="0" algn="ctr">
              <a:buNone/>
              <a:defRPr sz="6000">
                <a:solidFill>
                  <a:schemeClr val="tx1"/>
                </a:solidFill>
                <a:latin typeface="+mj-lt"/>
              </a:defRPr>
            </a:lvl1pPr>
          </a:lstStyle>
          <a:p>
            <a:pPr lvl="0"/>
            <a:r>
              <a:rPr lang="tr-TR" dirty="0"/>
              <a:t>300+</a:t>
            </a:r>
          </a:p>
        </p:txBody>
      </p:sp>
      <p:sp>
        <p:nvSpPr>
          <p:cNvPr id="25" name="Oval Arka Plan 3">
            <a:extLst>
              <a:ext uri="{FF2B5EF4-FFF2-40B4-BE49-F238E27FC236}">
                <a16:creationId xmlns:a16="http://schemas.microsoft.com/office/drawing/2014/main" id="{DDBF0B34-8F4A-4EA7-824B-4D4258081658}"/>
              </a:ext>
            </a:extLst>
          </p:cNvPr>
          <p:cNvSpPr/>
          <p:nvPr userDrawn="1"/>
        </p:nvSpPr>
        <p:spPr>
          <a:xfrm>
            <a:off x="9284060" y="3310250"/>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İkon 3">
            <a:extLst>
              <a:ext uri="{FF2B5EF4-FFF2-40B4-BE49-F238E27FC236}">
                <a16:creationId xmlns:a16="http://schemas.microsoft.com/office/drawing/2014/main" id="{A9C5B894-402B-45CD-AACF-B9B0C3E08354}"/>
              </a:ext>
            </a:extLst>
          </p:cNvPr>
          <p:cNvSpPr>
            <a:spLocks noGrp="1"/>
          </p:cNvSpPr>
          <p:nvPr>
            <p:ph type="pic" sz="quarter" idx="25"/>
          </p:nvPr>
        </p:nvSpPr>
        <p:spPr>
          <a:xfrm>
            <a:off x="9442451" y="3467847"/>
            <a:ext cx="652462" cy="654050"/>
          </a:xfrm>
          <a:prstGeom prst="rect">
            <a:avLst/>
          </a:prstGeom>
        </p:spPr>
        <p:txBody>
          <a:bodyPr/>
          <a:lstStyle>
            <a:lvl1pPr>
              <a:defRPr sz="1000">
                <a:solidFill>
                  <a:schemeClr val="bg1"/>
                </a:solidFill>
              </a:defRPr>
            </a:lvl1pPr>
          </a:lstStyle>
          <a:p>
            <a:endParaRPr lang="tr-TR"/>
          </a:p>
        </p:txBody>
      </p:sp>
      <p:sp>
        <p:nvSpPr>
          <p:cNvPr id="19" name="Alt Başlık 2">
            <a:extLst>
              <a:ext uri="{FF2B5EF4-FFF2-40B4-BE49-F238E27FC236}">
                <a16:creationId xmlns:a16="http://schemas.microsoft.com/office/drawing/2014/main" id="{755727C1-7E1F-418D-82A5-2A224AD6FFD2}"/>
              </a:ext>
            </a:extLst>
          </p:cNvPr>
          <p:cNvSpPr>
            <a:spLocks noGrp="1"/>
          </p:cNvSpPr>
          <p:nvPr>
            <p:ph type="body" sz="quarter" idx="21" hasCustomPrompt="1"/>
          </p:nvPr>
        </p:nvSpPr>
        <p:spPr>
          <a:xfrm>
            <a:off x="4439444" y="5337175"/>
            <a:ext cx="3313112" cy="755650"/>
          </a:xfrm>
          <a:prstGeom prst="rect">
            <a:avLst/>
          </a:prstGeom>
        </p:spPr>
        <p:txBody>
          <a:bodyPr/>
          <a:lstStyle>
            <a:lvl1pPr marL="0" indent="0" algn="ctr">
              <a:spcBef>
                <a:spcPts val="600"/>
              </a:spcBef>
              <a:buNone/>
              <a:defRPr sz="2800">
                <a:solidFill>
                  <a:schemeClr val="tx1"/>
                </a:solidFill>
                <a:latin typeface="+mn-lt"/>
              </a:defRPr>
            </a:lvl1pPr>
          </a:lstStyle>
          <a:p>
            <a:pPr lvl="0"/>
            <a:r>
              <a:rPr lang="tr-TR" dirty="0"/>
              <a:t>BAŞLIK</a:t>
            </a:r>
          </a:p>
        </p:txBody>
      </p:sp>
      <p:sp>
        <p:nvSpPr>
          <p:cNvPr id="12" name="Sayı 2">
            <a:extLst>
              <a:ext uri="{FF2B5EF4-FFF2-40B4-BE49-F238E27FC236}">
                <a16:creationId xmlns:a16="http://schemas.microsoft.com/office/drawing/2014/main" id="{96AF527C-5395-4ACB-AA8E-270FC8D39E4C}"/>
              </a:ext>
            </a:extLst>
          </p:cNvPr>
          <p:cNvSpPr>
            <a:spLocks noGrp="1"/>
          </p:cNvSpPr>
          <p:nvPr>
            <p:ph type="body" sz="quarter" idx="15" hasCustomPrompt="1"/>
          </p:nvPr>
        </p:nvSpPr>
        <p:spPr>
          <a:xfrm>
            <a:off x="4439445" y="4385187"/>
            <a:ext cx="3313112" cy="951988"/>
          </a:xfrm>
          <a:prstGeom prst="rect">
            <a:avLst/>
          </a:prstGeom>
        </p:spPr>
        <p:txBody>
          <a:bodyPr/>
          <a:lstStyle>
            <a:lvl1pPr marL="0" indent="0" algn="ctr">
              <a:buNone/>
              <a:defRPr sz="6000">
                <a:solidFill>
                  <a:schemeClr val="tx1"/>
                </a:solidFill>
                <a:latin typeface="+mj-lt"/>
              </a:defRPr>
            </a:lvl1pPr>
          </a:lstStyle>
          <a:p>
            <a:pPr lvl="0"/>
            <a:r>
              <a:rPr lang="tr-TR" dirty="0"/>
              <a:t>300+</a:t>
            </a:r>
          </a:p>
        </p:txBody>
      </p:sp>
      <p:sp>
        <p:nvSpPr>
          <p:cNvPr id="23" name="Oval Arka Plan 2">
            <a:extLst>
              <a:ext uri="{FF2B5EF4-FFF2-40B4-BE49-F238E27FC236}">
                <a16:creationId xmlns:a16="http://schemas.microsoft.com/office/drawing/2014/main" id="{3BF84884-C4A3-4FEA-A25B-60CE5CCF7E1B}"/>
              </a:ext>
            </a:extLst>
          </p:cNvPr>
          <p:cNvSpPr/>
          <p:nvPr userDrawn="1"/>
        </p:nvSpPr>
        <p:spPr>
          <a:xfrm>
            <a:off x="5611379" y="3310250"/>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İkon 2">
            <a:extLst>
              <a:ext uri="{FF2B5EF4-FFF2-40B4-BE49-F238E27FC236}">
                <a16:creationId xmlns:a16="http://schemas.microsoft.com/office/drawing/2014/main" id="{F14BDB3B-EF77-4462-92D0-17F431ED8B79}"/>
              </a:ext>
            </a:extLst>
          </p:cNvPr>
          <p:cNvSpPr>
            <a:spLocks noGrp="1"/>
          </p:cNvSpPr>
          <p:nvPr>
            <p:ph type="pic" sz="quarter" idx="24"/>
          </p:nvPr>
        </p:nvSpPr>
        <p:spPr>
          <a:xfrm>
            <a:off x="5769770" y="3467847"/>
            <a:ext cx="652462" cy="654050"/>
          </a:xfrm>
          <a:prstGeom prst="rect">
            <a:avLst/>
          </a:prstGeom>
        </p:spPr>
        <p:txBody>
          <a:bodyPr/>
          <a:lstStyle>
            <a:lvl1pPr>
              <a:defRPr sz="1000">
                <a:solidFill>
                  <a:schemeClr val="bg1"/>
                </a:solidFill>
              </a:defRPr>
            </a:lvl1pPr>
          </a:lstStyle>
          <a:p>
            <a:endParaRPr lang="tr-TR"/>
          </a:p>
        </p:txBody>
      </p:sp>
      <p:sp>
        <p:nvSpPr>
          <p:cNvPr id="18" name="Alt Başlık 1">
            <a:extLst>
              <a:ext uri="{FF2B5EF4-FFF2-40B4-BE49-F238E27FC236}">
                <a16:creationId xmlns:a16="http://schemas.microsoft.com/office/drawing/2014/main" id="{0D71B35F-23E0-4A1B-AFDE-98A88ABD027C}"/>
              </a:ext>
            </a:extLst>
          </p:cNvPr>
          <p:cNvSpPr>
            <a:spLocks noGrp="1"/>
          </p:cNvSpPr>
          <p:nvPr>
            <p:ph type="body" sz="quarter" idx="20" hasCustomPrompt="1"/>
          </p:nvPr>
        </p:nvSpPr>
        <p:spPr>
          <a:xfrm>
            <a:off x="766763" y="5337175"/>
            <a:ext cx="3313112" cy="755650"/>
          </a:xfrm>
          <a:prstGeom prst="rect">
            <a:avLst/>
          </a:prstGeom>
        </p:spPr>
        <p:txBody>
          <a:bodyPr/>
          <a:lstStyle>
            <a:lvl1pPr marL="0" indent="0" algn="ctr">
              <a:spcBef>
                <a:spcPts val="600"/>
              </a:spcBef>
              <a:buNone/>
              <a:defRPr sz="2800">
                <a:solidFill>
                  <a:schemeClr val="tx1"/>
                </a:solidFill>
                <a:latin typeface="+mn-lt"/>
              </a:defRPr>
            </a:lvl1pPr>
          </a:lstStyle>
          <a:p>
            <a:pPr lvl="0"/>
            <a:r>
              <a:rPr lang="tr-TR" dirty="0"/>
              <a:t>BAŞLIK</a:t>
            </a:r>
          </a:p>
        </p:txBody>
      </p:sp>
      <p:sp>
        <p:nvSpPr>
          <p:cNvPr id="10" name="Sayı 1">
            <a:extLst>
              <a:ext uri="{FF2B5EF4-FFF2-40B4-BE49-F238E27FC236}">
                <a16:creationId xmlns:a16="http://schemas.microsoft.com/office/drawing/2014/main" id="{285D36B3-8652-41A4-8636-E67C2810B823}"/>
              </a:ext>
            </a:extLst>
          </p:cNvPr>
          <p:cNvSpPr>
            <a:spLocks noGrp="1"/>
          </p:cNvSpPr>
          <p:nvPr>
            <p:ph type="body" sz="quarter" idx="14" hasCustomPrompt="1"/>
          </p:nvPr>
        </p:nvSpPr>
        <p:spPr>
          <a:xfrm>
            <a:off x="766763" y="4385187"/>
            <a:ext cx="3313112" cy="951988"/>
          </a:xfrm>
          <a:prstGeom prst="rect">
            <a:avLst/>
          </a:prstGeom>
        </p:spPr>
        <p:txBody>
          <a:bodyPr/>
          <a:lstStyle>
            <a:lvl1pPr marL="0" indent="0" algn="ctr">
              <a:buNone/>
              <a:defRPr sz="6000">
                <a:solidFill>
                  <a:schemeClr val="tx1"/>
                </a:solidFill>
                <a:latin typeface="+mj-lt"/>
              </a:defRPr>
            </a:lvl1pPr>
          </a:lstStyle>
          <a:p>
            <a:pPr lvl="0"/>
            <a:r>
              <a:rPr lang="tr-TR" dirty="0"/>
              <a:t>300+</a:t>
            </a:r>
          </a:p>
        </p:txBody>
      </p:sp>
      <p:sp>
        <p:nvSpPr>
          <p:cNvPr id="21" name="Oval Arka Plan 1">
            <a:extLst>
              <a:ext uri="{FF2B5EF4-FFF2-40B4-BE49-F238E27FC236}">
                <a16:creationId xmlns:a16="http://schemas.microsoft.com/office/drawing/2014/main" id="{F6E10211-D4DE-47A4-AE4E-28A2E44E760B}"/>
              </a:ext>
            </a:extLst>
          </p:cNvPr>
          <p:cNvSpPr/>
          <p:nvPr userDrawn="1"/>
        </p:nvSpPr>
        <p:spPr>
          <a:xfrm>
            <a:off x="1938697" y="3310250"/>
            <a:ext cx="969245" cy="96924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İkon 1">
            <a:extLst>
              <a:ext uri="{FF2B5EF4-FFF2-40B4-BE49-F238E27FC236}">
                <a16:creationId xmlns:a16="http://schemas.microsoft.com/office/drawing/2014/main" id="{385B6CA0-15C5-4A2C-A736-B50D258CD114}"/>
              </a:ext>
            </a:extLst>
          </p:cNvPr>
          <p:cNvSpPr>
            <a:spLocks noGrp="1"/>
          </p:cNvSpPr>
          <p:nvPr>
            <p:ph type="pic" sz="quarter" idx="23"/>
          </p:nvPr>
        </p:nvSpPr>
        <p:spPr>
          <a:xfrm>
            <a:off x="2097088" y="3467847"/>
            <a:ext cx="652462" cy="654050"/>
          </a:xfrm>
          <a:prstGeom prst="rect">
            <a:avLst/>
          </a:prstGeom>
        </p:spPr>
        <p:txBody>
          <a:bodyPr/>
          <a:lstStyle>
            <a:lvl1pPr>
              <a:defRPr sz="1000">
                <a:solidFill>
                  <a:schemeClr val="bg1"/>
                </a:solidFill>
              </a:defRPr>
            </a:lvl1pPr>
          </a:lstStyle>
          <a:p>
            <a:endParaRPr lang="tr-TR"/>
          </a:p>
        </p:txBody>
      </p:sp>
      <p:sp>
        <p:nvSpPr>
          <p:cNvPr id="6" name="Metin">
            <a:extLst>
              <a:ext uri="{FF2B5EF4-FFF2-40B4-BE49-F238E27FC236}">
                <a16:creationId xmlns:a16="http://schemas.microsoft.com/office/drawing/2014/main" id="{2A528FF6-0A60-47AF-BE3B-7807ECBD639D}"/>
              </a:ext>
            </a:extLst>
          </p:cNvPr>
          <p:cNvSpPr>
            <a:spLocks noGrp="1"/>
          </p:cNvSpPr>
          <p:nvPr>
            <p:ph type="body" sz="quarter" idx="13" hasCustomPrompt="1"/>
          </p:nvPr>
        </p:nvSpPr>
        <p:spPr>
          <a:xfrm>
            <a:off x="766764" y="1848468"/>
            <a:ext cx="10658474" cy="1077093"/>
          </a:xfrm>
          <a:prstGeom prst="rect">
            <a:avLst/>
          </a:prstGeom>
        </p:spPr>
        <p:txBody>
          <a:bodyPr/>
          <a:lstStyle>
            <a:lvl1pPr marL="0" indent="0" algn="ctr">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 </a:t>
            </a:r>
          </a:p>
        </p:txBody>
      </p:sp>
      <p:sp>
        <p:nvSpPr>
          <p:cNvPr id="5" name="Başlık">
            <a:extLst>
              <a:ext uri="{FF2B5EF4-FFF2-40B4-BE49-F238E27FC236}">
                <a16:creationId xmlns:a16="http://schemas.microsoft.com/office/drawing/2014/main" id="{64C85995-8C2C-490A-8359-BDF8A57FB192}"/>
              </a:ext>
            </a:extLst>
          </p:cNvPr>
          <p:cNvSpPr>
            <a:spLocks noGrp="1"/>
          </p:cNvSpPr>
          <p:nvPr>
            <p:ph type="title" hasCustomPrompt="1"/>
          </p:nvPr>
        </p:nvSpPr>
        <p:spPr>
          <a:xfrm>
            <a:off x="3792538" y="765175"/>
            <a:ext cx="4573587" cy="755650"/>
          </a:xfrm>
          <a:prstGeom prst="rect">
            <a:avLst/>
          </a:prstGeom>
          <a:noFill/>
          <a:ln w="31750">
            <a:solidFill>
              <a:schemeClr val="tx1"/>
            </a:solidFill>
          </a:ln>
        </p:spPr>
        <p:txBody>
          <a:bodyPr lIns="180000" tIns="180000" rIns="180000" bIns="72000" anchor="ctr" anchorCtr="0"/>
          <a:lstStyle>
            <a:lvl1pPr algn="ctr">
              <a:defRPr sz="4000">
                <a:solidFill>
                  <a:schemeClr val="tx1"/>
                </a:solidFill>
                <a:latin typeface="Raleway ExtraBold" panose="020B0903030101060003" pitchFamily="34" charset="-94"/>
              </a:defRPr>
            </a:lvl1pPr>
          </a:lstStyle>
          <a:p>
            <a:r>
              <a:rPr lang="tr-TR" dirty="0"/>
              <a:t>BAŞLIK</a:t>
            </a:r>
          </a:p>
        </p:txBody>
      </p:sp>
      <p:sp>
        <p:nvSpPr>
          <p:cNvPr id="16" name="Slayt Numarası Yer Tutucusu 5">
            <a:extLst>
              <a:ext uri="{FF2B5EF4-FFF2-40B4-BE49-F238E27FC236}">
                <a16:creationId xmlns:a16="http://schemas.microsoft.com/office/drawing/2014/main" id="{09865BEF-D464-4F32-B910-F7D53F1ACBBC}"/>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359944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750"/>
                                        <p:tgtEl>
                                          <p:spTgt spid="6">
                                            <p:txEl>
                                              <p:pRg st="0" end="0"/>
                                            </p:txEl>
                                          </p:spTgt>
                                        </p:tgtEl>
                                      </p:cBhvr>
                                    </p:animEffect>
                                    <p:anim calcmode="lin" valueType="num">
                                      <p:cBhvr>
                                        <p:cTn id="12" dur="75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6">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250"/>
                                  </p:stCondLst>
                                  <p:childTnLst>
                                    <p:set>
                                      <p:cBhvr>
                                        <p:cTn id="15" dur="1" fill="hold">
                                          <p:stCondLst>
                                            <p:cond delay="0"/>
                                          </p:stCondLst>
                                        </p:cTn>
                                        <p:tgtEl>
                                          <p:spTgt spid="18">
                                            <p:txEl>
                                              <p:pRg st="0" end="0"/>
                                            </p:txEl>
                                          </p:spTgt>
                                        </p:tgtEl>
                                        <p:attrNameLst>
                                          <p:attrName>style.visibility</p:attrName>
                                        </p:attrNameLst>
                                      </p:cBhvr>
                                      <p:to>
                                        <p:strVal val="visible"/>
                                      </p:to>
                                    </p:set>
                                    <p:animEffect transition="in" filter="fade">
                                      <p:cBhvr>
                                        <p:cTn id="16" dur="750"/>
                                        <p:tgtEl>
                                          <p:spTgt spid="18">
                                            <p:txEl>
                                              <p:pRg st="0" end="0"/>
                                            </p:txEl>
                                          </p:spTgt>
                                        </p:tgtEl>
                                      </p:cBhvr>
                                    </p:animEffect>
                                    <p:anim calcmode="lin" valueType="num">
                                      <p:cBhvr>
                                        <p:cTn id="17"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8" dur="750" fill="hold"/>
                                        <p:tgtEl>
                                          <p:spTgt spid="18">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25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750"/>
                                        <p:tgtEl>
                                          <p:spTgt spid="10">
                                            <p:txEl>
                                              <p:pRg st="0" end="0"/>
                                            </p:txEl>
                                          </p:spTgt>
                                        </p:tgtEl>
                                      </p:cBhvr>
                                    </p:animEffect>
                                    <p:anim calcmode="lin" valueType="num">
                                      <p:cBhvr>
                                        <p:cTn id="22" dur="75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750" fill="hold"/>
                                        <p:tgtEl>
                                          <p:spTgt spid="10">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25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750"/>
                                        <p:tgtEl>
                                          <p:spTgt spid="21"/>
                                        </p:tgtEl>
                                      </p:cBhvr>
                                    </p:animEffect>
                                    <p:anim calcmode="lin" valueType="num">
                                      <p:cBhvr>
                                        <p:cTn id="27" dur="750" fill="hold"/>
                                        <p:tgtEl>
                                          <p:spTgt spid="21"/>
                                        </p:tgtEl>
                                        <p:attrNameLst>
                                          <p:attrName>ppt_x</p:attrName>
                                        </p:attrNameLst>
                                      </p:cBhvr>
                                      <p:tavLst>
                                        <p:tav tm="0">
                                          <p:val>
                                            <p:strVal val="#ppt_x"/>
                                          </p:val>
                                        </p:tav>
                                        <p:tav tm="100000">
                                          <p:val>
                                            <p:strVal val="#ppt_x"/>
                                          </p:val>
                                        </p:tav>
                                      </p:tavLst>
                                    </p:anim>
                                    <p:anim calcmode="lin" valueType="num">
                                      <p:cBhvr>
                                        <p:cTn id="28" dur="75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nodePh="1">
                                  <p:stCondLst>
                                    <p:cond delay="250"/>
                                  </p:stCondLst>
                                  <p:endCondLst>
                                    <p:cond evt="begin" delay="0">
                                      <p:tn val="29"/>
                                    </p:cond>
                                  </p:endCondLst>
                                  <p:childTnLst>
                                    <p:set>
                                      <p:cBhvr>
                                        <p:cTn id="30" dur="1" fill="hold">
                                          <p:stCondLst>
                                            <p:cond delay="0"/>
                                          </p:stCondLst>
                                        </p:cTn>
                                        <p:tgtEl>
                                          <p:spTgt spid="22"/>
                                        </p:tgtEl>
                                        <p:attrNameLst>
                                          <p:attrName>style.visibility</p:attrName>
                                        </p:attrNameLst>
                                      </p:cBhvr>
                                      <p:to>
                                        <p:strVal val="visible"/>
                                      </p:to>
                                    </p:set>
                                    <p:animEffect transition="in" filter="fade">
                                      <p:cBhvr>
                                        <p:cTn id="31" dur="750"/>
                                        <p:tgtEl>
                                          <p:spTgt spid="22"/>
                                        </p:tgtEl>
                                      </p:cBhvr>
                                    </p:animEffect>
                                    <p:anim calcmode="lin" valueType="num">
                                      <p:cBhvr>
                                        <p:cTn id="32" dur="750" fill="hold"/>
                                        <p:tgtEl>
                                          <p:spTgt spid="22"/>
                                        </p:tgtEl>
                                        <p:attrNameLst>
                                          <p:attrName>ppt_x</p:attrName>
                                        </p:attrNameLst>
                                      </p:cBhvr>
                                      <p:tavLst>
                                        <p:tav tm="0">
                                          <p:val>
                                            <p:strVal val="#ppt_x"/>
                                          </p:val>
                                        </p:tav>
                                        <p:tav tm="100000">
                                          <p:val>
                                            <p:strVal val="#ppt_x"/>
                                          </p:val>
                                        </p:tav>
                                      </p:tavLst>
                                    </p:anim>
                                    <p:anim calcmode="lin" valueType="num">
                                      <p:cBhvr>
                                        <p:cTn id="33" dur="75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fade">
                                      <p:cBhvr>
                                        <p:cTn id="36" dur="750"/>
                                        <p:tgtEl>
                                          <p:spTgt spid="19">
                                            <p:txEl>
                                              <p:pRg st="0" end="0"/>
                                            </p:txEl>
                                          </p:spTgt>
                                        </p:tgtEl>
                                      </p:cBhvr>
                                    </p:animEffect>
                                    <p:anim calcmode="lin" valueType="num">
                                      <p:cBhvr>
                                        <p:cTn id="37" dur="75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8" dur="750" fill="hold"/>
                                        <p:tgtEl>
                                          <p:spTgt spid="19">
                                            <p:txEl>
                                              <p:pRg st="0" end="0"/>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50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fade">
                                      <p:cBhvr>
                                        <p:cTn id="41" dur="750"/>
                                        <p:tgtEl>
                                          <p:spTgt spid="12">
                                            <p:txEl>
                                              <p:pRg st="0" end="0"/>
                                            </p:txEl>
                                          </p:spTgt>
                                        </p:tgtEl>
                                      </p:cBhvr>
                                    </p:animEffect>
                                    <p:anim calcmode="lin" valueType="num">
                                      <p:cBhvr>
                                        <p:cTn id="42" dur="75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3" dur="750" fill="hold"/>
                                        <p:tgtEl>
                                          <p:spTgt spid="12">
                                            <p:txEl>
                                              <p:pRg st="0" end="0"/>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50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750"/>
                                        <p:tgtEl>
                                          <p:spTgt spid="23"/>
                                        </p:tgtEl>
                                      </p:cBhvr>
                                    </p:animEffect>
                                    <p:anim calcmode="lin" valueType="num">
                                      <p:cBhvr>
                                        <p:cTn id="47" dur="750" fill="hold"/>
                                        <p:tgtEl>
                                          <p:spTgt spid="23"/>
                                        </p:tgtEl>
                                        <p:attrNameLst>
                                          <p:attrName>ppt_x</p:attrName>
                                        </p:attrNameLst>
                                      </p:cBhvr>
                                      <p:tavLst>
                                        <p:tav tm="0">
                                          <p:val>
                                            <p:strVal val="#ppt_x"/>
                                          </p:val>
                                        </p:tav>
                                        <p:tav tm="100000">
                                          <p:val>
                                            <p:strVal val="#ppt_x"/>
                                          </p:val>
                                        </p:tav>
                                      </p:tavLst>
                                    </p:anim>
                                    <p:anim calcmode="lin" valueType="num">
                                      <p:cBhvr>
                                        <p:cTn id="48" dur="750" fill="hold"/>
                                        <p:tgtEl>
                                          <p:spTgt spid="2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nodePh="1">
                                  <p:stCondLst>
                                    <p:cond delay="500"/>
                                  </p:stCondLst>
                                  <p:endCondLst>
                                    <p:cond evt="begin" delay="0">
                                      <p:tn val="49"/>
                                    </p:cond>
                                  </p:endCondLst>
                                  <p:childTnLst>
                                    <p:set>
                                      <p:cBhvr>
                                        <p:cTn id="50" dur="1" fill="hold">
                                          <p:stCondLst>
                                            <p:cond delay="0"/>
                                          </p:stCondLst>
                                        </p:cTn>
                                        <p:tgtEl>
                                          <p:spTgt spid="24"/>
                                        </p:tgtEl>
                                        <p:attrNameLst>
                                          <p:attrName>style.visibility</p:attrName>
                                        </p:attrNameLst>
                                      </p:cBhvr>
                                      <p:to>
                                        <p:strVal val="visible"/>
                                      </p:to>
                                    </p:set>
                                    <p:animEffect transition="in" filter="fade">
                                      <p:cBhvr>
                                        <p:cTn id="51" dur="750"/>
                                        <p:tgtEl>
                                          <p:spTgt spid="24"/>
                                        </p:tgtEl>
                                      </p:cBhvr>
                                    </p:animEffect>
                                    <p:anim calcmode="lin" valueType="num">
                                      <p:cBhvr>
                                        <p:cTn id="52" dur="750" fill="hold"/>
                                        <p:tgtEl>
                                          <p:spTgt spid="24"/>
                                        </p:tgtEl>
                                        <p:attrNameLst>
                                          <p:attrName>ppt_x</p:attrName>
                                        </p:attrNameLst>
                                      </p:cBhvr>
                                      <p:tavLst>
                                        <p:tav tm="0">
                                          <p:val>
                                            <p:strVal val="#ppt_x"/>
                                          </p:val>
                                        </p:tav>
                                        <p:tav tm="100000">
                                          <p:val>
                                            <p:strVal val="#ppt_x"/>
                                          </p:val>
                                        </p:tav>
                                      </p:tavLst>
                                    </p:anim>
                                    <p:anim calcmode="lin" valueType="num">
                                      <p:cBhvr>
                                        <p:cTn id="53" dur="750" fill="hold"/>
                                        <p:tgtEl>
                                          <p:spTgt spid="2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750"/>
                                  </p:stCondLst>
                                  <p:childTnLst>
                                    <p:set>
                                      <p:cBhvr>
                                        <p:cTn id="55" dur="1" fill="hold">
                                          <p:stCondLst>
                                            <p:cond delay="0"/>
                                          </p:stCondLst>
                                        </p:cTn>
                                        <p:tgtEl>
                                          <p:spTgt spid="20">
                                            <p:txEl>
                                              <p:pRg st="0" end="0"/>
                                            </p:txEl>
                                          </p:spTgt>
                                        </p:tgtEl>
                                        <p:attrNameLst>
                                          <p:attrName>style.visibility</p:attrName>
                                        </p:attrNameLst>
                                      </p:cBhvr>
                                      <p:to>
                                        <p:strVal val="visible"/>
                                      </p:to>
                                    </p:set>
                                    <p:animEffect transition="in" filter="fade">
                                      <p:cBhvr>
                                        <p:cTn id="56" dur="750"/>
                                        <p:tgtEl>
                                          <p:spTgt spid="20">
                                            <p:txEl>
                                              <p:pRg st="0" end="0"/>
                                            </p:txEl>
                                          </p:spTgt>
                                        </p:tgtEl>
                                      </p:cBhvr>
                                    </p:animEffect>
                                    <p:anim calcmode="lin" valueType="num">
                                      <p:cBhvr>
                                        <p:cTn id="57" dur="75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58" dur="750" fill="hold"/>
                                        <p:tgtEl>
                                          <p:spTgt spid="20">
                                            <p:txEl>
                                              <p:pRg st="0" end="0"/>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750"/>
                                  </p:stCondLst>
                                  <p:childTnLst>
                                    <p:set>
                                      <p:cBhvr>
                                        <p:cTn id="60" dur="1" fill="hold">
                                          <p:stCondLst>
                                            <p:cond delay="0"/>
                                          </p:stCondLst>
                                        </p:cTn>
                                        <p:tgtEl>
                                          <p:spTgt spid="13">
                                            <p:txEl>
                                              <p:pRg st="0" end="0"/>
                                            </p:txEl>
                                          </p:spTgt>
                                        </p:tgtEl>
                                        <p:attrNameLst>
                                          <p:attrName>style.visibility</p:attrName>
                                        </p:attrNameLst>
                                      </p:cBhvr>
                                      <p:to>
                                        <p:strVal val="visible"/>
                                      </p:to>
                                    </p:set>
                                    <p:animEffect transition="in" filter="fade">
                                      <p:cBhvr>
                                        <p:cTn id="61" dur="750"/>
                                        <p:tgtEl>
                                          <p:spTgt spid="13">
                                            <p:txEl>
                                              <p:pRg st="0" end="0"/>
                                            </p:txEl>
                                          </p:spTgt>
                                        </p:tgtEl>
                                      </p:cBhvr>
                                    </p:animEffect>
                                    <p:anim calcmode="lin" valueType="num">
                                      <p:cBhvr>
                                        <p:cTn id="62" dur="75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63" dur="750" fill="hold"/>
                                        <p:tgtEl>
                                          <p:spTgt spid="13">
                                            <p:txEl>
                                              <p:pRg st="0" end="0"/>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75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750"/>
                                        <p:tgtEl>
                                          <p:spTgt spid="25"/>
                                        </p:tgtEl>
                                      </p:cBhvr>
                                    </p:animEffect>
                                    <p:anim calcmode="lin" valueType="num">
                                      <p:cBhvr>
                                        <p:cTn id="67" dur="750" fill="hold"/>
                                        <p:tgtEl>
                                          <p:spTgt spid="25"/>
                                        </p:tgtEl>
                                        <p:attrNameLst>
                                          <p:attrName>ppt_x</p:attrName>
                                        </p:attrNameLst>
                                      </p:cBhvr>
                                      <p:tavLst>
                                        <p:tav tm="0">
                                          <p:val>
                                            <p:strVal val="#ppt_x"/>
                                          </p:val>
                                        </p:tav>
                                        <p:tav tm="100000">
                                          <p:val>
                                            <p:strVal val="#ppt_x"/>
                                          </p:val>
                                        </p:tav>
                                      </p:tavLst>
                                    </p:anim>
                                    <p:anim calcmode="lin" valueType="num">
                                      <p:cBhvr>
                                        <p:cTn id="68" dur="750" fill="hold"/>
                                        <p:tgtEl>
                                          <p:spTgt spid="25"/>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nodePh="1">
                                  <p:stCondLst>
                                    <p:cond delay="750"/>
                                  </p:stCondLst>
                                  <p:endCondLst>
                                    <p:cond evt="begin" delay="0">
                                      <p:tn val="69"/>
                                    </p:cond>
                                  </p:endCondLst>
                                  <p:childTnLst>
                                    <p:set>
                                      <p:cBhvr>
                                        <p:cTn id="70" dur="1" fill="hold">
                                          <p:stCondLst>
                                            <p:cond delay="0"/>
                                          </p:stCondLst>
                                        </p:cTn>
                                        <p:tgtEl>
                                          <p:spTgt spid="26"/>
                                        </p:tgtEl>
                                        <p:attrNameLst>
                                          <p:attrName>style.visibility</p:attrName>
                                        </p:attrNameLst>
                                      </p:cBhvr>
                                      <p:to>
                                        <p:strVal val="visible"/>
                                      </p:to>
                                    </p:set>
                                    <p:animEffect transition="in" filter="fade">
                                      <p:cBhvr>
                                        <p:cTn id="71" dur="750"/>
                                        <p:tgtEl>
                                          <p:spTgt spid="26"/>
                                        </p:tgtEl>
                                      </p:cBhvr>
                                    </p:animEffect>
                                    <p:anim calcmode="lin" valueType="num">
                                      <p:cBhvr>
                                        <p:cTn id="72" dur="750" fill="hold"/>
                                        <p:tgtEl>
                                          <p:spTgt spid="26"/>
                                        </p:tgtEl>
                                        <p:attrNameLst>
                                          <p:attrName>ppt_x</p:attrName>
                                        </p:attrNameLst>
                                      </p:cBhvr>
                                      <p:tavLst>
                                        <p:tav tm="0">
                                          <p:val>
                                            <p:strVal val="#ppt_x"/>
                                          </p:val>
                                        </p:tav>
                                        <p:tav tm="100000">
                                          <p:val>
                                            <p:strVal val="#ppt_x"/>
                                          </p:val>
                                        </p:tav>
                                      </p:tavLst>
                                    </p:anim>
                                    <p:anim calcmode="lin" valueType="num">
                                      <p:cBhvr>
                                        <p:cTn id="73" dur="75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42" presetClass="entr" presetSubtype="0" fill="hold" nodeType="withEffect">
                  <p:stCondLst>
                    <p:cond delay="750"/>
                  </p:stCondLst>
                  <p:childTnLst>
                    <p:set>
                      <p:cBhvr>
                        <p:cTn dur="1" fill="hold">
                          <p:stCondLst>
                            <p:cond delay="0"/>
                          </p:stCondLst>
                        </p:cTn>
                        <p:tgtEl>
                          <p:spTgt spid="20"/>
                        </p:tgtEl>
                        <p:attrNameLst>
                          <p:attrName>style.visibility</p:attrName>
                        </p:attrNameLst>
                      </p:cBhvr>
                      <p:to>
                        <p:strVal val="visible"/>
                      </p:to>
                    </p:set>
                    <p:animEffect transition="in" filter="fade">
                      <p:cBhvr>
                        <p:cTn dur="750"/>
                        <p:tgtEl>
                          <p:spTgt spid="20"/>
                        </p:tgtEl>
                      </p:cBhvr>
                    </p:animEffect>
                    <p:anim calcmode="lin" valueType="num">
                      <p:cBhvr>
                        <p:cTn dur="750" fill="hold"/>
                        <p:tgtEl>
                          <p:spTgt spid="20"/>
                        </p:tgtEl>
                        <p:attrNameLst>
                          <p:attrName>ppt_x</p:attrName>
                        </p:attrNameLst>
                      </p:cBhvr>
                      <p:tavLst>
                        <p:tav tm="0">
                          <p:val>
                            <p:strVal val="#ppt_x"/>
                          </p:val>
                        </p:tav>
                        <p:tav tm="100000">
                          <p:val>
                            <p:strVal val="#ppt_x"/>
                          </p:val>
                        </p:tav>
                      </p:tavLst>
                    </p:anim>
                    <p:anim calcmode="lin" valueType="num">
                      <p:cBhvr>
                        <p:cTn dur="750" fill="hold"/>
                        <p:tgtEl>
                          <p:spTgt spid="20"/>
                        </p:tgtEl>
                        <p:attrNameLst>
                          <p:attrName>ppt_y</p:attrName>
                        </p:attrNameLst>
                      </p:cBhvr>
                      <p:tavLst>
                        <p:tav tm="0">
                          <p:val>
                            <p:strVal val="#ppt_y+.1"/>
                          </p:val>
                        </p:tav>
                        <p:tav tm="100000">
                          <p:val>
                            <p:strVal val="#ppt_y"/>
                          </p:val>
                        </p:tav>
                      </p:tavLst>
                    </p:anim>
                  </p:childTnLst>
                </p:cTn>
              </p:par>
            </p:tnLst>
          </p:tmpl>
        </p:tmplLst>
      </p:bldP>
      <p:bldP spid="13" grpId="0" build="p">
        <p:tmplLst>
          <p:tmpl lvl="1">
            <p:tnLst>
              <p:par>
                <p:cTn presetID="42" presetClass="entr" presetSubtype="0" fill="hold" nodeType="withEffect">
                  <p:stCondLst>
                    <p:cond delay="750"/>
                  </p:stCondLst>
                  <p:childTnLst>
                    <p:set>
                      <p:cBhvr>
                        <p:cTn dur="1" fill="hold">
                          <p:stCondLst>
                            <p:cond delay="0"/>
                          </p:stCondLst>
                        </p:cTn>
                        <p:tgtEl>
                          <p:spTgt spid="13"/>
                        </p:tgtEl>
                        <p:attrNameLst>
                          <p:attrName>style.visibility</p:attrName>
                        </p:attrNameLst>
                      </p:cBhvr>
                      <p:to>
                        <p:strVal val="visible"/>
                      </p:to>
                    </p:set>
                    <p:animEffect transition="in" filter="fade">
                      <p:cBhvr>
                        <p:cTn dur="750"/>
                        <p:tgtEl>
                          <p:spTgt spid="13"/>
                        </p:tgtEl>
                      </p:cBhvr>
                    </p:animEffect>
                    <p:anim calcmode="lin" valueType="num">
                      <p:cBhvr>
                        <p:cTn dur="750" fill="hold"/>
                        <p:tgtEl>
                          <p:spTgt spid="13"/>
                        </p:tgtEl>
                        <p:attrNameLst>
                          <p:attrName>ppt_x</p:attrName>
                        </p:attrNameLst>
                      </p:cBhvr>
                      <p:tavLst>
                        <p:tav tm="0">
                          <p:val>
                            <p:strVal val="#ppt_x"/>
                          </p:val>
                        </p:tav>
                        <p:tav tm="100000">
                          <p:val>
                            <p:strVal val="#ppt_x"/>
                          </p:val>
                        </p:tav>
                      </p:tavLst>
                    </p:anim>
                    <p:anim calcmode="lin" valueType="num">
                      <p:cBhvr>
                        <p:cTn dur="750" fill="hold"/>
                        <p:tgtEl>
                          <p:spTgt spid="13"/>
                        </p:tgtEl>
                        <p:attrNameLst>
                          <p:attrName>ppt_y</p:attrName>
                        </p:attrNameLst>
                      </p:cBhvr>
                      <p:tavLst>
                        <p:tav tm="0">
                          <p:val>
                            <p:strVal val="#ppt_y+.1"/>
                          </p:val>
                        </p:tav>
                        <p:tav tm="100000">
                          <p:val>
                            <p:strVal val="#ppt_y"/>
                          </p:val>
                        </p:tav>
                      </p:tavLst>
                    </p:anim>
                  </p:childTnLst>
                </p:cTn>
              </p:par>
            </p:tnLst>
          </p:tmpl>
        </p:tmplLst>
      </p:bldP>
      <p:bldP spid="25" grpId="0" animBg="1"/>
      <p:bldP spid="26" grpId="0"/>
      <p:bldP spid="19" grpId="0" build="p">
        <p:tmplLst>
          <p:tmpl lvl="1">
            <p:tnLst>
              <p:par>
                <p:cTn presetID="42" presetClass="entr" presetSubtype="0" fill="hold" nodeType="withEffect">
                  <p:stCondLst>
                    <p:cond delay="500"/>
                  </p:stCondLst>
                  <p:childTnLst>
                    <p:set>
                      <p:cBhvr>
                        <p:cTn dur="1" fill="hold">
                          <p:stCondLst>
                            <p:cond delay="0"/>
                          </p:stCondLst>
                        </p:cTn>
                        <p:tgtEl>
                          <p:spTgt spid="19"/>
                        </p:tgtEl>
                        <p:attrNameLst>
                          <p:attrName>style.visibility</p:attrName>
                        </p:attrNameLst>
                      </p:cBhvr>
                      <p:to>
                        <p:strVal val="visible"/>
                      </p:to>
                    </p:set>
                    <p:animEffect transition="in" filter="fade">
                      <p:cBhvr>
                        <p:cTn dur="750"/>
                        <p:tgtEl>
                          <p:spTgt spid="19"/>
                        </p:tgtEl>
                      </p:cBhvr>
                    </p:animEffect>
                    <p:anim calcmode="lin" valueType="num">
                      <p:cBhvr>
                        <p:cTn dur="750" fill="hold"/>
                        <p:tgtEl>
                          <p:spTgt spid="19"/>
                        </p:tgtEl>
                        <p:attrNameLst>
                          <p:attrName>ppt_x</p:attrName>
                        </p:attrNameLst>
                      </p:cBhvr>
                      <p:tavLst>
                        <p:tav tm="0">
                          <p:val>
                            <p:strVal val="#ppt_x"/>
                          </p:val>
                        </p:tav>
                        <p:tav tm="100000">
                          <p:val>
                            <p:strVal val="#ppt_x"/>
                          </p:val>
                        </p:tav>
                      </p:tavLst>
                    </p:anim>
                    <p:anim calcmode="lin" valueType="num">
                      <p:cBhvr>
                        <p:cTn dur="750" fill="hold"/>
                        <p:tgtEl>
                          <p:spTgt spid="19"/>
                        </p:tgtEl>
                        <p:attrNameLst>
                          <p:attrName>ppt_y</p:attrName>
                        </p:attrNameLst>
                      </p:cBhvr>
                      <p:tavLst>
                        <p:tav tm="0">
                          <p:val>
                            <p:strVal val="#ppt_y+.1"/>
                          </p:val>
                        </p:tav>
                        <p:tav tm="100000">
                          <p:val>
                            <p:strVal val="#ppt_y"/>
                          </p:val>
                        </p:tav>
                      </p:tavLst>
                    </p:anim>
                  </p:childTnLst>
                </p:cTn>
              </p:par>
            </p:tnLst>
          </p:tmpl>
        </p:tmplLst>
      </p:bldP>
      <p:bldP spid="12" grpId="0" build="p">
        <p:tmplLst>
          <p:tmpl lvl="1">
            <p:tnLst>
              <p:par>
                <p:cTn presetID="42" presetClass="entr" presetSubtype="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Effect transition="in" filter="fade">
                      <p:cBhvr>
                        <p:cTn dur="750"/>
                        <p:tgtEl>
                          <p:spTgt spid="12"/>
                        </p:tgtEl>
                      </p:cBhvr>
                    </p:animEffect>
                    <p:anim calcmode="lin" valueType="num">
                      <p:cBhvr>
                        <p:cTn dur="750" fill="hold"/>
                        <p:tgtEl>
                          <p:spTgt spid="12"/>
                        </p:tgtEl>
                        <p:attrNameLst>
                          <p:attrName>ppt_x</p:attrName>
                        </p:attrNameLst>
                      </p:cBhvr>
                      <p:tavLst>
                        <p:tav tm="0">
                          <p:val>
                            <p:strVal val="#ppt_x"/>
                          </p:val>
                        </p:tav>
                        <p:tav tm="100000">
                          <p:val>
                            <p:strVal val="#ppt_x"/>
                          </p:val>
                        </p:tav>
                      </p:tavLst>
                    </p:anim>
                    <p:anim calcmode="lin" valueType="num">
                      <p:cBhvr>
                        <p:cTn dur="750" fill="hold"/>
                        <p:tgtEl>
                          <p:spTgt spid="12"/>
                        </p:tgtEl>
                        <p:attrNameLst>
                          <p:attrName>ppt_y</p:attrName>
                        </p:attrNameLst>
                      </p:cBhvr>
                      <p:tavLst>
                        <p:tav tm="0">
                          <p:val>
                            <p:strVal val="#ppt_y+.1"/>
                          </p:val>
                        </p:tav>
                        <p:tav tm="100000">
                          <p:val>
                            <p:strVal val="#ppt_y"/>
                          </p:val>
                        </p:tav>
                      </p:tavLst>
                    </p:anim>
                  </p:childTnLst>
                </p:cTn>
              </p:par>
            </p:tnLst>
          </p:tmpl>
        </p:tmplLst>
      </p:bldP>
      <p:bldP spid="23" grpId="0" animBg="1"/>
      <p:bldP spid="24" grpId="0"/>
      <p:bldP spid="18" grpId="0" build="p">
        <p:tmplLst>
          <p:tmpl lvl="1">
            <p:tnLst>
              <p:par>
                <p:cTn presetID="42" presetClass="entr" presetSubtype="0"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fade">
                      <p:cBhvr>
                        <p:cTn dur="750"/>
                        <p:tgtEl>
                          <p:spTgt spid="18"/>
                        </p:tgtEl>
                      </p:cBhvr>
                    </p:animEffect>
                    <p:anim calcmode="lin" valueType="num">
                      <p:cBhvr>
                        <p:cTn dur="750" fill="hold"/>
                        <p:tgtEl>
                          <p:spTgt spid="18"/>
                        </p:tgtEl>
                        <p:attrNameLst>
                          <p:attrName>ppt_x</p:attrName>
                        </p:attrNameLst>
                      </p:cBhvr>
                      <p:tavLst>
                        <p:tav tm="0">
                          <p:val>
                            <p:strVal val="#ppt_x"/>
                          </p:val>
                        </p:tav>
                        <p:tav tm="100000">
                          <p:val>
                            <p:strVal val="#ppt_x"/>
                          </p:val>
                        </p:tav>
                      </p:tavLst>
                    </p:anim>
                    <p:anim calcmode="lin" valueType="num">
                      <p:cBhvr>
                        <p:cTn dur="750" fill="hold"/>
                        <p:tgtEl>
                          <p:spTgt spid="18"/>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42" presetClass="entr" presetSubtype="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750"/>
                        <p:tgtEl>
                          <p:spTgt spid="10"/>
                        </p:tgtEl>
                      </p:cBhvr>
                    </p:animEffect>
                    <p:anim calcmode="lin" valueType="num">
                      <p:cBhvr>
                        <p:cTn dur="750" fill="hold"/>
                        <p:tgtEl>
                          <p:spTgt spid="10"/>
                        </p:tgtEl>
                        <p:attrNameLst>
                          <p:attrName>ppt_x</p:attrName>
                        </p:attrNameLst>
                      </p:cBhvr>
                      <p:tavLst>
                        <p:tav tm="0">
                          <p:val>
                            <p:strVal val="#ppt_x"/>
                          </p:val>
                        </p:tav>
                        <p:tav tm="100000">
                          <p:val>
                            <p:strVal val="#ppt_x"/>
                          </p:val>
                        </p:tav>
                      </p:tavLst>
                    </p:anim>
                    <p:anim calcmode="lin" valueType="num">
                      <p:cBhvr>
                        <p:cTn dur="750" fill="hold"/>
                        <p:tgtEl>
                          <p:spTgt spid="10"/>
                        </p:tgtEl>
                        <p:attrNameLst>
                          <p:attrName>ppt_y</p:attrName>
                        </p:attrNameLst>
                      </p:cBhvr>
                      <p:tavLst>
                        <p:tav tm="0">
                          <p:val>
                            <p:strVal val="#ppt_y+.1"/>
                          </p:val>
                        </p:tav>
                        <p:tav tm="100000">
                          <p:val>
                            <p:strVal val="#ppt_y"/>
                          </p:val>
                        </p:tav>
                      </p:tavLst>
                    </p:anim>
                  </p:childTnLst>
                </p:cTn>
              </p:par>
            </p:tnLst>
          </p:tmpl>
        </p:tmplLst>
      </p:bldP>
      <p:bldP spid="21" grpId="0" animBg="1"/>
      <p:bldP spid="22" grpId="0"/>
      <p:bldP spid="6" grpId="0" build="p">
        <p:tmplLst>
          <p:tmpl lvl="1">
            <p:tnLst>
              <p:par>
                <p:cTn presetID="42"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750"/>
                        <p:tgtEl>
                          <p:spTgt spid="6"/>
                        </p:tgtEl>
                      </p:cBhvr>
                    </p:animEffect>
                    <p:anim calcmode="lin" valueType="num">
                      <p:cBhvr>
                        <p:cTn dur="750" fill="hold"/>
                        <p:tgtEl>
                          <p:spTgt spid="6"/>
                        </p:tgtEl>
                        <p:attrNameLst>
                          <p:attrName>ppt_x</p:attrName>
                        </p:attrNameLst>
                      </p:cBhvr>
                      <p:tavLst>
                        <p:tav tm="0">
                          <p:val>
                            <p:strVal val="#ppt_x"/>
                          </p:val>
                        </p:tav>
                        <p:tav tm="100000">
                          <p:val>
                            <p:strVal val="#ppt_x"/>
                          </p:val>
                        </p:tav>
                      </p:tavLst>
                    </p:anim>
                    <p:anim calcmode="lin" valueType="num">
                      <p:cBhvr>
                        <p:cTn dur="750" fill="hold"/>
                        <p:tgtEl>
                          <p:spTgt spid="6"/>
                        </p:tgtEl>
                        <p:attrNameLst>
                          <p:attrName>ppt_y</p:attrName>
                        </p:attrNameLst>
                      </p:cBhvr>
                      <p:tavLst>
                        <p:tav tm="0">
                          <p:val>
                            <p:strVal val="#ppt_y+.1"/>
                          </p:val>
                        </p:tav>
                        <p:tav tm="100000">
                          <p:val>
                            <p:strVal val="#ppt_y"/>
                          </p:val>
                        </p:tav>
                      </p:tavLst>
                    </p:anim>
                  </p:childTnLst>
                </p:cTn>
              </p:par>
            </p:tnLst>
          </p:tmpl>
        </p:tmplLst>
      </p:bldP>
      <p:bldP spid="5"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üzen_37">
    <p:spTree>
      <p:nvGrpSpPr>
        <p:cNvPr id="1" name=""/>
        <p:cNvGrpSpPr/>
        <p:nvPr/>
      </p:nvGrpSpPr>
      <p:grpSpPr>
        <a:xfrm>
          <a:off x="0" y="0"/>
          <a:ext cx="0" cy="0"/>
          <a:chOff x="0" y="0"/>
          <a:chExt cx="0" cy="0"/>
        </a:xfrm>
      </p:grpSpPr>
      <p:sp>
        <p:nvSpPr>
          <p:cNvPr id="29" name="Alt Başlık 4">
            <a:extLst>
              <a:ext uri="{FF2B5EF4-FFF2-40B4-BE49-F238E27FC236}">
                <a16:creationId xmlns:a16="http://schemas.microsoft.com/office/drawing/2014/main" id="{8915ED72-9F2A-4702-AAE7-7CE6E00015FF}"/>
              </a:ext>
            </a:extLst>
          </p:cNvPr>
          <p:cNvSpPr>
            <a:spLocks noGrp="1"/>
          </p:cNvSpPr>
          <p:nvPr>
            <p:ph type="body" sz="quarter" idx="32" hasCustomPrompt="1"/>
          </p:nvPr>
        </p:nvSpPr>
        <p:spPr>
          <a:xfrm>
            <a:off x="9156700" y="5337175"/>
            <a:ext cx="2268537" cy="755650"/>
          </a:xfrm>
          <a:prstGeom prst="rect">
            <a:avLst/>
          </a:prstGeom>
        </p:spPr>
        <p:txBody>
          <a:bodyPr/>
          <a:lstStyle>
            <a:lvl1pPr marL="0" indent="0" algn="ctr">
              <a:buNone/>
              <a:defRPr sz="2800">
                <a:solidFill>
                  <a:schemeClr val="tx1"/>
                </a:solidFill>
                <a:latin typeface="+mn-lt"/>
              </a:defRPr>
            </a:lvl1pPr>
          </a:lstStyle>
          <a:p>
            <a:pPr lvl="0"/>
            <a:r>
              <a:rPr lang="tr-TR" dirty="0"/>
              <a:t>BAŞLIK</a:t>
            </a:r>
          </a:p>
        </p:txBody>
      </p:sp>
      <p:sp>
        <p:nvSpPr>
          <p:cNvPr id="27" name="Sayı 4">
            <a:extLst>
              <a:ext uri="{FF2B5EF4-FFF2-40B4-BE49-F238E27FC236}">
                <a16:creationId xmlns:a16="http://schemas.microsoft.com/office/drawing/2014/main" id="{5803325A-7694-4AED-8D18-44DC6DE28CBC}"/>
              </a:ext>
            </a:extLst>
          </p:cNvPr>
          <p:cNvSpPr>
            <a:spLocks noGrp="1"/>
          </p:cNvSpPr>
          <p:nvPr>
            <p:ph type="body" sz="quarter" idx="30" hasCustomPrompt="1"/>
          </p:nvPr>
        </p:nvSpPr>
        <p:spPr>
          <a:xfrm>
            <a:off x="9156700" y="4385187"/>
            <a:ext cx="2268537" cy="951988"/>
          </a:xfrm>
          <a:prstGeom prst="rect">
            <a:avLst/>
          </a:prstGeom>
        </p:spPr>
        <p:txBody>
          <a:bodyPr/>
          <a:lstStyle>
            <a:lvl1pPr marL="0" indent="0" algn="ctr">
              <a:buNone/>
              <a:defRPr sz="6000">
                <a:solidFill>
                  <a:schemeClr val="tx1"/>
                </a:solidFill>
                <a:latin typeface="+mj-lt"/>
              </a:defRPr>
            </a:lvl1pPr>
          </a:lstStyle>
          <a:p>
            <a:pPr lvl="0"/>
            <a:r>
              <a:rPr lang="tr-TR" dirty="0"/>
              <a:t>300+</a:t>
            </a:r>
          </a:p>
        </p:txBody>
      </p:sp>
      <p:sp>
        <p:nvSpPr>
          <p:cNvPr id="36" name="Kare Arka Plan 4">
            <a:extLst>
              <a:ext uri="{FF2B5EF4-FFF2-40B4-BE49-F238E27FC236}">
                <a16:creationId xmlns:a16="http://schemas.microsoft.com/office/drawing/2014/main" id="{89BEAC6D-7BF4-4E7C-8468-15433B302B7A}"/>
              </a:ext>
            </a:extLst>
          </p:cNvPr>
          <p:cNvSpPr/>
          <p:nvPr userDrawn="1"/>
        </p:nvSpPr>
        <p:spPr>
          <a:xfrm>
            <a:off x="9806346" y="3310250"/>
            <a:ext cx="969245" cy="96924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İkon 4">
            <a:extLst>
              <a:ext uri="{FF2B5EF4-FFF2-40B4-BE49-F238E27FC236}">
                <a16:creationId xmlns:a16="http://schemas.microsoft.com/office/drawing/2014/main" id="{A6D2C822-A140-4F09-8BD6-44CE7FD84C61}"/>
              </a:ext>
            </a:extLst>
          </p:cNvPr>
          <p:cNvSpPr>
            <a:spLocks noGrp="1"/>
          </p:cNvSpPr>
          <p:nvPr>
            <p:ph type="pic" sz="quarter" idx="36"/>
          </p:nvPr>
        </p:nvSpPr>
        <p:spPr>
          <a:xfrm>
            <a:off x="9964737" y="3467847"/>
            <a:ext cx="652462" cy="654050"/>
          </a:xfrm>
          <a:prstGeom prst="rect">
            <a:avLst/>
          </a:prstGeom>
        </p:spPr>
        <p:txBody>
          <a:bodyPr/>
          <a:lstStyle>
            <a:lvl1pPr>
              <a:defRPr sz="1000">
                <a:solidFill>
                  <a:schemeClr val="bg1"/>
                </a:solidFill>
              </a:defRPr>
            </a:lvl1pPr>
          </a:lstStyle>
          <a:p>
            <a:endParaRPr lang="tr-TR"/>
          </a:p>
        </p:txBody>
      </p:sp>
      <p:sp>
        <p:nvSpPr>
          <p:cNvPr id="26" name="Alt Başlık 3">
            <a:extLst>
              <a:ext uri="{FF2B5EF4-FFF2-40B4-BE49-F238E27FC236}">
                <a16:creationId xmlns:a16="http://schemas.microsoft.com/office/drawing/2014/main" id="{B0143263-E3FD-454D-9E04-0C27CF63D0B1}"/>
              </a:ext>
            </a:extLst>
          </p:cNvPr>
          <p:cNvSpPr>
            <a:spLocks noGrp="1"/>
          </p:cNvSpPr>
          <p:nvPr>
            <p:ph type="body" sz="quarter" idx="29" hasCustomPrompt="1"/>
          </p:nvPr>
        </p:nvSpPr>
        <p:spPr>
          <a:xfrm>
            <a:off x="6379619" y="5337175"/>
            <a:ext cx="2268537" cy="755650"/>
          </a:xfrm>
          <a:prstGeom prst="rect">
            <a:avLst/>
          </a:prstGeom>
        </p:spPr>
        <p:txBody>
          <a:bodyPr/>
          <a:lstStyle>
            <a:lvl1pPr marL="0" indent="0" algn="ctr">
              <a:spcBef>
                <a:spcPts val="600"/>
              </a:spcBef>
              <a:buNone/>
              <a:defRPr sz="2800">
                <a:solidFill>
                  <a:schemeClr val="tx1"/>
                </a:solidFill>
                <a:latin typeface="+mn-lt"/>
              </a:defRPr>
            </a:lvl1pPr>
          </a:lstStyle>
          <a:p>
            <a:pPr lvl="0"/>
            <a:r>
              <a:rPr lang="tr-TR" dirty="0"/>
              <a:t>BAŞLIK</a:t>
            </a:r>
          </a:p>
        </p:txBody>
      </p:sp>
      <p:sp>
        <p:nvSpPr>
          <p:cNvPr id="24" name="Sayı 3">
            <a:extLst>
              <a:ext uri="{FF2B5EF4-FFF2-40B4-BE49-F238E27FC236}">
                <a16:creationId xmlns:a16="http://schemas.microsoft.com/office/drawing/2014/main" id="{E83D5143-3F57-438E-9D1B-2160A7848399}"/>
              </a:ext>
            </a:extLst>
          </p:cNvPr>
          <p:cNvSpPr>
            <a:spLocks noGrp="1"/>
          </p:cNvSpPr>
          <p:nvPr>
            <p:ph type="body" sz="quarter" idx="27" hasCustomPrompt="1"/>
          </p:nvPr>
        </p:nvSpPr>
        <p:spPr>
          <a:xfrm>
            <a:off x="6379619" y="4385187"/>
            <a:ext cx="2268537" cy="951988"/>
          </a:xfrm>
          <a:prstGeom prst="rect">
            <a:avLst/>
          </a:prstGeom>
        </p:spPr>
        <p:txBody>
          <a:bodyPr/>
          <a:lstStyle>
            <a:lvl1pPr marL="0" indent="0" algn="ctr">
              <a:buNone/>
              <a:defRPr sz="6000">
                <a:solidFill>
                  <a:schemeClr val="tx1"/>
                </a:solidFill>
                <a:latin typeface="+mj-lt"/>
              </a:defRPr>
            </a:lvl1pPr>
          </a:lstStyle>
          <a:p>
            <a:pPr lvl="0"/>
            <a:r>
              <a:rPr lang="tr-TR" dirty="0"/>
              <a:t>300+</a:t>
            </a:r>
          </a:p>
        </p:txBody>
      </p:sp>
      <p:sp>
        <p:nvSpPr>
          <p:cNvPr id="34" name="Kare Arka Plan 3">
            <a:extLst>
              <a:ext uri="{FF2B5EF4-FFF2-40B4-BE49-F238E27FC236}">
                <a16:creationId xmlns:a16="http://schemas.microsoft.com/office/drawing/2014/main" id="{FB3441DF-E9C7-4AB1-99B9-DA8CCA3B0ADE}"/>
              </a:ext>
            </a:extLst>
          </p:cNvPr>
          <p:cNvSpPr/>
          <p:nvPr userDrawn="1"/>
        </p:nvSpPr>
        <p:spPr>
          <a:xfrm>
            <a:off x="7029265" y="3310250"/>
            <a:ext cx="969245" cy="96924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İkon 3">
            <a:extLst>
              <a:ext uri="{FF2B5EF4-FFF2-40B4-BE49-F238E27FC236}">
                <a16:creationId xmlns:a16="http://schemas.microsoft.com/office/drawing/2014/main" id="{4A34FB38-1230-4922-A732-4F120BF077D6}"/>
              </a:ext>
            </a:extLst>
          </p:cNvPr>
          <p:cNvSpPr>
            <a:spLocks noGrp="1"/>
          </p:cNvSpPr>
          <p:nvPr>
            <p:ph type="pic" sz="quarter" idx="35"/>
          </p:nvPr>
        </p:nvSpPr>
        <p:spPr>
          <a:xfrm>
            <a:off x="7187656" y="3467847"/>
            <a:ext cx="652462" cy="654050"/>
          </a:xfrm>
          <a:prstGeom prst="rect">
            <a:avLst/>
          </a:prstGeom>
        </p:spPr>
        <p:txBody>
          <a:bodyPr/>
          <a:lstStyle>
            <a:lvl1pPr>
              <a:defRPr sz="1000">
                <a:solidFill>
                  <a:schemeClr val="bg1"/>
                </a:solidFill>
              </a:defRPr>
            </a:lvl1pPr>
          </a:lstStyle>
          <a:p>
            <a:endParaRPr lang="tr-TR"/>
          </a:p>
        </p:txBody>
      </p:sp>
      <p:sp>
        <p:nvSpPr>
          <p:cNvPr id="23" name="Alt Başlık 2">
            <a:extLst>
              <a:ext uri="{FF2B5EF4-FFF2-40B4-BE49-F238E27FC236}">
                <a16:creationId xmlns:a16="http://schemas.microsoft.com/office/drawing/2014/main" id="{C1A46722-ECF2-4903-932E-FE6C59AD72E1}"/>
              </a:ext>
            </a:extLst>
          </p:cNvPr>
          <p:cNvSpPr>
            <a:spLocks noGrp="1"/>
          </p:cNvSpPr>
          <p:nvPr>
            <p:ph type="body" sz="quarter" idx="26" hasCustomPrompt="1"/>
          </p:nvPr>
        </p:nvSpPr>
        <p:spPr>
          <a:xfrm>
            <a:off x="3555719" y="5337175"/>
            <a:ext cx="2268537" cy="755650"/>
          </a:xfrm>
          <a:prstGeom prst="rect">
            <a:avLst/>
          </a:prstGeom>
        </p:spPr>
        <p:txBody>
          <a:bodyPr/>
          <a:lstStyle>
            <a:lvl1pPr marL="0" indent="0" algn="ctr">
              <a:spcBef>
                <a:spcPts val="600"/>
              </a:spcBef>
              <a:buNone/>
              <a:defRPr sz="2800">
                <a:solidFill>
                  <a:schemeClr val="tx1"/>
                </a:solidFill>
                <a:latin typeface="+mn-lt"/>
              </a:defRPr>
            </a:lvl1pPr>
          </a:lstStyle>
          <a:p>
            <a:pPr lvl="0"/>
            <a:r>
              <a:rPr lang="tr-TR" dirty="0"/>
              <a:t>BAŞLIK</a:t>
            </a:r>
          </a:p>
        </p:txBody>
      </p:sp>
      <p:sp>
        <p:nvSpPr>
          <p:cNvPr id="21" name="Sayı 2">
            <a:extLst>
              <a:ext uri="{FF2B5EF4-FFF2-40B4-BE49-F238E27FC236}">
                <a16:creationId xmlns:a16="http://schemas.microsoft.com/office/drawing/2014/main" id="{0CC2B954-F66B-49B6-8D07-3F758F06320D}"/>
              </a:ext>
            </a:extLst>
          </p:cNvPr>
          <p:cNvSpPr>
            <a:spLocks noGrp="1"/>
          </p:cNvSpPr>
          <p:nvPr>
            <p:ph type="body" sz="quarter" idx="24" hasCustomPrompt="1"/>
          </p:nvPr>
        </p:nvSpPr>
        <p:spPr>
          <a:xfrm>
            <a:off x="3555719" y="4385187"/>
            <a:ext cx="2268537" cy="951988"/>
          </a:xfrm>
          <a:prstGeom prst="rect">
            <a:avLst/>
          </a:prstGeom>
        </p:spPr>
        <p:txBody>
          <a:bodyPr/>
          <a:lstStyle>
            <a:lvl1pPr marL="0" indent="0" algn="ctr">
              <a:buNone/>
              <a:defRPr sz="6000">
                <a:solidFill>
                  <a:schemeClr val="tx1"/>
                </a:solidFill>
                <a:latin typeface="+mj-lt"/>
              </a:defRPr>
            </a:lvl1pPr>
          </a:lstStyle>
          <a:p>
            <a:pPr lvl="0"/>
            <a:r>
              <a:rPr lang="tr-TR" dirty="0"/>
              <a:t>300+</a:t>
            </a:r>
          </a:p>
        </p:txBody>
      </p:sp>
      <p:sp>
        <p:nvSpPr>
          <p:cNvPr id="32" name="Kare Arka Plan 2">
            <a:extLst>
              <a:ext uri="{FF2B5EF4-FFF2-40B4-BE49-F238E27FC236}">
                <a16:creationId xmlns:a16="http://schemas.microsoft.com/office/drawing/2014/main" id="{4AD0CB44-DB0A-48BE-BE05-68AE37C4A3B6}"/>
              </a:ext>
            </a:extLst>
          </p:cNvPr>
          <p:cNvSpPr/>
          <p:nvPr userDrawn="1"/>
        </p:nvSpPr>
        <p:spPr>
          <a:xfrm>
            <a:off x="4205365" y="3310250"/>
            <a:ext cx="969245" cy="96924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İkon 2">
            <a:extLst>
              <a:ext uri="{FF2B5EF4-FFF2-40B4-BE49-F238E27FC236}">
                <a16:creationId xmlns:a16="http://schemas.microsoft.com/office/drawing/2014/main" id="{BC4667BD-A901-47A5-B28F-BFBBE11E0D78}"/>
              </a:ext>
            </a:extLst>
          </p:cNvPr>
          <p:cNvSpPr>
            <a:spLocks noGrp="1"/>
          </p:cNvSpPr>
          <p:nvPr>
            <p:ph type="pic" sz="quarter" idx="34"/>
          </p:nvPr>
        </p:nvSpPr>
        <p:spPr>
          <a:xfrm>
            <a:off x="4363756" y="3467847"/>
            <a:ext cx="652462" cy="654050"/>
          </a:xfrm>
          <a:prstGeom prst="rect">
            <a:avLst/>
          </a:prstGeom>
        </p:spPr>
        <p:txBody>
          <a:bodyPr/>
          <a:lstStyle>
            <a:lvl1pPr>
              <a:defRPr sz="1000">
                <a:solidFill>
                  <a:schemeClr val="bg1"/>
                </a:solidFill>
              </a:defRPr>
            </a:lvl1pPr>
          </a:lstStyle>
          <a:p>
            <a:endParaRPr lang="tr-TR"/>
          </a:p>
        </p:txBody>
      </p:sp>
      <p:sp>
        <p:nvSpPr>
          <p:cNvPr id="18" name="Alt Başlık 1">
            <a:extLst>
              <a:ext uri="{FF2B5EF4-FFF2-40B4-BE49-F238E27FC236}">
                <a16:creationId xmlns:a16="http://schemas.microsoft.com/office/drawing/2014/main" id="{0D71B35F-23E0-4A1B-AFDE-98A88ABD027C}"/>
              </a:ext>
            </a:extLst>
          </p:cNvPr>
          <p:cNvSpPr>
            <a:spLocks noGrp="1"/>
          </p:cNvSpPr>
          <p:nvPr>
            <p:ph type="body" sz="quarter" idx="20" hasCustomPrompt="1"/>
          </p:nvPr>
        </p:nvSpPr>
        <p:spPr>
          <a:xfrm>
            <a:off x="766763" y="5337175"/>
            <a:ext cx="2268537" cy="755650"/>
          </a:xfrm>
          <a:prstGeom prst="rect">
            <a:avLst/>
          </a:prstGeom>
        </p:spPr>
        <p:txBody>
          <a:bodyPr/>
          <a:lstStyle>
            <a:lvl1pPr marL="0" indent="0" algn="ctr">
              <a:spcBef>
                <a:spcPts val="600"/>
              </a:spcBef>
              <a:buNone/>
              <a:defRPr sz="2800">
                <a:solidFill>
                  <a:schemeClr val="tx1"/>
                </a:solidFill>
                <a:latin typeface="+mn-lt"/>
              </a:defRPr>
            </a:lvl1pPr>
          </a:lstStyle>
          <a:p>
            <a:pPr lvl="0"/>
            <a:r>
              <a:rPr lang="tr-TR" dirty="0"/>
              <a:t>BAŞLIK</a:t>
            </a:r>
          </a:p>
        </p:txBody>
      </p:sp>
      <p:sp>
        <p:nvSpPr>
          <p:cNvPr id="10" name="Sayı 1">
            <a:extLst>
              <a:ext uri="{FF2B5EF4-FFF2-40B4-BE49-F238E27FC236}">
                <a16:creationId xmlns:a16="http://schemas.microsoft.com/office/drawing/2014/main" id="{285D36B3-8652-41A4-8636-E67C2810B823}"/>
              </a:ext>
            </a:extLst>
          </p:cNvPr>
          <p:cNvSpPr>
            <a:spLocks noGrp="1"/>
          </p:cNvSpPr>
          <p:nvPr>
            <p:ph type="body" sz="quarter" idx="14" hasCustomPrompt="1"/>
          </p:nvPr>
        </p:nvSpPr>
        <p:spPr>
          <a:xfrm>
            <a:off x="766763" y="4385187"/>
            <a:ext cx="2268537" cy="951988"/>
          </a:xfrm>
          <a:prstGeom prst="rect">
            <a:avLst/>
          </a:prstGeom>
        </p:spPr>
        <p:txBody>
          <a:bodyPr/>
          <a:lstStyle>
            <a:lvl1pPr marL="0" indent="0" algn="ctr">
              <a:buNone/>
              <a:defRPr sz="6000">
                <a:solidFill>
                  <a:schemeClr val="tx1"/>
                </a:solidFill>
                <a:latin typeface="+mj-lt"/>
              </a:defRPr>
            </a:lvl1pPr>
          </a:lstStyle>
          <a:p>
            <a:pPr lvl="0"/>
            <a:r>
              <a:rPr lang="tr-TR" dirty="0"/>
              <a:t>300+</a:t>
            </a:r>
          </a:p>
        </p:txBody>
      </p:sp>
      <p:sp>
        <p:nvSpPr>
          <p:cNvPr id="30" name="Kare Arka Plan 1">
            <a:extLst>
              <a:ext uri="{FF2B5EF4-FFF2-40B4-BE49-F238E27FC236}">
                <a16:creationId xmlns:a16="http://schemas.microsoft.com/office/drawing/2014/main" id="{75E755DF-7A1C-4374-9593-DF16F38E1F7A}"/>
              </a:ext>
            </a:extLst>
          </p:cNvPr>
          <p:cNvSpPr/>
          <p:nvPr userDrawn="1"/>
        </p:nvSpPr>
        <p:spPr>
          <a:xfrm>
            <a:off x="1416409" y="3310250"/>
            <a:ext cx="969245" cy="96924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İkon 1">
            <a:extLst>
              <a:ext uri="{FF2B5EF4-FFF2-40B4-BE49-F238E27FC236}">
                <a16:creationId xmlns:a16="http://schemas.microsoft.com/office/drawing/2014/main" id="{BFA41B58-C4D1-440B-B733-9405BF5490E6}"/>
              </a:ext>
            </a:extLst>
          </p:cNvPr>
          <p:cNvSpPr>
            <a:spLocks noGrp="1"/>
          </p:cNvSpPr>
          <p:nvPr>
            <p:ph type="pic" sz="quarter" idx="33"/>
          </p:nvPr>
        </p:nvSpPr>
        <p:spPr>
          <a:xfrm>
            <a:off x="1574800" y="3467847"/>
            <a:ext cx="652462" cy="654050"/>
          </a:xfrm>
          <a:prstGeom prst="rect">
            <a:avLst/>
          </a:prstGeom>
        </p:spPr>
        <p:txBody>
          <a:bodyPr/>
          <a:lstStyle>
            <a:lvl1pPr>
              <a:defRPr sz="1000">
                <a:solidFill>
                  <a:schemeClr val="bg1"/>
                </a:solidFill>
              </a:defRPr>
            </a:lvl1pPr>
          </a:lstStyle>
          <a:p>
            <a:endParaRPr lang="tr-TR"/>
          </a:p>
        </p:txBody>
      </p:sp>
      <p:sp>
        <p:nvSpPr>
          <p:cNvPr id="3" name="Görsel">
            <a:extLst>
              <a:ext uri="{FF2B5EF4-FFF2-40B4-BE49-F238E27FC236}">
                <a16:creationId xmlns:a16="http://schemas.microsoft.com/office/drawing/2014/main" id="{E4C2F9C6-2B4F-4191-B13F-24D57A08B46A}"/>
              </a:ext>
            </a:extLst>
          </p:cNvPr>
          <p:cNvSpPr>
            <a:spLocks noGrp="1"/>
          </p:cNvSpPr>
          <p:nvPr>
            <p:ph type="pic" sz="quarter" idx="23"/>
          </p:nvPr>
        </p:nvSpPr>
        <p:spPr>
          <a:xfrm>
            <a:off x="0" y="0"/>
            <a:ext cx="12192000" cy="2276475"/>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5" name="Başlık">
            <a:extLst>
              <a:ext uri="{FF2B5EF4-FFF2-40B4-BE49-F238E27FC236}">
                <a16:creationId xmlns:a16="http://schemas.microsoft.com/office/drawing/2014/main" id="{64C85995-8C2C-490A-8359-BDF8A57FB192}"/>
              </a:ext>
            </a:extLst>
          </p:cNvPr>
          <p:cNvSpPr>
            <a:spLocks noGrp="1"/>
          </p:cNvSpPr>
          <p:nvPr>
            <p:ph type="title" hasCustomPrompt="1"/>
          </p:nvPr>
        </p:nvSpPr>
        <p:spPr>
          <a:xfrm>
            <a:off x="3792538" y="765175"/>
            <a:ext cx="4573587" cy="755650"/>
          </a:xfrm>
          <a:prstGeom prst="rect">
            <a:avLst/>
          </a:prstGeom>
          <a:solidFill>
            <a:schemeClr val="bg1">
              <a:alpha val="90000"/>
            </a:schemeClr>
          </a:solidFill>
          <a:ln w="31750">
            <a:solidFill>
              <a:schemeClr val="tx1"/>
            </a:solidFill>
          </a:ln>
        </p:spPr>
        <p:txBody>
          <a:bodyPr lIns="180000" tIns="180000" rIns="180000" bIns="72000" anchor="ctr" anchorCtr="0"/>
          <a:lstStyle>
            <a:lvl1pPr algn="ctr">
              <a:defRPr sz="4000">
                <a:solidFill>
                  <a:schemeClr val="tx1"/>
                </a:solidFill>
                <a:latin typeface="Raleway ExtraBold" panose="020B0903030101060003" pitchFamily="34" charset="-94"/>
              </a:defRPr>
            </a:lvl1pPr>
          </a:lstStyle>
          <a:p>
            <a:r>
              <a:rPr lang="tr-TR" dirty="0"/>
              <a:t>BAŞLIK</a:t>
            </a:r>
          </a:p>
        </p:txBody>
      </p:sp>
      <p:sp>
        <p:nvSpPr>
          <p:cNvPr id="20" name="Slayt Numarası Yer Tutucusu 5">
            <a:extLst>
              <a:ext uri="{FF2B5EF4-FFF2-40B4-BE49-F238E27FC236}">
                <a16:creationId xmlns:a16="http://schemas.microsoft.com/office/drawing/2014/main" id="{4F6689E4-B3D8-4720-8223-0A642135EC6A}"/>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20638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ppt_x"/>
                                          </p:val>
                                        </p:tav>
                                        <p:tav tm="100000">
                                          <p:val>
                                            <p:strVal val="#ppt_x"/>
                                          </p:val>
                                        </p:tav>
                                      </p:tavLst>
                                    </p:anim>
                                    <p:anim calcmode="lin" valueType="num">
                                      <p:cBhvr additive="base">
                                        <p:cTn id="12" dur="750" fill="hold"/>
                                        <p:tgtEl>
                                          <p:spTgt spid="5"/>
                                        </p:tgtEl>
                                        <p:attrNameLst>
                                          <p:attrName>ppt_y</p:attrName>
                                        </p:attrNameLst>
                                      </p:cBhvr>
                                      <p:tavLst>
                                        <p:tav tm="0">
                                          <p:val>
                                            <p:strVal val="0-#ppt_h/2"/>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fade">
                                      <p:cBhvr>
                                        <p:cTn id="15" dur="750"/>
                                        <p:tgtEl>
                                          <p:spTgt spid="18">
                                            <p:txEl>
                                              <p:pRg st="0" end="0"/>
                                            </p:txEl>
                                          </p:spTgt>
                                        </p:tgtEl>
                                      </p:cBhvr>
                                    </p:animEffect>
                                    <p:anim calcmode="lin" valueType="num">
                                      <p:cBhvr>
                                        <p:cTn id="16"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7" dur="750" fill="hold"/>
                                        <p:tgtEl>
                                          <p:spTgt spid="18">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5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750"/>
                                        <p:tgtEl>
                                          <p:spTgt spid="10">
                                            <p:txEl>
                                              <p:pRg st="0" end="0"/>
                                            </p:txEl>
                                          </p:spTgt>
                                        </p:tgtEl>
                                      </p:cBhvr>
                                    </p:animEffect>
                                    <p:anim calcmode="lin" valueType="num">
                                      <p:cBhvr>
                                        <p:cTn id="21" dur="75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2" dur="750" fill="hold"/>
                                        <p:tgtEl>
                                          <p:spTgt spid="10">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50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750"/>
                                        <p:tgtEl>
                                          <p:spTgt spid="30"/>
                                        </p:tgtEl>
                                      </p:cBhvr>
                                    </p:animEffect>
                                    <p:anim calcmode="lin" valueType="num">
                                      <p:cBhvr>
                                        <p:cTn id="26" dur="750" fill="hold"/>
                                        <p:tgtEl>
                                          <p:spTgt spid="30"/>
                                        </p:tgtEl>
                                        <p:attrNameLst>
                                          <p:attrName>ppt_x</p:attrName>
                                        </p:attrNameLst>
                                      </p:cBhvr>
                                      <p:tavLst>
                                        <p:tav tm="0">
                                          <p:val>
                                            <p:strVal val="#ppt_x"/>
                                          </p:val>
                                        </p:tav>
                                        <p:tav tm="100000">
                                          <p:val>
                                            <p:strVal val="#ppt_x"/>
                                          </p:val>
                                        </p:tav>
                                      </p:tavLst>
                                    </p:anim>
                                    <p:anim calcmode="lin" valueType="num">
                                      <p:cBhvr>
                                        <p:cTn id="27" dur="75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nodePh="1">
                                  <p:stCondLst>
                                    <p:cond delay="500"/>
                                  </p:stCondLst>
                                  <p:endCondLst>
                                    <p:cond evt="begin" delay="0">
                                      <p:tn val="28"/>
                                    </p:cond>
                                  </p:endCondLst>
                                  <p:childTnLst>
                                    <p:set>
                                      <p:cBhvr>
                                        <p:cTn id="29" dur="1" fill="hold">
                                          <p:stCondLst>
                                            <p:cond delay="0"/>
                                          </p:stCondLst>
                                        </p:cTn>
                                        <p:tgtEl>
                                          <p:spTgt spid="31"/>
                                        </p:tgtEl>
                                        <p:attrNameLst>
                                          <p:attrName>style.visibility</p:attrName>
                                        </p:attrNameLst>
                                      </p:cBhvr>
                                      <p:to>
                                        <p:strVal val="visible"/>
                                      </p:to>
                                    </p:set>
                                    <p:animEffect transition="in" filter="fade">
                                      <p:cBhvr>
                                        <p:cTn id="30" dur="750"/>
                                        <p:tgtEl>
                                          <p:spTgt spid="31"/>
                                        </p:tgtEl>
                                      </p:cBhvr>
                                    </p:animEffect>
                                    <p:anim calcmode="lin" valueType="num">
                                      <p:cBhvr>
                                        <p:cTn id="31" dur="750" fill="hold"/>
                                        <p:tgtEl>
                                          <p:spTgt spid="31"/>
                                        </p:tgtEl>
                                        <p:attrNameLst>
                                          <p:attrName>ppt_x</p:attrName>
                                        </p:attrNameLst>
                                      </p:cBhvr>
                                      <p:tavLst>
                                        <p:tav tm="0">
                                          <p:val>
                                            <p:strVal val="#ppt_x"/>
                                          </p:val>
                                        </p:tav>
                                        <p:tav tm="100000">
                                          <p:val>
                                            <p:strVal val="#ppt_x"/>
                                          </p:val>
                                        </p:tav>
                                      </p:tavLst>
                                    </p:anim>
                                    <p:anim calcmode="lin" valueType="num">
                                      <p:cBhvr>
                                        <p:cTn id="32" dur="750" fill="hold"/>
                                        <p:tgtEl>
                                          <p:spTgt spid="31"/>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750"/>
                                  </p:stCondLst>
                                  <p:childTnLst>
                                    <p:set>
                                      <p:cBhvr>
                                        <p:cTn id="34" dur="1" fill="hold">
                                          <p:stCondLst>
                                            <p:cond delay="0"/>
                                          </p:stCondLst>
                                        </p:cTn>
                                        <p:tgtEl>
                                          <p:spTgt spid="23">
                                            <p:txEl>
                                              <p:pRg st="0" end="0"/>
                                            </p:txEl>
                                          </p:spTgt>
                                        </p:tgtEl>
                                        <p:attrNameLst>
                                          <p:attrName>style.visibility</p:attrName>
                                        </p:attrNameLst>
                                      </p:cBhvr>
                                      <p:to>
                                        <p:strVal val="visible"/>
                                      </p:to>
                                    </p:set>
                                    <p:animEffect transition="in" filter="fade">
                                      <p:cBhvr>
                                        <p:cTn id="35" dur="750"/>
                                        <p:tgtEl>
                                          <p:spTgt spid="23">
                                            <p:txEl>
                                              <p:pRg st="0" end="0"/>
                                            </p:txEl>
                                          </p:spTgt>
                                        </p:tgtEl>
                                      </p:cBhvr>
                                    </p:animEffect>
                                    <p:anim calcmode="lin" valueType="num">
                                      <p:cBhvr>
                                        <p:cTn id="36" dur="75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37" dur="750" fill="hold"/>
                                        <p:tgtEl>
                                          <p:spTgt spid="23">
                                            <p:txEl>
                                              <p:pRg st="0" end="0"/>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75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fade">
                                      <p:cBhvr>
                                        <p:cTn id="40" dur="750"/>
                                        <p:tgtEl>
                                          <p:spTgt spid="21">
                                            <p:txEl>
                                              <p:pRg st="0" end="0"/>
                                            </p:txEl>
                                          </p:spTgt>
                                        </p:tgtEl>
                                      </p:cBhvr>
                                    </p:animEffect>
                                    <p:anim calcmode="lin" valueType="num">
                                      <p:cBhvr>
                                        <p:cTn id="41" dur="75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42" dur="750" fill="hold"/>
                                        <p:tgtEl>
                                          <p:spTgt spid="21">
                                            <p:txEl>
                                              <p:pRg st="0" end="0"/>
                                            </p:tx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75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750"/>
                                        <p:tgtEl>
                                          <p:spTgt spid="32"/>
                                        </p:tgtEl>
                                      </p:cBhvr>
                                    </p:animEffect>
                                    <p:anim calcmode="lin" valueType="num">
                                      <p:cBhvr>
                                        <p:cTn id="46" dur="750" fill="hold"/>
                                        <p:tgtEl>
                                          <p:spTgt spid="32"/>
                                        </p:tgtEl>
                                        <p:attrNameLst>
                                          <p:attrName>ppt_x</p:attrName>
                                        </p:attrNameLst>
                                      </p:cBhvr>
                                      <p:tavLst>
                                        <p:tav tm="0">
                                          <p:val>
                                            <p:strVal val="#ppt_x"/>
                                          </p:val>
                                        </p:tav>
                                        <p:tav tm="100000">
                                          <p:val>
                                            <p:strVal val="#ppt_x"/>
                                          </p:val>
                                        </p:tav>
                                      </p:tavLst>
                                    </p:anim>
                                    <p:anim calcmode="lin" valueType="num">
                                      <p:cBhvr>
                                        <p:cTn id="47" dur="750" fill="hold"/>
                                        <p:tgtEl>
                                          <p:spTgt spid="3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nodePh="1">
                                  <p:stCondLst>
                                    <p:cond delay="750"/>
                                  </p:stCondLst>
                                  <p:endCondLst>
                                    <p:cond evt="begin" delay="0">
                                      <p:tn val="48"/>
                                    </p:cond>
                                  </p:endCondLst>
                                  <p:childTnLst>
                                    <p:set>
                                      <p:cBhvr>
                                        <p:cTn id="49" dur="1" fill="hold">
                                          <p:stCondLst>
                                            <p:cond delay="0"/>
                                          </p:stCondLst>
                                        </p:cTn>
                                        <p:tgtEl>
                                          <p:spTgt spid="33"/>
                                        </p:tgtEl>
                                        <p:attrNameLst>
                                          <p:attrName>style.visibility</p:attrName>
                                        </p:attrNameLst>
                                      </p:cBhvr>
                                      <p:to>
                                        <p:strVal val="visible"/>
                                      </p:to>
                                    </p:set>
                                    <p:animEffect transition="in" filter="fade">
                                      <p:cBhvr>
                                        <p:cTn id="50" dur="750"/>
                                        <p:tgtEl>
                                          <p:spTgt spid="33"/>
                                        </p:tgtEl>
                                      </p:cBhvr>
                                    </p:animEffect>
                                    <p:anim calcmode="lin" valueType="num">
                                      <p:cBhvr>
                                        <p:cTn id="51" dur="750" fill="hold"/>
                                        <p:tgtEl>
                                          <p:spTgt spid="33"/>
                                        </p:tgtEl>
                                        <p:attrNameLst>
                                          <p:attrName>ppt_x</p:attrName>
                                        </p:attrNameLst>
                                      </p:cBhvr>
                                      <p:tavLst>
                                        <p:tav tm="0">
                                          <p:val>
                                            <p:strVal val="#ppt_x"/>
                                          </p:val>
                                        </p:tav>
                                        <p:tav tm="100000">
                                          <p:val>
                                            <p:strVal val="#ppt_x"/>
                                          </p:val>
                                        </p:tav>
                                      </p:tavLst>
                                    </p:anim>
                                    <p:anim calcmode="lin" valueType="num">
                                      <p:cBhvr>
                                        <p:cTn id="52" dur="750" fill="hold"/>
                                        <p:tgtEl>
                                          <p:spTgt spid="33"/>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1000"/>
                                  </p:stCondLst>
                                  <p:childTnLst>
                                    <p:set>
                                      <p:cBhvr>
                                        <p:cTn id="54" dur="1" fill="hold">
                                          <p:stCondLst>
                                            <p:cond delay="0"/>
                                          </p:stCondLst>
                                        </p:cTn>
                                        <p:tgtEl>
                                          <p:spTgt spid="26">
                                            <p:txEl>
                                              <p:pRg st="0" end="0"/>
                                            </p:txEl>
                                          </p:spTgt>
                                        </p:tgtEl>
                                        <p:attrNameLst>
                                          <p:attrName>style.visibility</p:attrName>
                                        </p:attrNameLst>
                                      </p:cBhvr>
                                      <p:to>
                                        <p:strVal val="visible"/>
                                      </p:to>
                                    </p:set>
                                    <p:animEffect transition="in" filter="fade">
                                      <p:cBhvr>
                                        <p:cTn id="55" dur="750"/>
                                        <p:tgtEl>
                                          <p:spTgt spid="26">
                                            <p:txEl>
                                              <p:pRg st="0" end="0"/>
                                            </p:txEl>
                                          </p:spTgt>
                                        </p:tgtEl>
                                      </p:cBhvr>
                                    </p:animEffect>
                                    <p:anim calcmode="lin" valueType="num">
                                      <p:cBhvr>
                                        <p:cTn id="56" dur="75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57" dur="750" fill="hold"/>
                                        <p:tgtEl>
                                          <p:spTgt spid="26">
                                            <p:txEl>
                                              <p:pRg st="0" end="0"/>
                                            </p:tx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1000"/>
                                  </p:stCondLst>
                                  <p:childTnLst>
                                    <p:set>
                                      <p:cBhvr>
                                        <p:cTn id="59" dur="1" fill="hold">
                                          <p:stCondLst>
                                            <p:cond delay="0"/>
                                          </p:stCondLst>
                                        </p:cTn>
                                        <p:tgtEl>
                                          <p:spTgt spid="24">
                                            <p:txEl>
                                              <p:pRg st="0" end="0"/>
                                            </p:txEl>
                                          </p:spTgt>
                                        </p:tgtEl>
                                        <p:attrNameLst>
                                          <p:attrName>style.visibility</p:attrName>
                                        </p:attrNameLst>
                                      </p:cBhvr>
                                      <p:to>
                                        <p:strVal val="visible"/>
                                      </p:to>
                                    </p:set>
                                    <p:animEffect transition="in" filter="fade">
                                      <p:cBhvr>
                                        <p:cTn id="60" dur="750"/>
                                        <p:tgtEl>
                                          <p:spTgt spid="24">
                                            <p:txEl>
                                              <p:pRg st="0" end="0"/>
                                            </p:txEl>
                                          </p:spTgt>
                                        </p:tgtEl>
                                      </p:cBhvr>
                                    </p:animEffect>
                                    <p:anim calcmode="lin" valueType="num">
                                      <p:cBhvr>
                                        <p:cTn id="61" dur="75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62" dur="750" fill="hold"/>
                                        <p:tgtEl>
                                          <p:spTgt spid="24">
                                            <p:txEl>
                                              <p:pRg st="0" end="0"/>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100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750"/>
                                        <p:tgtEl>
                                          <p:spTgt spid="34"/>
                                        </p:tgtEl>
                                      </p:cBhvr>
                                    </p:animEffect>
                                    <p:anim calcmode="lin" valueType="num">
                                      <p:cBhvr>
                                        <p:cTn id="66" dur="750" fill="hold"/>
                                        <p:tgtEl>
                                          <p:spTgt spid="34"/>
                                        </p:tgtEl>
                                        <p:attrNameLst>
                                          <p:attrName>ppt_x</p:attrName>
                                        </p:attrNameLst>
                                      </p:cBhvr>
                                      <p:tavLst>
                                        <p:tav tm="0">
                                          <p:val>
                                            <p:strVal val="#ppt_x"/>
                                          </p:val>
                                        </p:tav>
                                        <p:tav tm="100000">
                                          <p:val>
                                            <p:strVal val="#ppt_x"/>
                                          </p:val>
                                        </p:tav>
                                      </p:tavLst>
                                    </p:anim>
                                    <p:anim calcmode="lin" valueType="num">
                                      <p:cBhvr>
                                        <p:cTn id="67" dur="750" fill="hold"/>
                                        <p:tgtEl>
                                          <p:spTgt spid="34"/>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nodePh="1">
                                  <p:stCondLst>
                                    <p:cond delay="1000"/>
                                  </p:stCondLst>
                                  <p:endCondLst>
                                    <p:cond evt="begin" delay="0">
                                      <p:tn val="68"/>
                                    </p:cond>
                                  </p:endCondLst>
                                  <p:childTnLst>
                                    <p:set>
                                      <p:cBhvr>
                                        <p:cTn id="69" dur="1" fill="hold">
                                          <p:stCondLst>
                                            <p:cond delay="0"/>
                                          </p:stCondLst>
                                        </p:cTn>
                                        <p:tgtEl>
                                          <p:spTgt spid="35"/>
                                        </p:tgtEl>
                                        <p:attrNameLst>
                                          <p:attrName>style.visibility</p:attrName>
                                        </p:attrNameLst>
                                      </p:cBhvr>
                                      <p:to>
                                        <p:strVal val="visible"/>
                                      </p:to>
                                    </p:set>
                                    <p:animEffect transition="in" filter="fade">
                                      <p:cBhvr>
                                        <p:cTn id="70" dur="750"/>
                                        <p:tgtEl>
                                          <p:spTgt spid="35"/>
                                        </p:tgtEl>
                                      </p:cBhvr>
                                    </p:animEffect>
                                    <p:anim calcmode="lin" valueType="num">
                                      <p:cBhvr>
                                        <p:cTn id="71" dur="750" fill="hold"/>
                                        <p:tgtEl>
                                          <p:spTgt spid="35"/>
                                        </p:tgtEl>
                                        <p:attrNameLst>
                                          <p:attrName>ppt_x</p:attrName>
                                        </p:attrNameLst>
                                      </p:cBhvr>
                                      <p:tavLst>
                                        <p:tav tm="0">
                                          <p:val>
                                            <p:strVal val="#ppt_x"/>
                                          </p:val>
                                        </p:tav>
                                        <p:tav tm="100000">
                                          <p:val>
                                            <p:strVal val="#ppt_x"/>
                                          </p:val>
                                        </p:tav>
                                      </p:tavLst>
                                    </p:anim>
                                    <p:anim calcmode="lin" valueType="num">
                                      <p:cBhvr>
                                        <p:cTn id="72" dur="750" fill="hold"/>
                                        <p:tgtEl>
                                          <p:spTgt spid="35"/>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1250"/>
                                  </p:stCondLst>
                                  <p:childTnLst>
                                    <p:set>
                                      <p:cBhvr>
                                        <p:cTn id="74" dur="1" fill="hold">
                                          <p:stCondLst>
                                            <p:cond delay="0"/>
                                          </p:stCondLst>
                                        </p:cTn>
                                        <p:tgtEl>
                                          <p:spTgt spid="29">
                                            <p:txEl>
                                              <p:pRg st="0" end="0"/>
                                            </p:txEl>
                                          </p:spTgt>
                                        </p:tgtEl>
                                        <p:attrNameLst>
                                          <p:attrName>style.visibility</p:attrName>
                                        </p:attrNameLst>
                                      </p:cBhvr>
                                      <p:to>
                                        <p:strVal val="visible"/>
                                      </p:to>
                                    </p:set>
                                    <p:animEffect transition="in" filter="fade">
                                      <p:cBhvr>
                                        <p:cTn id="75" dur="750"/>
                                        <p:tgtEl>
                                          <p:spTgt spid="29">
                                            <p:txEl>
                                              <p:pRg st="0" end="0"/>
                                            </p:txEl>
                                          </p:spTgt>
                                        </p:tgtEl>
                                      </p:cBhvr>
                                    </p:animEffect>
                                    <p:anim calcmode="lin" valueType="num">
                                      <p:cBhvr>
                                        <p:cTn id="76" dur="75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77" dur="750" fill="hold"/>
                                        <p:tgtEl>
                                          <p:spTgt spid="29">
                                            <p:txEl>
                                              <p:pRg st="0" end="0"/>
                                            </p:txEl>
                                          </p:spTgt>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1250"/>
                                  </p:stCondLst>
                                  <p:childTnLst>
                                    <p:set>
                                      <p:cBhvr>
                                        <p:cTn id="79" dur="1" fill="hold">
                                          <p:stCondLst>
                                            <p:cond delay="0"/>
                                          </p:stCondLst>
                                        </p:cTn>
                                        <p:tgtEl>
                                          <p:spTgt spid="27">
                                            <p:txEl>
                                              <p:pRg st="0" end="0"/>
                                            </p:txEl>
                                          </p:spTgt>
                                        </p:tgtEl>
                                        <p:attrNameLst>
                                          <p:attrName>style.visibility</p:attrName>
                                        </p:attrNameLst>
                                      </p:cBhvr>
                                      <p:to>
                                        <p:strVal val="visible"/>
                                      </p:to>
                                    </p:set>
                                    <p:animEffect transition="in" filter="fade">
                                      <p:cBhvr>
                                        <p:cTn id="80" dur="750"/>
                                        <p:tgtEl>
                                          <p:spTgt spid="27">
                                            <p:txEl>
                                              <p:pRg st="0" end="0"/>
                                            </p:txEl>
                                          </p:spTgt>
                                        </p:tgtEl>
                                      </p:cBhvr>
                                    </p:animEffect>
                                    <p:anim calcmode="lin" valueType="num">
                                      <p:cBhvr>
                                        <p:cTn id="81" dur="75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82" dur="750" fill="hold"/>
                                        <p:tgtEl>
                                          <p:spTgt spid="27">
                                            <p:txEl>
                                              <p:pRg st="0" end="0"/>
                                            </p:txEl>
                                          </p:spTgt>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1250"/>
                                  </p:stCondLst>
                                  <p:childTnLst>
                                    <p:set>
                                      <p:cBhvr>
                                        <p:cTn id="84" dur="1" fill="hold">
                                          <p:stCondLst>
                                            <p:cond delay="0"/>
                                          </p:stCondLst>
                                        </p:cTn>
                                        <p:tgtEl>
                                          <p:spTgt spid="36"/>
                                        </p:tgtEl>
                                        <p:attrNameLst>
                                          <p:attrName>style.visibility</p:attrName>
                                        </p:attrNameLst>
                                      </p:cBhvr>
                                      <p:to>
                                        <p:strVal val="visible"/>
                                      </p:to>
                                    </p:set>
                                    <p:animEffect transition="in" filter="fade">
                                      <p:cBhvr>
                                        <p:cTn id="85" dur="750"/>
                                        <p:tgtEl>
                                          <p:spTgt spid="36"/>
                                        </p:tgtEl>
                                      </p:cBhvr>
                                    </p:animEffect>
                                    <p:anim calcmode="lin" valueType="num">
                                      <p:cBhvr>
                                        <p:cTn id="86" dur="750" fill="hold"/>
                                        <p:tgtEl>
                                          <p:spTgt spid="36"/>
                                        </p:tgtEl>
                                        <p:attrNameLst>
                                          <p:attrName>ppt_x</p:attrName>
                                        </p:attrNameLst>
                                      </p:cBhvr>
                                      <p:tavLst>
                                        <p:tav tm="0">
                                          <p:val>
                                            <p:strVal val="#ppt_x"/>
                                          </p:val>
                                        </p:tav>
                                        <p:tav tm="100000">
                                          <p:val>
                                            <p:strVal val="#ppt_x"/>
                                          </p:val>
                                        </p:tav>
                                      </p:tavLst>
                                    </p:anim>
                                    <p:anim calcmode="lin" valueType="num">
                                      <p:cBhvr>
                                        <p:cTn id="87" dur="750" fill="hold"/>
                                        <p:tgtEl>
                                          <p:spTgt spid="36"/>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nodePh="1">
                                  <p:stCondLst>
                                    <p:cond delay="1250"/>
                                  </p:stCondLst>
                                  <p:endCondLst>
                                    <p:cond evt="begin" delay="0">
                                      <p:tn val="88"/>
                                    </p:cond>
                                  </p:endCondLst>
                                  <p:childTnLst>
                                    <p:set>
                                      <p:cBhvr>
                                        <p:cTn id="89" dur="1" fill="hold">
                                          <p:stCondLst>
                                            <p:cond delay="0"/>
                                          </p:stCondLst>
                                        </p:cTn>
                                        <p:tgtEl>
                                          <p:spTgt spid="37"/>
                                        </p:tgtEl>
                                        <p:attrNameLst>
                                          <p:attrName>style.visibility</p:attrName>
                                        </p:attrNameLst>
                                      </p:cBhvr>
                                      <p:to>
                                        <p:strVal val="visible"/>
                                      </p:to>
                                    </p:set>
                                    <p:animEffect transition="in" filter="fade">
                                      <p:cBhvr>
                                        <p:cTn id="90" dur="750"/>
                                        <p:tgtEl>
                                          <p:spTgt spid="37"/>
                                        </p:tgtEl>
                                      </p:cBhvr>
                                    </p:animEffect>
                                    <p:anim calcmode="lin" valueType="num">
                                      <p:cBhvr>
                                        <p:cTn id="91" dur="750" fill="hold"/>
                                        <p:tgtEl>
                                          <p:spTgt spid="37"/>
                                        </p:tgtEl>
                                        <p:attrNameLst>
                                          <p:attrName>ppt_x</p:attrName>
                                        </p:attrNameLst>
                                      </p:cBhvr>
                                      <p:tavLst>
                                        <p:tav tm="0">
                                          <p:val>
                                            <p:strVal val="#ppt_x"/>
                                          </p:val>
                                        </p:tav>
                                        <p:tav tm="100000">
                                          <p:val>
                                            <p:strVal val="#ppt_x"/>
                                          </p:val>
                                        </p:tav>
                                      </p:tavLst>
                                    </p:anim>
                                    <p:anim calcmode="lin" valueType="num">
                                      <p:cBhvr>
                                        <p:cTn id="92" dur="75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tmplLst>
          <p:tmpl lvl="1">
            <p:tnLst>
              <p:par>
                <p:cTn presetID="42" presetClass="entr" presetSubtype="0" fill="hold" nodeType="withEffect">
                  <p:stCondLst>
                    <p:cond delay="1250"/>
                  </p:stCondLst>
                  <p:childTnLst>
                    <p:set>
                      <p:cBhvr>
                        <p:cTn dur="1" fill="hold">
                          <p:stCondLst>
                            <p:cond delay="0"/>
                          </p:stCondLst>
                        </p:cTn>
                        <p:tgtEl>
                          <p:spTgt spid="29"/>
                        </p:tgtEl>
                        <p:attrNameLst>
                          <p:attrName>style.visibility</p:attrName>
                        </p:attrNameLst>
                      </p:cBhvr>
                      <p:to>
                        <p:strVal val="visible"/>
                      </p:to>
                    </p:set>
                    <p:animEffect transition="in" filter="fade">
                      <p:cBhvr>
                        <p:cTn dur="750"/>
                        <p:tgtEl>
                          <p:spTgt spid="29"/>
                        </p:tgtEl>
                      </p:cBhvr>
                    </p:animEffect>
                    <p:anim calcmode="lin" valueType="num">
                      <p:cBhvr>
                        <p:cTn dur="750" fill="hold"/>
                        <p:tgtEl>
                          <p:spTgt spid="29"/>
                        </p:tgtEl>
                        <p:attrNameLst>
                          <p:attrName>ppt_x</p:attrName>
                        </p:attrNameLst>
                      </p:cBhvr>
                      <p:tavLst>
                        <p:tav tm="0">
                          <p:val>
                            <p:strVal val="#ppt_x"/>
                          </p:val>
                        </p:tav>
                        <p:tav tm="100000">
                          <p:val>
                            <p:strVal val="#ppt_x"/>
                          </p:val>
                        </p:tav>
                      </p:tavLst>
                    </p:anim>
                    <p:anim calcmode="lin" valueType="num">
                      <p:cBhvr>
                        <p:cTn dur="750" fill="hold"/>
                        <p:tgtEl>
                          <p:spTgt spid="29"/>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42" presetClass="entr" presetSubtype="0" fill="hold" nodeType="withEffect">
                  <p:stCondLst>
                    <p:cond delay="1250"/>
                  </p:stCondLst>
                  <p:childTnLst>
                    <p:set>
                      <p:cBhvr>
                        <p:cTn dur="1" fill="hold">
                          <p:stCondLst>
                            <p:cond delay="0"/>
                          </p:stCondLst>
                        </p:cTn>
                        <p:tgtEl>
                          <p:spTgt spid="27"/>
                        </p:tgtEl>
                        <p:attrNameLst>
                          <p:attrName>style.visibility</p:attrName>
                        </p:attrNameLst>
                      </p:cBhvr>
                      <p:to>
                        <p:strVal val="visible"/>
                      </p:to>
                    </p:set>
                    <p:animEffect transition="in" filter="fade">
                      <p:cBhvr>
                        <p:cTn dur="750"/>
                        <p:tgtEl>
                          <p:spTgt spid="27"/>
                        </p:tgtEl>
                      </p:cBhvr>
                    </p:animEffect>
                    <p:anim calcmode="lin" valueType="num">
                      <p:cBhvr>
                        <p:cTn dur="750" fill="hold"/>
                        <p:tgtEl>
                          <p:spTgt spid="27"/>
                        </p:tgtEl>
                        <p:attrNameLst>
                          <p:attrName>ppt_x</p:attrName>
                        </p:attrNameLst>
                      </p:cBhvr>
                      <p:tavLst>
                        <p:tav tm="0">
                          <p:val>
                            <p:strVal val="#ppt_x"/>
                          </p:val>
                        </p:tav>
                        <p:tav tm="100000">
                          <p:val>
                            <p:strVal val="#ppt_x"/>
                          </p:val>
                        </p:tav>
                      </p:tavLst>
                    </p:anim>
                    <p:anim calcmode="lin" valueType="num">
                      <p:cBhvr>
                        <p:cTn dur="750" fill="hold"/>
                        <p:tgtEl>
                          <p:spTgt spid="27"/>
                        </p:tgtEl>
                        <p:attrNameLst>
                          <p:attrName>ppt_y</p:attrName>
                        </p:attrNameLst>
                      </p:cBhvr>
                      <p:tavLst>
                        <p:tav tm="0">
                          <p:val>
                            <p:strVal val="#ppt_y+.1"/>
                          </p:val>
                        </p:tav>
                        <p:tav tm="100000">
                          <p:val>
                            <p:strVal val="#ppt_y"/>
                          </p:val>
                        </p:tav>
                      </p:tavLst>
                    </p:anim>
                  </p:childTnLst>
                </p:cTn>
              </p:par>
            </p:tnLst>
          </p:tmpl>
        </p:tmplLst>
      </p:bldP>
      <p:bldP spid="36" grpId="0" animBg="1"/>
      <p:bldP spid="37" grpId="0"/>
      <p:bldP spid="26" grpId="0" build="p">
        <p:tmplLst>
          <p:tmpl lvl="1">
            <p:tnLst>
              <p:par>
                <p:cTn presetID="42" presetClass="entr" presetSubtype="0" fill="hold" nodeType="withEffect">
                  <p:stCondLst>
                    <p:cond delay="1000"/>
                  </p:stCondLst>
                  <p:childTnLst>
                    <p:set>
                      <p:cBhvr>
                        <p:cTn dur="1" fill="hold">
                          <p:stCondLst>
                            <p:cond delay="0"/>
                          </p:stCondLst>
                        </p:cTn>
                        <p:tgtEl>
                          <p:spTgt spid="26"/>
                        </p:tgtEl>
                        <p:attrNameLst>
                          <p:attrName>style.visibility</p:attrName>
                        </p:attrNameLst>
                      </p:cBhvr>
                      <p:to>
                        <p:strVal val="visible"/>
                      </p:to>
                    </p:set>
                    <p:animEffect transition="in" filter="fade">
                      <p:cBhvr>
                        <p:cTn dur="750"/>
                        <p:tgtEl>
                          <p:spTgt spid="26"/>
                        </p:tgtEl>
                      </p:cBhvr>
                    </p:animEffect>
                    <p:anim calcmode="lin" valueType="num">
                      <p:cBhvr>
                        <p:cTn dur="750" fill="hold"/>
                        <p:tgtEl>
                          <p:spTgt spid="26"/>
                        </p:tgtEl>
                        <p:attrNameLst>
                          <p:attrName>ppt_x</p:attrName>
                        </p:attrNameLst>
                      </p:cBhvr>
                      <p:tavLst>
                        <p:tav tm="0">
                          <p:val>
                            <p:strVal val="#ppt_x"/>
                          </p:val>
                        </p:tav>
                        <p:tav tm="100000">
                          <p:val>
                            <p:strVal val="#ppt_x"/>
                          </p:val>
                        </p:tav>
                      </p:tavLst>
                    </p:anim>
                    <p:anim calcmode="lin" valueType="num">
                      <p:cBhvr>
                        <p:cTn dur="750" fill="hold"/>
                        <p:tgtEl>
                          <p:spTgt spid="26"/>
                        </p:tgtEl>
                        <p:attrNameLst>
                          <p:attrName>ppt_y</p:attrName>
                        </p:attrNameLst>
                      </p:cBhvr>
                      <p:tavLst>
                        <p:tav tm="0">
                          <p:val>
                            <p:strVal val="#ppt_y+.1"/>
                          </p:val>
                        </p:tav>
                        <p:tav tm="100000">
                          <p:val>
                            <p:strVal val="#ppt_y"/>
                          </p:val>
                        </p:tav>
                      </p:tavLst>
                    </p:anim>
                  </p:childTnLst>
                </p:cTn>
              </p:par>
            </p:tnLst>
          </p:tmpl>
        </p:tmplLst>
      </p:bldP>
      <p:bldP spid="24" grpId="0" build="p">
        <p:tmplLst>
          <p:tmpl lvl="1">
            <p:tnLst>
              <p:par>
                <p:cTn presetID="42" presetClass="entr" presetSubtype="0" fill="hold" nodeType="withEffect">
                  <p:stCondLst>
                    <p:cond delay="1000"/>
                  </p:stCondLst>
                  <p:childTnLst>
                    <p:set>
                      <p:cBhvr>
                        <p:cTn dur="1" fill="hold">
                          <p:stCondLst>
                            <p:cond delay="0"/>
                          </p:stCondLst>
                        </p:cTn>
                        <p:tgtEl>
                          <p:spTgt spid="24"/>
                        </p:tgtEl>
                        <p:attrNameLst>
                          <p:attrName>style.visibility</p:attrName>
                        </p:attrNameLst>
                      </p:cBhvr>
                      <p:to>
                        <p:strVal val="visible"/>
                      </p:to>
                    </p:set>
                    <p:animEffect transition="in" filter="fade">
                      <p:cBhvr>
                        <p:cTn dur="750"/>
                        <p:tgtEl>
                          <p:spTgt spid="24"/>
                        </p:tgtEl>
                      </p:cBhvr>
                    </p:animEffect>
                    <p:anim calcmode="lin" valueType="num">
                      <p:cBhvr>
                        <p:cTn dur="750" fill="hold"/>
                        <p:tgtEl>
                          <p:spTgt spid="24"/>
                        </p:tgtEl>
                        <p:attrNameLst>
                          <p:attrName>ppt_x</p:attrName>
                        </p:attrNameLst>
                      </p:cBhvr>
                      <p:tavLst>
                        <p:tav tm="0">
                          <p:val>
                            <p:strVal val="#ppt_x"/>
                          </p:val>
                        </p:tav>
                        <p:tav tm="100000">
                          <p:val>
                            <p:strVal val="#ppt_x"/>
                          </p:val>
                        </p:tav>
                      </p:tavLst>
                    </p:anim>
                    <p:anim calcmode="lin" valueType="num">
                      <p:cBhvr>
                        <p:cTn dur="750" fill="hold"/>
                        <p:tgtEl>
                          <p:spTgt spid="24"/>
                        </p:tgtEl>
                        <p:attrNameLst>
                          <p:attrName>ppt_y</p:attrName>
                        </p:attrNameLst>
                      </p:cBhvr>
                      <p:tavLst>
                        <p:tav tm="0">
                          <p:val>
                            <p:strVal val="#ppt_y+.1"/>
                          </p:val>
                        </p:tav>
                        <p:tav tm="100000">
                          <p:val>
                            <p:strVal val="#ppt_y"/>
                          </p:val>
                        </p:tav>
                      </p:tavLst>
                    </p:anim>
                  </p:childTnLst>
                </p:cTn>
              </p:par>
            </p:tnLst>
          </p:tmpl>
        </p:tmplLst>
      </p:bldP>
      <p:bldP spid="34" grpId="0" animBg="1"/>
      <p:bldP spid="35" grpId="0"/>
      <p:bldP spid="23" grpId="0" build="p">
        <p:tmplLst>
          <p:tmpl lvl="1">
            <p:tnLst>
              <p:par>
                <p:cTn presetID="42" presetClass="entr" presetSubtype="0" fill="hold" nodeType="withEffect">
                  <p:stCondLst>
                    <p:cond delay="750"/>
                  </p:stCondLst>
                  <p:childTnLst>
                    <p:set>
                      <p:cBhvr>
                        <p:cTn dur="1" fill="hold">
                          <p:stCondLst>
                            <p:cond delay="0"/>
                          </p:stCondLst>
                        </p:cTn>
                        <p:tgtEl>
                          <p:spTgt spid="23"/>
                        </p:tgtEl>
                        <p:attrNameLst>
                          <p:attrName>style.visibility</p:attrName>
                        </p:attrNameLst>
                      </p:cBhvr>
                      <p:to>
                        <p:strVal val="visible"/>
                      </p:to>
                    </p:set>
                    <p:animEffect transition="in" filter="fade">
                      <p:cBhvr>
                        <p:cTn dur="750"/>
                        <p:tgtEl>
                          <p:spTgt spid="23"/>
                        </p:tgtEl>
                      </p:cBhvr>
                    </p:animEffect>
                    <p:anim calcmode="lin" valueType="num">
                      <p:cBhvr>
                        <p:cTn dur="750" fill="hold"/>
                        <p:tgtEl>
                          <p:spTgt spid="23"/>
                        </p:tgtEl>
                        <p:attrNameLst>
                          <p:attrName>ppt_x</p:attrName>
                        </p:attrNameLst>
                      </p:cBhvr>
                      <p:tavLst>
                        <p:tav tm="0">
                          <p:val>
                            <p:strVal val="#ppt_x"/>
                          </p:val>
                        </p:tav>
                        <p:tav tm="100000">
                          <p:val>
                            <p:strVal val="#ppt_x"/>
                          </p:val>
                        </p:tav>
                      </p:tavLst>
                    </p:anim>
                    <p:anim calcmode="lin" valueType="num">
                      <p:cBhvr>
                        <p:cTn dur="750" fill="hold"/>
                        <p:tgtEl>
                          <p:spTgt spid="23"/>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2" presetClass="entr" presetSubtype="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Effect transition="in" filter="fade">
                      <p:cBhvr>
                        <p:cTn dur="750"/>
                        <p:tgtEl>
                          <p:spTgt spid="21"/>
                        </p:tgtEl>
                      </p:cBhvr>
                    </p:animEffect>
                    <p:anim calcmode="lin" valueType="num">
                      <p:cBhvr>
                        <p:cTn dur="750" fill="hold"/>
                        <p:tgtEl>
                          <p:spTgt spid="21"/>
                        </p:tgtEl>
                        <p:attrNameLst>
                          <p:attrName>ppt_x</p:attrName>
                        </p:attrNameLst>
                      </p:cBhvr>
                      <p:tavLst>
                        <p:tav tm="0">
                          <p:val>
                            <p:strVal val="#ppt_x"/>
                          </p:val>
                        </p:tav>
                        <p:tav tm="100000">
                          <p:val>
                            <p:strVal val="#ppt_x"/>
                          </p:val>
                        </p:tav>
                      </p:tavLst>
                    </p:anim>
                    <p:anim calcmode="lin" valueType="num">
                      <p:cBhvr>
                        <p:cTn dur="750" fill="hold"/>
                        <p:tgtEl>
                          <p:spTgt spid="21"/>
                        </p:tgtEl>
                        <p:attrNameLst>
                          <p:attrName>ppt_y</p:attrName>
                        </p:attrNameLst>
                      </p:cBhvr>
                      <p:tavLst>
                        <p:tav tm="0">
                          <p:val>
                            <p:strVal val="#ppt_y+.1"/>
                          </p:val>
                        </p:tav>
                        <p:tav tm="100000">
                          <p:val>
                            <p:strVal val="#ppt_y"/>
                          </p:val>
                        </p:tav>
                      </p:tavLst>
                    </p:anim>
                  </p:childTnLst>
                </p:cTn>
              </p:par>
            </p:tnLst>
          </p:tmpl>
        </p:tmplLst>
      </p:bldP>
      <p:bldP spid="32" grpId="0" animBg="1"/>
      <p:bldP spid="33" grpId="0"/>
      <p:bldP spid="18" grpId="0" build="p">
        <p:tmplLst>
          <p:tmpl lvl="1">
            <p:tnLst>
              <p:par>
                <p:cTn presetID="42"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animEffect transition="in" filter="fade">
                      <p:cBhvr>
                        <p:cTn dur="750"/>
                        <p:tgtEl>
                          <p:spTgt spid="18"/>
                        </p:tgtEl>
                      </p:cBhvr>
                    </p:animEffect>
                    <p:anim calcmode="lin" valueType="num">
                      <p:cBhvr>
                        <p:cTn dur="750" fill="hold"/>
                        <p:tgtEl>
                          <p:spTgt spid="18"/>
                        </p:tgtEl>
                        <p:attrNameLst>
                          <p:attrName>ppt_x</p:attrName>
                        </p:attrNameLst>
                      </p:cBhvr>
                      <p:tavLst>
                        <p:tav tm="0">
                          <p:val>
                            <p:strVal val="#ppt_x"/>
                          </p:val>
                        </p:tav>
                        <p:tav tm="100000">
                          <p:val>
                            <p:strVal val="#ppt_x"/>
                          </p:val>
                        </p:tav>
                      </p:tavLst>
                    </p:anim>
                    <p:anim calcmode="lin" valueType="num">
                      <p:cBhvr>
                        <p:cTn dur="750" fill="hold"/>
                        <p:tgtEl>
                          <p:spTgt spid="18"/>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42" presetClass="entr" presetSubtype="0" fill="hold" nodeType="withEffect">
                  <p:stCondLst>
                    <p:cond delay="500"/>
                  </p:stCondLst>
                  <p:childTnLst>
                    <p:set>
                      <p:cBhvr>
                        <p:cTn dur="1" fill="hold">
                          <p:stCondLst>
                            <p:cond delay="0"/>
                          </p:stCondLst>
                        </p:cTn>
                        <p:tgtEl>
                          <p:spTgt spid="10"/>
                        </p:tgtEl>
                        <p:attrNameLst>
                          <p:attrName>style.visibility</p:attrName>
                        </p:attrNameLst>
                      </p:cBhvr>
                      <p:to>
                        <p:strVal val="visible"/>
                      </p:to>
                    </p:set>
                    <p:animEffect transition="in" filter="fade">
                      <p:cBhvr>
                        <p:cTn dur="750"/>
                        <p:tgtEl>
                          <p:spTgt spid="10"/>
                        </p:tgtEl>
                      </p:cBhvr>
                    </p:animEffect>
                    <p:anim calcmode="lin" valueType="num">
                      <p:cBhvr>
                        <p:cTn dur="750" fill="hold"/>
                        <p:tgtEl>
                          <p:spTgt spid="10"/>
                        </p:tgtEl>
                        <p:attrNameLst>
                          <p:attrName>ppt_x</p:attrName>
                        </p:attrNameLst>
                      </p:cBhvr>
                      <p:tavLst>
                        <p:tav tm="0">
                          <p:val>
                            <p:strVal val="#ppt_x"/>
                          </p:val>
                        </p:tav>
                        <p:tav tm="100000">
                          <p:val>
                            <p:strVal val="#ppt_x"/>
                          </p:val>
                        </p:tav>
                      </p:tavLst>
                    </p:anim>
                    <p:anim calcmode="lin" valueType="num">
                      <p:cBhvr>
                        <p:cTn dur="75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31" grpId="0"/>
      <p:bldP spid="3" grpId="0" animBg="1"/>
      <p:bldP spid="5"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üzen_38">
    <p:spTree>
      <p:nvGrpSpPr>
        <p:cNvPr id="1" name=""/>
        <p:cNvGrpSpPr/>
        <p:nvPr/>
      </p:nvGrpSpPr>
      <p:grpSpPr>
        <a:xfrm>
          <a:off x="0" y="0"/>
          <a:ext cx="0" cy="0"/>
          <a:chOff x="0" y="0"/>
          <a:chExt cx="0" cy="0"/>
        </a:xfrm>
      </p:grpSpPr>
      <p:sp>
        <p:nvSpPr>
          <p:cNvPr id="15" name="Metin 1">
            <a:extLst>
              <a:ext uri="{FF2B5EF4-FFF2-40B4-BE49-F238E27FC236}">
                <a16:creationId xmlns:a16="http://schemas.microsoft.com/office/drawing/2014/main" id="{1D72703E-82F5-4FB9-B023-45E77B3A87C8}"/>
              </a:ext>
            </a:extLst>
          </p:cNvPr>
          <p:cNvSpPr>
            <a:spLocks noGrp="1"/>
          </p:cNvSpPr>
          <p:nvPr>
            <p:ph type="body" sz="quarter" idx="25" hasCustomPrompt="1"/>
          </p:nvPr>
        </p:nvSpPr>
        <p:spPr>
          <a:xfrm>
            <a:off x="3792538" y="4146550"/>
            <a:ext cx="2305050" cy="2244418"/>
          </a:xfrm>
          <a:prstGeom prst="rect">
            <a:avLst/>
          </a:prstGeom>
        </p:spPr>
        <p:txBody>
          <a:bodyPr/>
          <a:lstStyle>
            <a:lvl1pPr marL="0" indent="0" algn="r">
              <a:lnSpc>
                <a:spcPct val="120000"/>
              </a:lnSpc>
              <a:spcBef>
                <a:spcPts val="1200"/>
              </a:spcBef>
              <a:buNone/>
              <a:defRPr sz="1400">
                <a:solidFill>
                  <a:schemeClr val="tx2"/>
                </a:solidFill>
                <a:latin typeface="+mn-lt"/>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a:t>
            </a:r>
          </a:p>
        </p:txBody>
      </p:sp>
      <p:sp>
        <p:nvSpPr>
          <p:cNvPr id="14" name="Alt Başlık 1">
            <a:extLst>
              <a:ext uri="{FF2B5EF4-FFF2-40B4-BE49-F238E27FC236}">
                <a16:creationId xmlns:a16="http://schemas.microsoft.com/office/drawing/2014/main" id="{60AF3C24-DE3C-4BEA-A9E7-92A54B8DEF04}"/>
              </a:ext>
            </a:extLst>
          </p:cNvPr>
          <p:cNvSpPr>
            <a:spLocks noGrp="1"/>
          </p:cNvSpPr>
          <p:nvPr>
            <p:ph type="body" sz="quarter" idx="15" hasCustomPrompt="1"/>
          </p:nvPr>
        </p:nvSpPr>
        <p:spPr>
          <a:xfrm>
            <a:off x="3792538" y="3812715"/>
            <a:ext cx="2305050" cy="324003"/>
          </a:xfrm>
          <a:prstGeom prst="rect">
            <a:avLst/>
          </a:prstGeom>
        </p:spPr>
        <p:txBody>
          <a:bodyPr/>
          <a:lstStyle>
            <a:lvl1pPr marL="0" indent="0" algn="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11" name="Üçgen 1">
            <a:extLst>
              <a:ext uri="{FF2B5EF4-FFF2-40B4-BE49-F238E27FC236}">
                <a16:creationId xmlns:a16="http://schemas.microsoft.com/office/drawing/2014/main" id="{E225DA7B-5072-4052-9B2C-E28DFDE8FB13}"/>
              </a:ext>
            </a:extLst>
          </p:cNvPr>
          <p:cNvSpPr/>
          <p:nvPr userDrawn="1"/>
        </p:nvSpPr>
        <p:spPr>
          <a:xfrm rot="10800000">
            <a:off x="5715717" y="2843571"/>
            <a:ext cx="380283" cy="380283"/>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Tarih 1">
            <a:extLst>
              <a:ext uri="{FF2B5EF4-FFF2-40B4-BE49-F238E27FC236}">
                <a16:creationId xmlns:a16="http://schemas.microsoft.com/office/drawing/2014/main" id="{D62268E6-ABC2-43FE-940B-0A8312B61283}"/>
              </a:ext>
            </a:extLst>
          </p:cNvPr>
          <p:cNvSpPr>
            <a:spLocks noGrp="1"/>
          </p:cNvSpPr>
          <p:nvPr>
            <p:ph type="body" sz="quarter" idx="12" hasCustomPrompt="1"/>
          </p:nvPr>
        </p:nvSpPr>
        <p:spPr>
          <a:xfrm>
            <a:off x="4079875" y="2473181"/>
            <a:ext cx="2016125" cy="560532"/>
          </a:xfrm>
          <a:prstGeom prst="rect">
            <a:avLst/>
          </a:prstGeom>
          <a:solidFill>
            <a:schemeClr val="accent1"/>
          </a:solidFill>
          <a:ln w="31750">
            <a:noFill/>
          </a:ln>
        </p:spPr>
        <p:txBody>
          <a:bodyPr lIns="90000" tIns="54000" bIns="36000" anchor="t" anchorCtr="0"/>
          <a:lstStyle>
            <a:lvl1pPr marL="0" indent="0" algn="r">
              <a:lnSpc>
                <a:spcPct val="120000"/>
              </a:lnSpc>
              <a:spcBef>
                <a:spcPts val="1200"/>
              </a:spcBef>
              <a:buNone/>
              <a:defRPr sz="2400">
                <a:solidFill>
                  <a:schemeClr val="bg1"/>
                </a:solidFill>
                <a:latin typeface="Raleway SemiBold" panose="020B0703030101060003" pitchFamily="34" charset="-94"/>
              </a:defRPr>
            </a:lvl1pPr>
          </a:lstStyle>
          <a:p>
            <a:pPr lvl="0"/>
            <a:r>
              <a:rPr lang="tr-TR" dirty="0"/>
              <a:t>12.13.2012</a:t>
            </a:r>
          </a:p>
        </p:txBody>
      </p:sp>
      <p:sp>
        <p:nvSpPr>
          <p:cNvPr id="28" name="Metin 2">
            <a:extLst>
              <a:ext uri="{FF2B5EF4-FFF2-40B4-BE49-F238E27FC236}">
                <a16:creationId xmlns:a16="http://schemas.microsoft.com/office/drawing/2014/main" id="{65F37CB7-83DB-4EB3-883A-17169A1DC4DB}"/>
              </a:ext>
            </a:extLst>
          </p:cNvPr>
          <p:cNvSpPr>
            <a:spLocks noGrp="1"/>
          </p:cNvSpPr>
          <p:nvPr>
            <p:ph type="body" sz="quarter" idx="27" hasCustomPrompt="1"/>
          </p:nvPr>
        </p:nvSpPr>
        <p:spPr>
          <a:xfrm>
            <a:off x="6421079" y="937008"/>
            <a:ext cx="2305050" cy="2244418"/>
          </a:xfrm>
          <a:prstGeom prst="rect">
            <a:avLst/>
          </a:prstGeom>
        </p:spPr>
        <p:txBody>
          <a:bodyPr/>
          <a:lstStyle>
            <a:lvl1pPr marL="0" indent="0" algn="r">
              <a:lnSpc>
                <a:spcPct val="120000"/>
              </a:lnSpc>
              <a:spcBef>
                <a:spcPts val="1200"/>
              </a:spcBef>
              <a:buNone/>
              <a:defRPr sz="1400">
                <a:solidFill>
                  <a:schemeClr val="tx2"/>
                </a:solidFill>
                <a:latin typeface="+mn-lt"/>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a:t>
            </a:r>
          </a:p>
        </p:txBody>
      </p:sp>
      <p:sp>
        <p:nvSpPr>
          <p:cNvPr id="27" name="Alt Başlık 2">
            <a:extLst>
              <a:ext uri="{FF2B5EF4-FFF2-40B4-BE49-F238E27FC236}">
                <a16:creationId xmlns:a16="http://schemas.microsoft.com/office/drawing/2014/main" id="{4679604F-4B66-4567-A368-A9C01F3DC041}"/>
              </a:ext>
            </a:extLst>
          </p:cNvPr>
          <p:cNvSpPr>
            <a:spLocks noGrp="1"/>
          </p:cNvSpPr>
          <p:nvPr>
            <p:ph type="body" sz="quarter" idx="26" hasCustomPrompt="1"/>
          </p:nvPr>
        </p:nvSpPr>
        <p:spPr>
          <a:xfrm>
            <a:off x="6421079" y="603173"/>
            <a:ext cx="2305050" cy="324003"/>
          </a:xfrm>
          <a:prstGeom prst="rect">
            <a:avLst/>
          </a:prstGeom>
        </p:spPr>
        <p:txBody>
          <a:bodyPr/>
          <a:lstStyle>
            <a:lvl1pPr marL="0" indent="0" algn="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29" name="Üçgen 2">
            <a:extLst>
              <a:ext uri="{FF2B5EF4-FFF2-40B4-BE49-F238E27FC236}">
                <a16:creationId xmlns:a16="http://schemas.microsoft.com/office/drawing/2014/main" id="{DA9229FD-737B-4AD4-BB48-6CF17BA5E80E}"/>
              </a:ext>
            </a:extLst>
          </p:cNvPr>
          <p:cNvSpPr/>
          <p:nvPr userDrawn="1"/>
        </p:nvSpPr>
        <p:spPr>
          <a:xfrm rot="10800000" flipV="1">
            <a:off x="8345846" y="3621139"/>
            <a:ext cx="380283" cy="38028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Tarih 2">
            <a:extLst>
              <a:ext uri="{FF2B5EF4-FFF2-40B4-BE49-F238E27FC236}">
                <a16:creationId xmlns:a16="http://schemas.microsoft.com/office/drawing/2014/main" id="{9B9F59C3-45D5-4E5F-9153-CEB6589B4669}"/>
              </a:ext>
            </a:extLst>
          </p:cNvPr>
          <p:cNvSpPr>
            <a:spLocks noGrp="1"/>
          </p:cNvSpPr>
          <p:nvPr>
            <p:ph type="body" sz="quarter" idx="28" hasCustomPrompt="1"/>
          </p:nvPr>
        </p:nvSpPr>
        <p:spPr>
          <a:xfrm>
            <a:off x="6710004" y="3830852"/>
            <a:ext cx="2016125" cy="560532"/>
          </a:xfrm>
          <a:prstGeom prst="rect">
            <a:avLst/>
          </a:prstGeom>
          <a:solidFill>
            <a:schemeClr val="accent1"/>
          </a:solidFill>
          <a:ln w="31750">
            <a:noFill/>
          </a:ln>
        </p:spPr>
        <p:txBody>
          <a:bodyPr lIns="90000" tIns="54000" bIns="36000" anchor="t" anchorCtr="0"/>
          <a:lstStyle>
            <a:lvl1pPr marL="0" indent="0" algn="r">
              <a:lnSpc>
                <a:spcPct val="120000"/>
              </a:lnSpc>
              <a:spcBef>
                <a:spcPts val="1200"/>
              </a:spcBef>
              <a:buNone/>
              <a:defRPr sz="2400">
                <a:solidFill>
                  <a:schemeClr val="bg1"/>
                </a:solidFill>
                <a:latin typeface="Raleway SemiBold" panose="020B0703030101060003" pitchFamily="34" charset="-94"/>
              </a:defRPr>
            </a:lvl1pPr>
          </a:lstStyle>
          <a:p>
            <a:pPr lvl="0"/>
            <a:r>
              <a:rPr lang="tr-TR" dirty="0"/>
              <a:t>12.13.2013</a:t>
            </a:r>
          </a:p>
        </p:txBody>
      </p:sp>
      <p:sp>
        <p:nvSpPr>
          <p:cNvPr id="34" name="Metin 3">
            <a:extLst>
              <a:ext uri="{FF2B5EF4-FFF2-40B4-BE49-F238E27FC236}">
                <a16:creationId xmlns:a16="http://schemas.microsoft.com/office/drawing/2014/main" id="{C35E77BB-3BF6-4D6E-A06D-455FE4EB7D96}"/>
              </a:ext>
            </a:extLst>
          </p:cNvPr>
          <p:cNvSpPr>
            <a:spLocks noGrp="1"/>
          </p:cNvSpPr>
          <p:nvPr>
            <p:ph type="body" sz="quarter" idx="31" hasCustomPrompt="1"/>
          </p:nvPr>
        </p:nvSpPr>
        <p:spPr>
          <a:xfrm>
            <a:off x="9092125" y="4146550"/>
            <a:ext cx="2305050" cy="2244418"/>
          </a:xfrm>
          <a:prstGeom prst="rect">
            <a:avLst/>
          </a:prstGeom>
        </p:spPr>
        <p:txBody>
          <a:bodyPr/>
          <a:lstStyle>
            <a:lvl1pPr marL="0" indent="0" algn="r">
              <a:lnSpc>
                <a:spcPct val="120000"/>
              </a:lnSpc>
              <a:spcBef>
                <a:spcPts val="1200"/>
              </a:spcBef>
              <a:buNone/>
              <a:defRPr sz="1400">
                <a:solidFill>
                  <a:schemeClr val="tx2"/>
                </a:solidFill>
                <a:latin typeface="+mn-lt"/>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a:t>
            </a:r>
          </a:p>
        </p:txBody>
      </p:sp>
      <p:sp>
        <p:nvSpPr>
          <p:cNvPr id="33" name="Alt Başlık 3">
            <a:extLst>
              <a:ext uri="{FF2B5EF4-FFF2-40B4-BE49-F238E27FC236}">
                <a16:creationId xmlns:a16="http://schemas.microsoft.com/office/drawing/2014/main" id="{B9250C43-017D-4AE9-B340-F45F6272A503}"/>
              </a:ext>
            </a:extLst>
          </p:cNvPr>
          <p:cNvSpPr>
            <a:spLocks noGrp="1"/>
          </p:cNvSpPr>
          <p:nvPr>
            <p:ph type="body" sz="quarter" idx="30" hasCustomPrompt="1"/>
          </p:nvPr>
        </p:nvSpPr>
        <p:spPr>
          <a:xfrm>
            <a:off x="9092125" y="3812715"/>
            <a:ext cx="2305050" cy="324003"/>
          </a:xfrm>
          <a:prstGeom prst="rect">
            <a:avLst/>
          </a:prstGeom>
        </p:spPr>
        <p:txBody>
          <a:bodyPr/>
          <a:lstStyle>
            <a:lvl1pPr marL="0" indent="0" algn="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31" name="Üçgen 3">
            <a:extLst>
              <a:ext uri="{FF2B5EF4-FFF2-40B4-BE49-F238E27FC236}">
                <a16:creationId xmlns:a16="http://schemas.microsoft.com/office/drawing/2014/main" id="{D363BFB5-E4CE-4E10-AD1B-788167D62BCF}"/>
              </a:ext>
            </a:extLst>
          </p:cNvPr>
          <p:cNvSpPr/>
          <p:nvPr userDrawn="1"/>
        </p:nvSpPr>
        <p:spPr>
          <a:xfrm rot="10800000">
            <a:off x="11015304" y="2843571"/>
            <a:ext cx="380283" cy="38028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 name="Tarih 3">
            <a:extLst>
              <a:ext uri="{FF2B5EF4-FFF2-40B4-BE49-F238E27FC236}">
                <a16:creationId xmlns:a16="http://schemas.microsoft.com/office/drawing/2014/main" id="{FC235880-321F-4277-B610-74E52C9D1BB5}"/>
              </a:ext>
            </a:extLst>
          </p:cNvPr>
          <p:cNvSpPr>
            <a:spLocks noGrp="1"/>
          </p:cNvSpPr>
          <p:nvPr>
            <p:ph type="body" sz="quarter" idx="29" hasCustomPrompt="1"/>
          </p:nvPr>
        </p:nvSpPr>
        <p:spPr>
          <a:xfrm>
            <a:off x="9379462" y="2473181"/>
            <a:ext cx="2016125" cy="560532"/>
          </a:xfrm>
          <a:prstGeom prst="rect">
            <a:avLst/>
          </a:prstGeom>
          <a:solidFill>
            <a:schemeClr val="accent1"/>
          </a:solidFill>
          <a:ln w="31750">
            <a:noFill/>
          </a:ln>
        </p:spPr>
        <p:txBody>
          <a:bodyPr lIns="90000" tIns="54000" bIns="36000" anchor="t" anchorCtr="0"/>
          <a:lstStyle>
            <a:lvl1pPr marL="0" indent="0" algn="r">
              <a:lnSpc>
                <a:spcPct val="120000"/>
              </a:lnSpc>
              <a:spcBef>
                <a:spcPts val="1200"/>
              </a:spcBef>
              <a:buNone/>
              <a:defRPr sz="2400">
                <a:solidFill>
                  <a:schemeClr val="bg1"/>
                </a:solidFill>
                <a:latin typeface="Raleway SemiBold" panose="020B0703030101060003" pitchFamily="34" charset="-94"/>
              </a:defRPr>
            </a:lvl1pPr>
          </a:lstStyle>
          <a:p>
            <a:pPr lvl="0"/>
            <a:r>
              <a:rPr lang="tr-TR" dirty="0"/>
              <a:t>12.13.2014</a:t>
            </a:r>
          </a:p>
        </p:txBody>
      </p:sp>
      <p:cxnSp>
        <p:nvCxnSpPr>
          <p:cNvPr id="35" name="Düz Bağlayıcı 3">
            <a:extLst>
              <a:ext uri="{FF2B5EF4-FFF2-40B4-BE49-F238E27FC236}">
                <a16:creationId xmlns:a16="http://schemas.microsoft.com/office/drawing/2014/main" id="{F916880E-7E8E-40FF-988A-58EFF3EC486B}"/>
              </a:ext>
            </a:extLst>
          </p:cNvPr>
          <p:cNvCxnSpPr>
            <a:cxnSpLocks/>
          </p:cNvCxnSpPr>
          <p:nvPr userDrawn="1"/>
        </p:nvCxnSpPr>
        <p:spPr>
          <a:xfrm>
            <a:off x="8770374" y="3429000"/>
            <a:ext cx="2625213" cy="0"/>
          </a:xfrm>
          <a:prstGeom prst="line">
            <a:avLst/>
          </a:prstGeom>
          <a:ln w="31750">
            <a:tailEnd type="oval" w="lg" len="lg"/>
          </a:ln>
        </p:spPr>
        <p:style>
          <a:lnRef idx="1">
            <a:schemeClr val="accent1"/>
          </a:lnRef>
          <a:fillRef idx="0">
            <a:schemeClr val="accent1"/>
          </a:fillRef>
          <a:effectRef idx="0">
            <a:schemeClr val="accent1"/>
          </a:effectRef>
          <a:fontRef idx="minor">
            <a:schemeClr val="tx1"/>
          </a:fontRef>
        </p:style>
      </p:cxnSp>
      <p:cxnSp>
        <p:nvCxnSpPr>
          <p:cNvPr id="36" name="Düz Bağlayıcı 4">
            <a:extLst>
              <a:ext uri="{FF2B5EF4-FFF2-40B4-BE49-F238E27FC236}">
                <a16:creationId xmlns:a16="http://schemas.microsoft.com/office/drawing/2014/main" id="{50616E7D-7157-4B33-A908-311485B7BCAA}"/>
              </a:ext>
            </a:extLst>
          </p:cNvPr>
          <p:cNvCxnSpPr>
            <a:cxnSpLocks/>
          </p:cNvCxnSpPr>
          <p:nvPr userDrawn="1"/>
        </p:nvCxnSpPr>
        <p:spPr>
          <a:xfrm>
            <a:off x="11425238" y="3429000"/>
            <a:ext cx="2625213" cy="0"/>
          </a:xfrm>
          <a:prstGeom prst="line">
            <a:avLst/>
          </a:prstGeom>
          <a:ln w="31750">
            <a:tailEnd type="none" w="lg" len="lg"/>
          </a:ln>
        </p:spPr>
        <p:style>
          <a:lnRef idx="1">
            <a:schemeClr val="accent1"/>
          </a:lnRef>
          <a:fillRef idx="0">
            <a:schemeClr val="accent1"/>
          </a:fillRef>
          <a:effectRef idx="0">
            <a:schemeClr val="accent1"/>
          </a:effectRef>
          <a:fontRef idx="minor">
            <a:schemeClr val="tx1"/>
          </a:fontRef>
        </p:style>
      </p:cxnSp>
      <p:cxnSp>
        <p:nvCxnSpPr>
          <p:cNvPr id="26" name="Düz Bağlayıcı 2">
            <a:extLst>
              <a:ext uri="{FF2B5EF4-FFF2-40B4-BE49-F238E27FC236}">
                <a16:creationId xmlns:a16="http://schemas.microsoft.com/office/drawing/2014/main" id="{15AF0C79-E15C-4783-9EFB-EACD0DD04474}"/>
              </a:ext>
            </a:extLst>
          </p:cNvPr>
          <p:cNvCxnSpPr>
            <a:cxnSpLocks/>
          </p:cNvCxnSpPr>
          <p:nvPr userDrawn="1"/>
        </p:nvCxnSpPr>
        <p:spPr>
          <a:xfrm>
            <a:off x="6096000" y="3429000"/>
            <a:ext cx="2625213" cy="0"/>
          </a:xfrm>
          <a:prstGeom prst="line">
            <a:avLst/>
          </a:prstGeom>
          <a:ln w="31750">
            <a:tailEnd type="oval" w="lg" len="lg"/>
          </a:ln>
        </p:spPr>
        <p:style>
          <a:lnRef idx="1">
            <a:schemeClr val="accent1"/>
          </a:lnRef>
          <a:fillRef idx="0">
            <a:schemeClr val="accent1"/>
          </a:fillRef>
          <a:effectRef idx="0">
            <a:schemeClr val="accent1"/>
          </a:effectRef>
          <a:fontRef idx="minor">
            <a:schemeClr val="tx1"/>
          </a:fontRef>
        </p:style>
      </p:cxnSp>
      <p:cxnSp>
        <p:nvCxnSpPr>
          <p:cNvPr id="24" name="Düz Bağlayıcı 1">
            <a:extLst>
              <a:ext uri="{FF2B5EF4-FFF2-40B4-BE49-F238E27FC236}">
                <a16:creationId xmlns:a16="http://schemas.microsoft.com/office/drawing/2014/main" id="{42B19459-BC5F-4B1C-A2BC-F1629C4528B1}"/>
              </a:ext>
            </a:extLst>
          </p:cNvPr>
          <p:cNvCxnSpPr>
            <a:cxnSpLocks/>
          </p:cNvCxnSpPr>
          <p:nvPr userDrawn="1"/>
        </p:nvCxnSpPr>
        <p:spPr>
          <a:xfrm>
            <a:off x="3470787" y="3429000"/>
            <a:ext cx="2625213" cy="0"/>
          </a:xfrm>
          <a:prstGeom prst="line">
            <a:avLst/>
          </a:prstGeom>
          <a:ln w="31750">
            <a:tailEnd type="oval" w="lg" len="lg"/>
          </a:ln>
        </p:spPr>
        <p:style>
          <a:lnRef idx="1">
            <a:schemeClr val="accent1"/>
          </a:lnRef>
          <a:fillRef idx="0">
            <a:schemeClr val="accent1"/>
          </a:fillRef>
          <a:effectRef idx="0">
            <a:schemeClr val="accent1"/>
          </a:effectRef>
          <a:fontRef idx="minor">
            <a:schemeClr val="tx1"/>
          </a:fontRef>
        </p:style>
      </p:cxnSp>
      <p:sp>
        <p:nvSpPr>
          <p:cNvPr id="7" name="Başlık">
            <a:extLst>
              <a:ext uri="{FF2B5EF4-FFF2-40B4-BE49-F238E27FC236}">
                <a16:creationId xmlns:a16="http://schemas.microsoft.com/office/drawing/2014/main" id="{DB4E92B6-9497-4036-86B2-09C062036C25}"/>
              </a:ext>
            </a:extLst>
          </p:cNvPr>
          <p:cNvSpPr>
            <a:spLocks noGrp="1"/>
          </p:cNvSpPr>
          <p:nvPr>
            <p:ph type="title" hasCustomPrompt="1"/>
          </p:nvPr>
        </p:nvSpPr>
        <p:spPr>
          <a:xfrm>
            <a:off x="766763" y="3033713"/>
            <a:ext cx="2690675" cy="755650"/>
          </a:xfrm>
          <a:prstGeom prst="rect">
            <a:avLst/>
          </a:prstGeom>
          <a:noFill/>
          <a:ln w="31750">
            <a:solidFill>
              <a:schemeClr val="tx1"/>
            </a:solidFill>
          </a:ln>
        </p:spPr>
        <p:txBody>
          <a:bodyPr lIns="180000" tIns="180000" rIns="180000" bIns="72000" anchor="ctr" anchorCtr="0"/>
          <a:lstStyle>
            <a:lvl1pPr algn="ctr">
              <a:defRPr sz="4000">
                <a:solidFill>
                  <a:schemeClr val="tx1"/>
                </a:solidFill>
                <a:latin typeface="Raleway ExtraBold" panose="020B0903030101060003" pitchFamily="34" charset="-94"/>
              </a:defRPr>
            </a:lvl1pPr>
          </a:lstStyle>
          <a:p>
            <a:r>
              <a:rPr lang="tr-TR" dirty="0"/>
              <a:t>TARİHÇE</a:t>
            </a:r>
          </a:p>
        </p:txBody>
      </p:sp>
      <p:sp>
        <p:nvSpPr>
          <p:cNvPr id="19" name="Slayt Numarası Yer Tutucusu 5">
            <a:extLst>
              <a:ext uri="{FF2B5EF4-FFF2-40B4-BE49-F238E27FC236}">
                <a16:creationId xmlns:a16="http://schemas.microsoft.com/office/drawing/2014/main" id="{68A77776-3572-4EE4-8BD9-72B8E9387F31}"/>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239186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par>
                                <p:cTn id="14" presetID="22" presetClass="entr" presetSubtype="4" fill="hold" grpId="0" nodeType="withEffect">
                                  <p:stCondLst>
                                    <p:cond delay="50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grpId="0" nodeType="withEffect">
                                  <p:stCondLst>
                                    <p:cond delay="500"/>
                                  </p:stCondLst>
                                  <p:childTnLst>
                                    <p:set>
                                      <p:cBhvr>
                                        <p:cTn id="18" dur="1" fill="hold">
                                          <p:stCondLst>
                                            <p:cond delay="0"/>
                                          </p:stCondLst>
                                        </p:cTn>
                                        <p:tgtEl>
                                          <p:spTgt spid="10">
                                            <p:bg/>
                                          </p:spTgt>
                                        </p:tgtEl>
                                        <p:attrNameLst>
                                          <p:attrName>style.visibility</p:attrName>
                                        </p:attrNameLst>
                                      </p:cBhvr>
                                      <p:to>
                                        <p:strVal val="visible"/>
                                      </p:to>
                                    </p:set>
                                    <p:animEffect transition="in" filter="wipe(down)">
                                      <p:cBhvr>
                                        <p:cTn id="19" dur="500"/>
                                        <p:tgtEl>
                                          <p:spTgt spid="10">
                                            <p:bg/>
                                          </p:spTgt>
                                        </p:tgtEl>
                                      </p:cBhvr>
                                    </p:animEffect>
                                  </p:childTnLst>
                                </p:cTn>
                              </p:par>
                              <p:par>
                                <p:cTn id="20" presetID="22" presetClass="entr" presetSubtype="4" fill="hold" grpId="0" nodeType="withEffect">
                                  <p:stCondLst>
                                    <p:cond delay="50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down)">
                                      <p:cBhvr>
                                        <p:cTn id="22" dur="500"/>
                                        <p:tgtEl>
                                          <p:spTgt spid="10">
                                            <p:txEl>
                                              <p:pRg st="0" end="0"/>
                                            </p:txEl>
                                          </p:spTgt>
                                        </p:tgtEl>
                                      </p:cBhvr>
                                    </p:animEffect>
                                  </p:childTnLst>
                                </p:cTn>
                              </p:par>
                              <p:par>
                                <p:cTn id="23" presetID="42" presetClass="entr" presetSubtype="0" fill="hold" grpId="0" nodeType="withEffect">
                                  <p:stCondLst>
                                    <p:cond delay="50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fade">
                                      <p:cBhvr>
                                        <p:cTn id="25" dur="750"/>
                                        <p:tgtEl>
                                          <p:spTgt spid="14">
                                            <p:txEl>
                                              <p:pRg st="0" end="0"/>
                                            </p:txEl>
                                          </p:spTgt>
                                        </p:tgtEl>
                                      </p:cBhvr>
                                    </p:animEffect>
                                    <p:anim calcmode="lin" valueType="num">
                                      <p:cBhvr>
                                        <p:cTn id="26" dur="75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7" dur="750" fill="hold"/>
                                        <p:tgtEl>
                                          <p:spTgt spid="14">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50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fade">
                                      <p:cBhvr>
                                        <p:cTn id="30" dur="750"/>
                                        <p:tgtEl>
                                          <p:spTgt spid="15">
                                            <p:txEl>
                                              <p:pRg st="0" end="0"/>
                                            </p:txEl>
                                          </p:spTgt>
                                        </p:tgtEl>
                                      </p:cBhvr>
                                    </p:animEffect>
                                    <p:anim calcmode="lin" valueType="num">
                                      <p:cBhvr>
                                        <p:cTn id="31" dur="75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2" dur="75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par>
                                <p:cTn id="38" presetID="22" presetClass="entr" presetSubtype="1" fill="hold" grpId="0" nodeType="withEffect">
                                  <p:stCondLst>
                                    <p:cond delay="500"/>
                                  </p:stCondLst>
                                  <p:childTnLst>
                                    <p:set>
                                      <p:cBhvr>
                                        <p:cTn id="39" dur="1" fill="hold">
                                          <p:stCondLst>
                                            <p:cond delay="0"/>
                                          </p:stCondLst>
                                        </p:cTn>
                                        <p:tgtEl>
                                          <p:spTgt spid="29"/>
                                        </p:tgtEl>
                                        <p:attrNameLst>
                                          <p:attrName>style.visibility</p:attrName>
                                        </p:attrNameLst>
                                      </p:cBhvr>
                                      <p:to>
                                        <p:strVal val="visible"/>
                                      </p:to>
                                    </p:set>
                                    <p:animEffect transition="in" filter="wipe(up)">
                                      <p:cBhvr>
                                        <p:cTn id="40" dur="500"/>
                                        <p:tgtEl>
                                          <p:spTgt spid="29"/>
                                        </p:tgtEl>
                                      </p:cBhvr>
                                    </p:animEffect>
                                  </p:childTnLst>
                                </p:cTn>
                              </p:par>
                              <p:par>
                                <p:cTn id="41" presetID="22" presetClass="entr" presetSubtype="1" fill="hold" grpId="0" nodeType="withEffect">
                                  <p:stCondLst>
                                    <p:cond delay="500"/>
                                  </p:stCondLst>
                                  <p:childTnLst>
                                    <p:set>
                                      <p:cBhvr>
                                        <p:cTn id="42" dur="1" fill="hold">
                                          <p:stCondLst>
                                            <p:cond delay="0"/>
                                          </p:stCondLst>
                                        </p:cTn>
                                        <p:tgtEl>
                                          <p:spTgt spid="30">
                                            <p:bg/>
                                          </p:spTgt>
                                        </p:tgtEl>
                                        <p:attrNameLst>
                                          <p:attrName>style.visibility</p:attrName>
                                        </p:attrNameLst>
                                      </p:cBhvr>
                                      <p:to>
                                        <p:strVal val="visible"/>
                                      </p:to>
                                    </p:set>
                                    <p:animEffect transition="in" filter="wipe(up)">
                                      <p:cBhvr>
                                        <p:cTn id="43" dur="500"/>
                                        <p:tgtEl>
                                          <p:spTgt spid="30">
                                            <p:bg/>
                                          </p:spTgt>
                                        </p:tgtEl>
                                      </p:cBhvr>
                                    </p:animEffect>
                                  </p:childTnLst>
                                </p:cTn>
                              </p:par>
                              <p:par>
                                <p:cTn id="44" presetID="22" presetClass="entr" presetSubtype="1" fill="hold" grpId="0" nodeType="withEffect">
                                  <p:stCondLst>
                                    <p:cond delay="500"/>
                                  </p:stCondLst>
                                  <p:childTnLst>
                                    <p:set>
                                      <p:cBhvr>
                                        <p:cTn id="45" dur="1" fill="hold">
                                          <p:stCondLst>
                                            <p:cond delay="0"/>
                                          </p:stCondLst>
                                        </p:cTn>
                                        <p:tgtEl>
                                          <p:spTgt spid="30">
                                            <p:txEl>
                                              <p:pRg st="0" end="0"/>
                                            </p:txEl>
                                          </p:spTgt>
                                        </p:tgtEl>
                                        <p:attrNameLst>
                                          <p:attrName>style.visibility</p:attrName>
                                        </p:attrNameLst>
                                      </p:cBhvr>
                                      <p:to>
                                        <p:strVal val="visible"/>
                                      </p:to>
                                    </p:set>
                                    <p:animEffect transition="in" filter="wipe(up)">
                                      <p:cBhvr>
                                        <p:cTn id="46" dur="500"/>
                                        <p:tgtEl>
                                          <p:spTgt spid="30">
                                            <p:txEl>
                                              <p:pRg st="0" end="0"/>
                                            </p:txEl>
                                          </p:spTgt>
                                        </p:tgtEl>
                                      </p:cBhvr>
                                    </p:animEffect>
                                  </p:childTnLst>
                                </p:cTn>
                              </p:par>
                              <p:par>
                                <p:cTn id="47" presetID="47" presetClass="entr" presetSubtype="0" fill="hold" grpId="0" nodeType="withEffect">
                                  <p:stCondLst>
                                    <p:cond delay="500"/>
                                  </p:stCondLst>
                                  <p:childTnLst>
                                    <p:set>
                                      <p:cBhvr>
                                        <p:cTn id="48" dur="1" fill="hold">
                                          <p:stCondLst>
                                            <p:cond delay="0"/>
                                          </p:stCondLst>
                                        </p:cTn>
                                        <p:tgtEl>
                                          <p:spTgt spid="28">
                                            <p:txEl>
                                              <p:pRg st="0" end="0"/>
                                            </p:txEl>
                                          </p:spTgt>
                                        </p:tgtEl>
                                        <p:attrNameLst>
                                          <p:attrName>style.visibility</p:attrName>
                                        </p:attrNameLst>
                                      </p:cBhvr>
                                      <p:to>
                                        <p:strVal val="visible"/>
                                      </p:to>
                                    </p:set>
                                    <p:animEffect transition="in" filter="fade">
                                      <p:cBhvr>
                                        <p:cTn id="49" dur="750"/>
                                        <p:tgtEl>
                                          <p:spTgt spid="28">
                                            <p:txEl>
                                              <p:pRg st="0" end="0"/>
                                            </p:txEl>
                                          </p:spTgt>
                                        </p:tgtEl>
                                      </p:cBhvr>
                                    </p:animEffect>
                                    <p:anim calcmode="lin" valueType="num">
                                      <p:cBhvr>
                                        <p:cTn id="50" dur="75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51" dur="750" fill="hold"/>
                                        <p:tgtEl>
                                          <p:spTgt spid="28">
                                            <p:txEl>
                                              <p:pRg st="0" end="0"/>
                                            </p:txEl>
                                          </p:spTgt>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500"/>
                                  </p:stCondLst>
                                  <p:childTnLst>
                                    <p:set>
                                      <p:cBhvr>
                                        <p:cTn id="53" dur="1" fill="hold">
                                          <p:stCondLst>
                                            <p:cond delay="0"/>
                                          </p:stCondLst>
                                        </p:cTn>
                                        <p:tgtEl>
                                          <p:spTgt spid="27">
                                            <p:txEl>
                                              <p:pRg st="0" end="0"/>
                                            </p:txEl>
                                          </p:spTgt>
                                        </p:tgtEl>
                                        <p:attrNameLst>
                                          <p:attrName>style.visibility</p:attrName>
                                        </p:attrNameLst>
                                      </p:cBhvr>
                                      <p:to>
                                        <p:strVal val="visible"/>
                                      </p:to>
                                    </p:set>
                                    <p:animEffect transition="in" filter="fade">
                                      <p:cBhvr>
                                        <p:cTn id="54" dur="750"/>
                                        <p:tgtEl>
                                          <p:spTgt spid="27">
                                            <p:txEl>
                                              <p:pRg st="0" end="0"/>
                                            </p:txEl>
                                          </p:spTgt>
                                        </p:tgtEl>
                                      </p:cBhvr>
                                    </p:animEffect>
                                    <p:anim calcmode="lin" valueType="num">
                                      <p:cBhvr>
                                        <p:cTn id="55" dur="75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56" dur="75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left)">
                                      <p:cBhvr>
                                        <p:cTn id="61" dur="500"/>
                                        <p:tgtEl>
                                          <p:spTgt spid="35"/>
                                        </p:tgtEl>
                                      </p:cBhvr>
                                    </p:animEffect>
                                  </p:childTnLst>
                                </p:cTn>
                              </p:par>
                              <p:par>
                                <p:cTn id="62" presetID="22" presetClass="entr" presetSubtype="4" fill="hold" grpId="0" nodeType="withEffect">
                                  <p:stCondLst>
                                    <p:cond delay="500"/>
                                  </p:stCondLst>
                                  <p:childTnLst>
                                    <p:set>
                                      <p:cBhvr>
                                        <p:cTn id="63" dur="1" fill="hold">
                                          <p:stCondLst>
                                            <p:cond delay="0"/>
                                          </p:stCondLst>
                                        </p:cTn>
                                        <p:tgtEl>
                                          <p:spTgt spid="31"/>
                                        </p:tgtEl>
                                        <p:attrNameLst>
                                          <p:attrName>style.visibility</p:attrName>
                                        </p:attrNameLst>
                                      </p:cBhvr>
                                      <p:to>
                                        <p:strVal val="visible"/>
                                      </p:to>
                                    </p:set>
                                    <p:animEffect transition="in" filter="wipe(down)">
                                      <p:cBhvr>
                                        <p:cTn id="64" dur="500"/>
                                        <p:tgtEl>
                                          <p:spTgt spid="31"/>
                                        </p:tgtEl>
                                      </p:cBhvr>
                                    </p:animEffect>
                                  </p:childTnLst>
                                </p:cTn>
                              </p:par>
                              <p:par>
                                <p:cTn id="65" presetID="22" presetClass="entr" presetSubtype="4" fill="hold" grpId="0" nodeType="withEffect">
                                  <p:stCondLst>
                                    <p:cond delay="500"/>
                                  </p:stCondLst>
                                  <p:childTnLst>
                                    <p:set>
                                      <p:cBhvr>
                                        <p:cTn id="66" dur="1" fill="hold">
                                          <p:stCondLst>
                                            <p:cond delay="0"/>
                                          </p:stCondLst>
                                        </p:cTn>
                                        <p:tgtEl>
                                          <p:spTgt spid="32">
                                            <p:bg/>
                                          </p:spTgt>
                                        </p:tgtEl>
                                        <p:attrNameLst>
                                          <p:attrName>style.visibility</p:attrName>
                                        </p:attrNameLst>
                                      </p:cBhvr>
                                      <p:to>
                                        <p:strVal val="visible"/>
                                      </p:to>
                                    </p:set>
                                    <p:animEffect transition="in" filter="wipe(down)">
                                      <p:cBhvr>
                                        <p:cTn id="67" dur="500"/>
                                        <p:tgtEl>
                                          <p:spTgt spid="32">
                                            <p:bg/>
                                          </p:spTgt>
                                        </p:tgtEl>
                                      </p:cBhvr>
                                    </p:animEffect>
                                  </p:childTnLst>
                                </p:cTn>
                              </p:par>
                              <p:par>
                                <p:cTn id="68" presetID="22" presetClass="entr" presetSubtype="4" fill="hold" grpId="0" nodeType="withEffect">
                                  <p:stCondLst>
                                    <p:cond delay="500"/>
                                  </p:stCondLst>
                                  <p:childTnLst>
                                    <p:set>
                                      <p:cBhvr>
                                        <p:cTn id="69" dur="1" fill="hold">
                                          <p:stCondLst>
                                            <p:cond delay="0"/>
                                          </p:stCondLst>
                                        </p:cTn>
                                        <p:tgtEl>
                                          <p:spTgt spid="32">
                                            <p:txEl>
                                              <p:pRg st="0" end="0"/>
                                            </p:txEl>
                                          </p:spTgt>
                                        </p:tgtEl>
                                        <p:attrNameLst>
                                          <p:attrName>style.visibility</p:attrName>
                                        </p:attrNameLst>
                                      </p:cBhvr>
                                      <p:to>
                                        <p:strVal val="visible"/>
                                      </p:to>
                                    </p:set>
                                    <p:animEffect transition="in" filter="wipe(down)">
                                      <p:cBhvr>
                                        <p:cTn id="70" dur="500"/>
                                        <p:tgtEl>
                                          <p:spTgt spid="32">
                                            <p:txEl>
                                              <p:pRg st="0" end="0"/>
                                            </p:txEl>
                                          </p:spTgt>
                                        </p:tgtEl>
                                      </p:cBhvr>
                                    </p:animEffect>
                                  </p:childTnLst>
                                </p:cTn>
                              </p:par>
                              <p:par>
                                <p:cTn id="71" presetID="42" presetClass="entr" presetSubtype="0" fill="hold" grpId="0" nodeType="withEffect">
                                  <p:stCondLst>
                                    <p:cond delay="500"/>
                                  </p:stCondLst>
                                  <p:childTnLst>
                                    <p:set>
                                      <p:cBhvr>
                                        <p:cTn id="72" dur="1" fill="hold">
                                          <p:stCondLst>
                                            <p:cond delay="0"/>
                                          </p:stCondLst>
                                        </p:cTn>
                                        <p:tgtEl>
                                          <p:spTgt spid="33">
                                            <p:txEl>
                                              <p:pRg st="0" end="0"/>
                                            </p:txEl>
                                          </p:spTgt>
                                        </p:tgtEl>
                                        <p:attrNameLst>
                                          <p:attrName>style.visibility</p:attrName>
                                        </p:attrNameLst>
                                      </p:cBhvr>
                                      <p:to>
                                        <p:strVal val="visible"/>
                                      </p:to>
                                    </p:set>
                                    <p:animEffect transition="in" filter="fade">
                                      <p:cBhvr>
                                        <p:cTn id="73" dur="750"/>
                                        <p:tgtEl>
                                          <p:spTgt spid="33">
                                            <p:txEl>
                                              <p:pRg st="0" end="0"/>
                                            </p:txEl>
                                          </p:spTgt>
                                        </p:tgtEl>
                                      </p:cBhvr>
                                    </p:animEffect>
                                    <p:anim calcmode="lin" valueType="num">
                                      <p:cBhvr>
                                        <p:cTn id="74" dur="75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75" dur="750" fill="hold"/>
                                        <p:tgtEl>
                                          <p:spTgt spid="33">
                                            <p:txEl>
                                              <p:pRg st="0" end="0"/>
                                            </p:txEl>
                                          </p:spTgt>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500"/>
                                  </p:stCondLst>
                                  <p:childTnLst>
                                    <p:set>
                                      <p:cBhvr>
                                        <p:cTn id="77" dur="1" fill="hold">
                                          <p:stCondLst>
                                            <p:cond delay="0"/>
                                          </p:stCondLst>
                                        </p:cTn>
                                        <p:tgtEl>
                                          <p:spTgt spid="34">
                                            <p:txEl>
                                              <p:pRg st="0" end="0"/>
                                            </p:txEl>
                                          </p:spTgt>
                                        </p:tgtEl>
                                        <p:attrNameLst>
                                          <p:attrName>style.visibility</p:attrName>
                                        </p:attrNameLst>
                                      </p:cBhvr>
                                      <p:to>
                                        <p:strVal val="visible"/>
                                      </p:to>
                                    </p:set>
                                    <p:animEffect transition="in" filter="fade">
                                      <p:cBhvr>
                                        <p:cTn id="78" dur="750"/>
                                        <p:tgtEl>
                                          <p:spTgt spid="34">
                                            <p:txEl>
                                              <p:pRg st="0" end="0"/>
                                            </p:txEl>
                                          </p:spTgt>
                                        </p:tgtEl>
                                      </p:cBhvr>
                                    </p:animEffect>
                                    <p:anim calcmode="lin" valueType="num">
                                      <p:cBhvr>
                                        <p:cTn id="79" dur="75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80" dur="75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par>
                          <p:cTn id="81" fill="hold">
                            <p:stCondLst>
                              <p:cond delay="1250"/>
                            </p:stCondLst>
                            <p:childTnLst>
                              <p:par>
                                <p:cTn id="82" presetID="22" presetClass="entr" presetSubtype="8" fill="hold" nodeType="after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wipe(left)">
                                      <p:cBhvr>
                                        <p:cTn id="8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42" presetClass="entr" presetSubtype="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Effect transition="in" filter="fade">
                      <p:cBhvr>
                        <p:cTn dur="750"/>
                        <p:tgtEl>
                          <p:spTgt spid="15"/>
                        </p:tgtEl>
                      </p:cBhvr>
                    </p:animEffect>
                    <p:anim calcmode="lin" valueType="num">
                      <p:cBhvr>
                        <p:cTn dur="750" fill="hold"/>
                        <p:tgtEl>
                          <p:spTgt spid="15"/>
                        </p:tgtEl>
                        <p:attrNameLst>
                          <p:attrName>ppt_x</p:attrName>
                        </p:attrNameLst>
                      </p:cBhvr>
                      <p:tavLst>
                        <p:tav tm="0">
                          <p:val>
                            <p:strVal val="#ppt_x"/>
                          </p:val>
                        </p:tav>
                        <p:tav tm="100000">
                          <p:val>
                            <p:strVal val="#ppt_x"/>
                          </p:val>
                        </p:tav>
                      </p:tavLst>
                    </p:anim>
                    <p:anim calcmode="lin" valueType="num">
                      <p:cBhvr>
                        <p:cTn dur="750" fill="hold"/>
                        <p:tgtEl>
                          <p:spTgt spid="15"/>
                        </p:tgtEl>
                        <p:attrNameLst>
                          <p:attrName>ppt_y</p:attrName>
                        </p:attrNameLst>
                      </p:cBhvr>
                      <p:tavLst>
                        <p:tav tm="0">
                          <p:val>
                            <p:strVal val="#ppt_y+.1"/>
                          </p:val>
                        </p:tav>
                        <p:tav tm="100000">
                          <p:val>
                            <p:strVal val="#ppt_y"/>
                          </p:val>
                        </p:tav>
                      </p:tavLst>
                    </p:anim>
                  </p:childTnLst>
                </p:cTn>
              </p:par>
            </p:tnLst>
          </p:tmpl>
        </p:tmplLst>
      </p:bldP>
      <p:bldP spid="14" grpId="0" build="p">
        <p:tmplLst>
          <p:tmpl lvl="1">
            <p:tnLst>
              <p:par>
                <p:cTn presetID="42" presetClass="entr" presetSubtype="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fade">
                      <p:cBhvr>
                        <p:cTn dur="750"/>
                        <p:tgtEl>
                          <p:spTgt spid="14"/>
                        </p:tgtEl>
                      </p:cBhvr>
                    </p:animEffect>
                    <p:anim calcmode="lin" valueType="num">
                      <p:cBhvr>
                        <p:cTn dur="750" fill="hold"/>
                        <p:tgtEl>
                          <p:spTgt spid="14"/>
                        </p:tgtEl>
                        <p:attrNameLst>
                          <p:attrName>ppt_x</p:attrName>
                        </p:attrNameLst>
                      </p:cBhvr>
                      <p:tavLst>
                        <p:tav tm="0">
                          <p:val>
                            <p:strVal val="#ppt_x"/>
                          </p:val>
                        </p:tav>
                        <p:tav tm="100000">
                          <p:val>
                            <p:strVal val="#ppt_x"/>
                          </p:val>
                        </p:tav>
                      </p:tavLst>
                    </p:anim>
                    <p:anim calcmode="lin" valueType="num">
                      <p:cBhvr>
                        <p:cTn dur="750" fill="hold"/>
                        <p:tgtEl>
                          <p:spTgt spid="14"/>
                        </p:tgtEl>
                        <p:attrNameLst>
                          <p:attrName>ppt_y</p:attrName>
                        </p:attrNameLst>
                      </p:cBhvr>
                      <p:tavLst>
                        <p:tav tm="0">
                          <p:val>
                            <p:strVal val="#ppt_y+.1"/>
                          </p:val>
                        </p:tav>
                        <p:tav tm="100000">
                          <p:val>
                            <p:strVal val="#ppt_y"/>
                          </p:val>
                        </p:tav>
                      </p:tavLst>
                    </p:anim>
                  </p:childTnLst>
                </p:cTn>
              </p:par>
            </p:tnLst>
          </p:tmpl>
        </p:tmplLst>
      </p:bldP>
      <p:bldP spid="11" grpId="0" animBg="1"/>
      <p:bldP spid="10" grpId="0" build="p" animBg="1">
        <p:tmplLst>
          <p:tmpl>
            <p:tnLst>
              <p:par>
                <p:cTn presetID="22" presetClass="entr" presetSubtype="4" fill="hold" nodeType="withEffect">
                  <p:stCondLst>
                    <p:cond delay="500"/>
                  </p:stCondLst>
                  <p:childTnLst>
                    <p:set>
                      <p:cBhvr>
                        <p:cTn dur="1" fill="hold">
                          <p:stCondLst>
                            <p:cond delay="0"/>
                          </p:stCondLst>
                        </p:cTn>
                        <p:tgtEl>
                          <p:spTgt spid="10"/>
                        </p:tgtEl>
                        <p:attrNameLst>
                          <p:attrName>style.visibility</p:attrName>
                        </p:attrNameLst>
                      </p:cBhvr>
                      <p:to>
                        <p:strVal val="visible"/>
                      </p:to>
                    </p:set>
                    <p:animEffect transition="in" filter="wipe(down)">
                      <p:cBhvr>
                        <p:cTn dur="500"/>
                        <p:tgtEl>
                          <p:spTgt spid="10"/>
                        </p:tgtEl>
                      </p:cBhvr>
                    </p:animEffect>
                  </p:childTnLst>
                </p:cTn>
              </p:par>
            </p:tnLst>
          </p:tmpl>
          <p:tmpl lvl="1">
            <p:tnLst>
              <p:par>
                <p:cTn presetID="22" presetClass="entr" presetSubtype="4" fill="hold" nodeType="withEffect">
                  <p:stCondLst>
                    <p:cond delay="500"/>
                  </p:stCondLst>
                  <p:childTnLst>
                    <p:set>
                      <p:cBhvr>
                        <p:cTn dur="1" fill="hold">
                          <p:stCondLst>
                            <p:cond delay="0"/>
                          </p:stCondLst>
                        </p:cTn>
                        <p:tgtEl>
                          <p:spTgt spid="10"/>
                        </p:tgtEl>
                        <p:attrNameLst>
                          <p:attrName>style.visibility</p:attrName>
                        </p:attrNameLst>
                      </p:cBhvr>
                      <p:to>
                        <p:strVal val="visible"/>
                      </p:to>
                    </p:set>
                    <p:animEffect transition="in" filter="wipe(down)">
                      <p:cBhvr>
                        <p:cTn dur="500"/>
                        <p:tgtEl>
                          <p:spTgt spid="10"/>
                        </p:tgtEl>
                      </p:cBhvr>
                    </p:animEffect>
                  </p:childTnLst>
                </p:cTn>
              </p:par>
            </p:tnLst>
          </p:tmpl>
        </p:tmplLst>
      </p:bldP>
      <p:bldP spid="28" grpId="0" build="p">
        <p:tmplLst>
          <p:tmpl lvl="1">
            <p:tnLst>
              <p:par>
                <p:cTn presetID="47" presetClass="entr" presetSubtype="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750"/>
                        <p:tgtEl>
                          <p:spTgt spid="28"/>
                        </p:tgtEl>
                      </p:cBhvr>
                    </p:animEffect>
                    <p:anim calcmode="lin" valueType="num">
                      <p:cBhvr>
                        <p:cTn dur="750" fill="hold"/>
                        <p:tgtEl>
                          <p:spTgt spid="28"/>
                        </p:tgtEl>
                        <p:attrNameLst>
                          <p:attrName>ppt_x</p:attrName>
                        </p:attrNameLst>
                      </p:cBhvr>
                      <p:tavLst>
                        <p:tav tm="0">
                          <p:val>
                            <p:strVal val="#ppt_x"/>
                          </p:val>
                        </p:tav>
                        <p:tav tm="100000">
                          <p:val>
                            <p:strVal val="#ppt_x"/>
                          </p:val>
                        </p:tav>
                      </p:tavLst>
                    </p:anim>
                    <p:anim calcmode="lin" valueType="num">
                      <p:cBhvr>
                        <p:cTn dur="750" fill="hold"/>
                        <p:tgtEl>
                          <p:spTgt spid="28"/>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47" presetClass="entr" presetSubtype="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Effect transition="in" filter="fade">
                      <p:cBhvr>
                        <p:cTn dur="750"/>
                        <p:tgtEl>
                          <p:spTgt spid="27"/>
                        </p:tgtEl>
                      </p:cBhvr>
                    </p:animEffect>
                    <p:anim calcmode="lin" valueType="num">
                      <p:cBhvr>
                        <p:cTn dur="750" fill="hold"/>
                        <p:tgtEl>
                          <p:spTgt spid="27"/>
                        </p:tgtEl>
                        <p:attrNameLst>
                          <p:attrName>ppt_x</p:attrName>
                        </p:attrNameLst>
                      </p:cBhvr>
                      <p:tavLst>
                        <p:tav tm="0">
                          <p:val>
                            <p:strVal val="#ppt_x"/>
                          </p:val>
                        </p:tav>
                        <p:tav tm="100000">
                          <p:val>
                            <p:strVal val="#ppt_x"/>
                          </p:val>
                        </p:tav>
                      </p:tavLst>
                    </p:anim>
                    <p:anim calcmode="lin" valueType="num">
                      <p:cBhvr>
                        <p:cTn dur="750" fill="hold"/>
                        <p:tgtEl>
                          <p:spTgt spid="27"/>
                        </p:tgtEl>
                        <p:attrNameLst>
                          <p:attrName>ppt_y</p:attrName>
                        </p:attrNameLst>
                      </p:cBhvr>
                      <p:tavLst>
                        <p:tav tm="0">
                          <p:val>
                            <p:strVal val="#ppt_y-.1"/>
                          </p:val>
                        </p:tav>
                        <p:tav tm="100000">
                          <p:val>
                            <p:strVal val="#ppt_y"/>
                          </p:val>
                        </p:tav>
                      </p:tavLst>
                    </p:anim>
                  </p:childTnLst>
                </p:cTn>
              </p:par>
            </p:tnLst>
          </p:tmpl>
        </p:tmplLst>
      </p:bldP>
      <p:bldP spid="29" grpId="0" animBg="1"/>
      <p:bldP spid="30" grpId="0" build="p" animBg="1">
        <p:tmplLst>
          <p:tmpl>
            <p:tnLst>
              <p:par>
                <p:cTn presetID="22" presetClass="entr" presetSubtype="1"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wipe(up)">
                      <p:cBhvr>
                        <p:cTn dur="500"/>
                        <p:tgtEl>
                          <p:spTgt spid="30"/>
                        </p:tgtEl>
                      </p:cBhvr>
                    </p:animEffect>
                  </p:childTnLst>
                </p:cTn>
              </p:par>
            </p:tnLst>
          </p:tmpl>
          <p:tmpl lvl="1">
            <p:tnLst>
              <p:par>
                <p:cTn presetID="22" presetClass="entr" presetSubtype="1"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wipe(up)">
                      <p:cBhvr>
                        <p:cTn dur="500"/>
                        <p:tgtEl>
                          <p:spTgt spid="30"/>
                        </p:tgtEl>
                      </p:cBhvr>
                    </p:animEffect>
                  </p:childTnLst>
                </p:cTn>
              </p:par>
            </p:tnLst>
          </p:tmpl>
        </p:tmplLst>
      </p:bldP>
      <p:bldP spid="34" grpId="0" build="p">
        <p:tmplLst>
          <p:tmpl lvl="1">
            <p:tnLst>
              <p:par>
                <p:cTn presetID="42" presetClass="entr" presetSubtype="0" fill="hold" nodeType="withEffect">
                  <p:stCondLst>
                    <p:cond delay="500"/>
                  </p:stCondLst>
                  <p:childTnLst>
                    <p:set>
                      <p:cBhvr>
                        <p:cTn dur="1" fill="hold">
                          <p:stCondLst>
                            <p:cond delay="0"/>
                          </p:stCondLst>
                        </p:cTn>
                        <p:tgtEl>
                          <p:spTgt spid="34"/>
                        </p:tgtEl>
                        <p:attrNameLst>
                          <p:attrName>style.visibility</p:attrName>
                        </p:attrNameLst>
                      </p:cBhvr>
                      <p:to>
                        <p:strVal val="visible"/>
                      </p:to>
                    </p:set>
                    <p:animEffect transition="in" filter="fade">
                      <p:cBhvr>
                        <p:cTn dur="750"/>
                        <p:tgtEl>
                          <p:spTgt spid="34"/>
                        </p:tgtEl>
                      </p:cBhvr>
                    </p:animEffect>
                    <p:anim calcmode="lin" valueType="num">
                      <p:cBhvr>
                        <p:cTn dur="750" fill="hold"/>
                        <p:tgtEl>
                          <p:spTgt spid="34"/>
                        </p:tgtEl>
                        <p:attrNameLst>
                          <p:attrName>ppt_x</p:attrName>
                        </p:attrNameLst>
                      </p:cBhvr>
                      <p:tavLst>
                        <p:tav tm="0">
                          <p:val>
                            <p:strVal val="#ppt_x"/>
                          </p:val>
                        </p:tav>
                        <p:tav tm="100000">
                          <p:val>
                            <p:strVal val="#ppt_x"/>
                          </p:val>
                        </p:tav>
                      </p:tavLst>
                    </p:anim>
                    <p:anim calcmode="lin" valueType="num">
                      <p:cBhvr>
                        <p:cTn dur="750" fill="hold"/>
                        <p:tgtEl>
                          <p:spTgt spid="34"/>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42" presetClass="entr" presetSubtype="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Effect transition="in" filter="fade">
                      <p:cBhvr>
                        <p:cTn dur="750"/>
                        <p:tgtEl>
                          <p:spTgt spid="33"/>
                        </p:tgtEl>
                      </p:cBhvr>
                    </p:animEffect>
                    <p:anim calcmode="lin" valueType="num">
                      <p:cBhvr>
                        <p:cTn dur="750" fill="hold"/>
                        <p:tgtEl>
                          <p:spTgt spid="33"/>
                        </p:tgtEl>
                        <p:attrNameLst>
                          <p:attrName>ppt_x</p:attrName>
                        </p:attrNameLst>
                      </p:cBhvr>
                      <p:tavLst>
                        <p:tav tm="0">
                          <p:val>
                            <p:strVal val="#ppt_x"/>
                          </p:val>
                        </p:tav>
                        <p:tav tm="100000">
                          <p:val>
                            <p:strVal val="#ppt_x"/>
                          </p:val>
                        </p:tav>
                      </p:tavLst>
                    </p:anim>
                    <p:anim calcmode="lin" valueType="num">
                      <p:cBhvr>
                        <p:cTn dur="750" fill="hold"/>
                        <p:tgtEl>
                          <p:spTgt spid="33"/>
                        </p:tgtEl>
                        <p:attrNameLst>
                          <p:attrName>ppt_y</p:attrName>
                        </p:attrNameLst>
                      </p:cBhvr>
                      <p:tavLst>
                        <p:tav tm="0">
                          <p:val>
                            <p:strVal val="#ppt_y+.1"/>
                          </p:val>
                        </p:tav>
                        <p:tav tm="100000">
                          <p:val>
                            <p:strVal val="#ppt_y"/>
                          </p:val>
                        </p:tav>
                      </p:tavLst>
                    </p:anim>
                  </p:childTnLst>
                </p:cTn>
              </p:par>
            </p:tnLst>
          </p:tmpl>
        </p:tmplLst>
      </p:bldP>
      <p:bldP spid="31" grpId="0" animBg="1"/>
      <p:bldP spid="32" grpId="0" build="p" animBg="1">
        <p:tmplLst>
          <p:tmpl>
            <p:tnLst>
              <p:par>
                <p:cTn presetID="22" presetClass="entr" presetSubtype="4" fill="hold" nodeType="withEffect">
                  <p:stCondLst>
                    <p:cond delay="500"/>
                  </p:stCondLst>
                  <p:childTnLst>
                    <p:set>
                      <p:cBhvr>
                        <p:cTn dur="1" fill="hold">
                          <p:stCondLst>
                            <p:cond delay="0"/>
                          </p:stCondLst>
                        </p:cTn>
                        <p:tgtEl>
                          <p:spTgt spid="32"/>
                        </p:tgtEl>
                        <p:attrNameLst>
                          <p:attrName>style.visibility</p:attrName>
                        </p:attrNameLst>
                      </p:cBhvr>
                      <p:to>
                        <p:strVal val="visible"/>
                      </p:to>
                    </p:set>
                    <p:animEffect transition="in" filter="wipe(down)">
                      <p:cBhvr>
                        <p:cTn dur="500"/>
                        <p:tgtEl>
                          <p:spTgt spid="32"/>
                        </p:tgtEl>
                      </p:cBhvr>
                    </p:animEffect>
                  </p:childTnLst>
                </p:cTn>
              </p:par>
            </p:tnLst>
          </p:tmpl>
          <p:tmpl lvl="1">
            <p:tnLst>
              <p:par>
                <p:cTn presetID="22" presetClass="entr" presetSubtype="4" fill="hold" nodeType="withEffect">
                  <p:stCondLst>
                    <p:cond delay="500"/>
                  </p:stCondLst>
                  <p:childTnLst>
                    <p:set>
                      <p:cBhvr>
                        <p:cTn dur="1" fill="hold">
                          <p:stCondLst>
                            <p:cond delay="0"/>
                          </p:stCondLst>
                        </p:cTn>
                        <p:tgtEl>
                          <p:spTgt spid="32"/>
                        </p:tgtEl>
                        <p:attrNameLst>
                          <p:attrName>style.visibility</p:attrName>
                        </p:attrNameLst>
                      </p:cBhvr>
                      <p:to>
                        <p:strVal val="visible"/>
                      </p:to>
                    </p:set>
                    <p:animEffect transition="in" filter="wipe(down)">
                      <p:cBhvr>
                        <p:cTn dur="500"/>
                        <p:tgtEl>
                          <p:spTgt spid="32"/>
                        </p:tgtEl>
                      </p:cBhvr>
                    </p:animEffect>
                  </p:childTnLst>
                </p:cTn>
              </p:par>
            </p:tnLst>
          </p:tmpl>
        </p:tmplLst>
      </p:bldP>
      <p:bldP spid="7"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üzen_39">
    <p:spTree>
      <p:nvGrpSpPr>
        <p:cNvPr id="1" name=""/>
        <p:cNvGrpSpPr/>
        <p:nvPr/>
      </p:nvGrpSpPr>
      <p:grpSpPr>
        <a:xfrm>
          <a:off x="0" y="0"/>
          <a:ext cx="0" cy="0"/>
          <a:chOff x="0" y="0"/>
          <a:chExt cx="0" cy="0"/>
        </a:xfrm>
      </p:grpSpPr>
      <p:sp>
        <p:nvSpPr>
          <p:cNvPr id="28" name="Metin 1">
            <a:extLst>
              <a:ext uri="{FF2B5EF4-FFF2-40B4-BE49-F238E27FC236}">
                <a16:creationId xmlns:a16="http://schemas.microsoft.com/office/drawing/2014/main" id="{65F37CB7-83DB-4EB3-883A-17169A1DC4DB}"/>
              </a:ext>
            </a:extLst>
          </p:cNvPr>
          <p:cNvSpPr>
            <a:spLocks noGrp="1"/>
          </p:cNvSpPr>
          <p:nvPr>
            <p:ph type="body" sz="quarter" idx="27" hasCustomPrompt="1"/>
          </p:nvPr>
        </p:nvSpPr>
        <p:spPr>
          <a:xfrm>
            <a:off x="806839" y="937008"/>
            <a:ext cx="2305050" cy="2244418"/>
          </a:xfrm>
          <a:prstGeom prst="rect">
            <a:avLst/>
          </a:prstGeom>
        </p:spPr>
        <p:txBody>
          <a:bodyPr/>
          <a:lstStyle>
            <a:lvl1pPr marL="0" indent="0" algn="r">
              <a:lnSpc>
                <a:spcPct val="120000"/>
              </a:lnSpc>
              <a:spcBef>
                <a:spcPts val="1200"/>
              </a:spcBef>
              <a:buNone/>
              <a:defRPr sz="1400">
                <a:solidFill>
                  <a:schemeClr val="tx2"/>
                </a:solidFill>
                <a:latin typeface="+mn-lt"/>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a:t>
            </a:r>
          </a:p>
        </p:txBody>
      </p:sp>
      <p:sp>
        <p:nvSpPr>
          <p:cNvPr id="27" name="Alt Başlık 1">
            <a:extLst>
              <a:ext uri="{FF2B5EF4-FFF2-40B4-BE49-F238E27FC236}">
                <a16:creationId xmlns:a16="http://schemas.microsoft.com/office/drawing/2014/main" id="{4679604F-4B66-4567-A368-A9C01F3DC041}"/>
              </a:ext>
            </a:extLst>
          </p:cNvPr>
          <p:cNvSpPr>
            <a:spLocks noGrp="1"/>
          </p:cNvSpPr>
          <p:nvPr>
            <p:ph type="body" sz="quarter" idx="26" hasCustomPrompt="1"/>
          </p:nvPr>
        </p:nvSpPr>
        <p:spPr>
          <a:xfrm>
            <a:off x="806839" y="603173"/>
            <a:ext cx="2305050" cy="324003"/>
          </a:xfrm>
          <a:prstGeom prst="rect">
            <a:avLst/>
          </a:prstGeom>
        </p:spPr>
        <p:txBody>
          <a:bodyPr/>
          <a:lstStyle>
            <a:lvl1pPr marL="0" indent="0" algn="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29" name="Üçgen 1">
            <a:extLst>
              <a:ext uri="{FF2B5EF4-FFF2-40B4-BE49-F238E27FC236}">
                <a16:creationId xmlns:a16="http://schemas.microsoft.com/office/drawing/2014/main" id="{DA9229FD-737B-4AD4-BB48-6CF17BA5E80E}"/>
              </a:ext>
            </a:extLst>
          </p:cNvPr>
          <p:cNvSpPr/>
          <p:nvPr userDrawn="1"/>
        </p:nvSpPr>
        <p:spPr>
          <a:xfrm rot="10800000" flipV="1">
            <a:off x="2731606" y="3621139"/>
            <a:ext cx="380283" cy="38028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Tarih 1">
            <a:extLst>
              <a:ext uri="{FF2B5EF4-FFF2-40B4-BE49-F238E27FC236}">
                <a16:creationId xmlns:a16="http://schemas.microsoft.com/office/drawing/2014/main" id="{9B9F59C3-45D5-4E5F-9153-CEB6589B4669}"/>
              </a:ext>
            </a:extLst>
          </p:cNvPr>
          <p:cNvSpPr>
            <a:spLocks noGrp="1"/>
          </p:cNvSpPr>
          <p:nvPr>
            <p:ph type="body" sz="quarter" idx="28" hasCustomPrompt="1"/>
          </p:nvPr>
        </p:nvSpPr>
        <p:spPr>
          <a:xfrm>
            <a:off x="1095764" y="3830852"/>
            <a:ext cx="2016125" cy="560532"/>
          </a:xfrm>
          <a:prstGeom prst="rect">
            <a:avLst/>
          </a:prstGeom>
          <a:solidFill>
            <a:schemeClr val="accent1"/>
          </a:solidFill>
          <a:ln w="31750">
            <a:noFill/>
          </a:ln>
        </p:spPr>
        <p:txBody>
          <a:bodyPr lIns="90000" tIns="54000" bIns="36000" anchor="t" anchorCtr="0"/>
          <a:lstStyle>
            <a:lvl1pPr marL="0" indent="0" algn="r">
              <a:lnSpc>
                <a:spcPct val="120000"/>
              </a:lnSpc>
              <a:spcBef>
                <a:spcPts val="1200"/>
              </a:spcBef>
              <a:buNone/>
              <a:defRPr sz="2400">
                <a:solidFill>
                  <a:schemeClr val="bg1"/>
                </a:solidFill>
                <a:latin typeface="Raleway SemiBold" panose="020B0703030101060003" pitchFamily="34" charset="-94"/>
              </a:defRPr>
            </a:lvl1pPr>
          </a:lstStyle>
          <a:p>
            <a:pPr lvl="0"/>
            <a:r>
              <a:rPr lang="tr-TR" dirty="0"/>
              <a:t>12.13.2015</a:t>
            </a:r>
          </a:p>
        </p:txBody>
      </p:sp>
      <p:sp>
        <p:nvSpPr>
          <p:cNvPr id="34" name="Metin 2">
            <a:extLst>
              <a:ext uri="{FF2B5EF4-FFF2-40B4-BE49-F238E27FC236}">
                <a16:creationId xmlns:a16="http://schemas.microsoft.com/office/drawing/2014/main" id="{C35E77BB-3BF6-4D6E-A06D-455FE4EB7D96}"/>
              </a:ext>
            </a:extLst>
          </p:cNvPr>
          <p:cNvSpPr>
            <a:spLocks noGrp="1"/>
          </p:cNvSpPr>
          <p:nvPr>
            <p:ph type="body" sz="quarter" idx="31" hasCustomPrompt="1"/>
          </p:nvPr>
        </p:nvSpPr>
        <p:spPr>
          <a:xfrm>
            <a:off x="3477885" y="4146550"/>
            <a:ext cx="2305050" cy="2244418"/>
          </a:xfrm>
          <a:prstGeom prst="rect">
            <a:avLst/>
          </a:prstGeom>
        </p:spPr>
        <p:txBody>
          <a:bodyPr/>
          <a:lstStyle>
            <a:lvl1pPr marL="0" indent="0" algn="r">
              <a:lnSpc>
                <a:spcPct val="120000"/>
              </a:lnSpc>
              <a:spcBef>
                <a:spcPts val="1200"/>
              </a:spcBef>
              <a:buNone/>
              <a:defRPr sz="1400">
                <a:solidFill>
                  <a:schemeClr val="tx2"/>
                </a:solidFill>
                <a:latin typeface="+mn-lt"/>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a:t>
            </a:r>
          </a:p>
        </p:txBody>
      </p:sp>
      <p:sp>
        <p:nvSpPr>
          <p:cNvPr id="33" name="Alt Başlık 2">
            <a:extLst>
              <a:ext uri="{FF2B5EF4-FFF2-40B4-BE49-F238E27FC236}">
                <a16:creationId xmlns:a16="http://schemas.microsoft.com/office/drawing/2014/main" id="{B9250C43-017D-4AE9-B340-F45F6272A503}"/>
              </a:ext>
            </a:extLst>
          </p:cNvPr>
          <p:cNvSpPr>
            <a:spLocks noGrp="1"/>
          </p:cNvSpPr>
          <p:nvPr>
            <p:ph type="body" sz="quarter" idx="30" hasCustomPrompt="1"/>
          </p:nvPr>
        </p:nvSpPr>
        <p:spPr>
          <a:xfrm>
            <a:off x="3477885" y="3812715"/>
            <a:ext cx="2305050" cy="324003"/>
          </a:xfrm>
          <a:prstGeom prst="rect">
            <a:avLst/>
          </a:prstGeom>
        </p:spPr>
        <p:txBody>
          <a:bodyPr/>
          <a:lstStyle>
            <a:lvl1pPr marL="0" indent="0" algn="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31" name="Üçgen 2">
            <a:extLst>
              <a:ext uri="{FF2B5EF4-FFF2-40B4-BE49-F238E27FC236}">
                <a16:creationId xmlns:a16="http://schemas.microsoft.com/office/drawing/2014/main" id="{D363BFB5-E4CE-4E10-AD1B-788167D62BCF}"/>
              </a:ext>
            </a:extLst>
          </p:cNvPr>
          <p:cNvSpPr/>
          <p:nvPr userDrawn="1"/>
        </p:nvSpPr>
        <p:spPr>
          <a:xfrm rot="10800000">
            <a:off x="5401064" y="2843571"/>
            <a:ext cx="380283" cy="38028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 name="Tarih 2">
            <a:extLst>
              <a:ext uri="{FF2B5EF4-FFF2-40B4-BE49-F238E27FC236}">
                <a16:creationId xmlns:a16="http://schemas.microsoft.com/office/drawing/2014/main" id="{FC235880-321F-4277-B610-74E52C9D1BB5}"/>
              </a:ext>
            </a:extLst>
          </p:cNvPr>
          <p:cNvSpPr>
            <a:spLocks noGrp="1"/>
          </p:cNvSpPr>
          <p:nvPr>
            <p:ph type="body" sz="quarter" idx="29" hasCustomPrompt="1"/>
          </p:nvPr>
        </p:nvSpPr>
        <p:spPr>
          <a:xfrm>
            <a:off x="3765222" y="2473181"/>
            <a:ext cx="2016125" cy="560532"/>
          </a:xfrm>
          <a:prstGeom prst="rect">
            <a:avLst/>
          </a:prstGeom>
          <a:solidFill>
            <a:schemeClr val="accent1"/>
          </a:solidFill>
          <a:ln w="31750">
            <a:noFill/>
          </a:ln>
        </p:spPr>
        <p:txBody>
          <a:bodyPr lIns="108000" tIns="54000" bIns="36000" anchor="t" anchorCtr="0"/>
          <a:lstStyle>
            <a:lvl1pPr marL="0" indent="0" algn="r">
              <a:lnSpc>
                <a:spcPct val="120000"/>
              </a:lnSpc>
              <a:spcBef>
                <a:spcPts val="1200"/>
              </a:spcBef>
              <a:buNone/>
              <a:defRPr sz="2400">
                <a:solidFill>
                  <a:schemeClr val="bg1"/>
                </a:solidFill>
                <a:latin typeface="Raleway SemiBold" panose="020B0703030101060003" pitchFamily="34" charset="-94"/>
              </a:defRPr>
            </a:lvl1pPr>
          </a:lstStyle>
          <a:p>
            <a:pPr lvl="0"/>
            <a:r>
              <a:rPr lang="tr-TR" dirty="0"/>
              <a:t>12.13.2016</a:t>
            </a:r>
          </a:p>
        </p:txBody>
      </p:sp>
      <p:sp>
        <p:nvSpPr>
          <p:cNvPr id="21" name="Metin 3">
            <a:extLst>
              <a:ext uri="{FF2B5EF4-FFF2-40B4-BE49-F238E27FC236}">
                <a16:creationId xmlns:a16="http://schemas.microsoft.com/office/drawing/2014/main" id="{BD0C164C-3863-459B-BA06-25E94C4D17BF}"/>
              </a:ext>
            </a:extLst>
          </p:cNvPr>
          <p:cNvSpPr>
            <a:spLocks noGrp="1"/>
          </p:cNvSpPr>
          <p:nvPr>
            <p:ph type="body" sz="quarter" idx="33" hasCustomPrompt="1"/>
          </p:nvPr>
        </p:nvSpPr>
        <p:spPr>
          <a:xfrm>
            <a:off x="6173685" y="937008"/>
            <a:ext cx="2305050" cy="2244418"/>
          </a:xfrm>
          <a:prstGeom prst="rect">
            <a:avLst/>
          </a:prstGeom>
        </p:spPr>
        <p:txBody>
          <a:bodyPr/>
          <a:lstStyle>
            <a:lvl1pPr marL="0" indent="0" algn="r">
              <a:lnSpc>
                <a:spcPct val="120000"/>
              </a:lnSpc>
              <a:spcBef>
                <a:spcPts val="1200"/>
              </a:spcBef>
              <a:buNone/>
              <a:defRPr sz="1400">
                <a:solidFill>
                  <a:schemeClr val="tx2"/>
                </a:solidFill>
                <a:latin typeface="+mn-lt"/>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a:t>
            </a:r>
          </a:p>
        </p:txBody>
      </p:sp>
      <p:sp>
        <p:nvSpPr>
          <p:cNvPr id="20" name="Alt Başlık 3">
            <a:extLst>
              <a:ext uri="{FF2B5EF4-FFF2-40B4-BE49-F238E27FC236}">
                <a16:creationId xmlns:a16="http://schemas.microsoft.com/office/drawing/2014/main" id="{B128DDF8-F695-4C4D-B711-5959D3F232B2}"/>
              </a:ext>
            </a:extLst>
          </p:cNvPr>
          <p:cNvSpPr>
            <a:spLocks noGrp="1"/>
          </p:cNvSpPr>
          <p:nvPr>
            <p:ph type="body" sz="quarter" idx="32" hasCustomPrompt="1"/>
          </p:nvPr>
        </p:nvSpPr>
        <p:spPr>
          <a:xfrm>
            <a:off x="6173685" y="603173"/>
            <a:ext cx="2305050" cy="324003"/>
          </a:xfrm>
          <a:prstGeom prst="rect">
            <a:avLst/>
          </a:prstGeom>
        </p:spPr>
        <p:txBody>
          <a:bodyPr/>
          <a:lstStyle>
            <a:lvl1pPr marL="0" indent="0" algn="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22" name="Üçgen 3">
            <a:extLst>
              <a:ext uri="{FF2B5EF4-FFF2-40B4-BE49-F238E27FC236}">
                <a16:creationId xmlns:a16="http://schemas.microsoft.com/office/drawing/2014/main" id="{523A5CDC-EF26-4316-99ED-A18116D882D3}"/>
              </a:ext>
            </a:extLst>
          </p:cNvPr>
          <p:cNvSpPr/>
          <p:nvPr userDrawn="1"/>
        </p:nvSpPr>
        <p:spPr>
          <a:xfrm rot="10800000" flipV="1">
            <a:off x="8098452" y="3621139"/>
            <a:ext cx="380283" cy="38028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Tarih 3">
            <a:extLst>
              <a:ext uri="{FF2B5EF4-FFF2-40B4-BE49-F238E27FC236}">
                <a16:creationId xmlns:a16="http://schemas.microsoft.com/office/drawing/2014/main" id="{08F4D733-E569-4874-B812-F0D95F700114}"/>
              </a:ext>
            </a:extLst>
          </p:cNvPr>
          <p:cNvSpPr>
            <a:spLocks noGrp="1"/>
          </p:cNvSpPr>
          <p:nvPr>
            <p:ph type="body" sz="quarter" idx="34" hasCustomPrompt="1"/>
          </p:nvPr>
        </p:nvSpPr>
        <p:spPr>
          <a:xfrm>
            <a:off x="6462610" y="3830852"/>
            <a:ext cx="2016125" cy="560532"/>
          </a:xfrm>
          <a:prstGeom prst="rect">
            <a:avLst/>
          </a:prstGeom>
          <a:solidFill>
            <a:schemeClr val="accent1"/>
          </a:solidFill>
          <a:ln w="31750">
            <a:noFill/>
          </a:ln>
        </p:spPr>
        <p:txBody>
          <a:bodyPr lIns="90000" tIns="54000" bIns="36000" anchor="t" anchorCtr="0"/>
          <a:lstStyle>
            <a:lvl1pPr marL="0" indent="0" algn="r">
              <a:lnSpc>
                <a:spcPct val="120000"/>
              </a:lnSpc>
              <a:spcBef>
                <a:spcPts val="1200"/>
              </a:spcBef>
              <a:buNone/>
              <a:defRPr sz="2400">
                <a:solidFill>
                  <a:schemeClr val="bg1"/>
                </a:solidFill>
                <a:latin typeface="Raleway SemiBold" panose="020B0703030101060003" pitchFamily="34" charset="-94"/>
              </a:defRPr>
            </a:lvl1pPr>
          </a:lstStyle>
          <a:p>
            <a:pPr lvl="0"/>
            <a:r>
              <a:rPr lang="tr-TR" dirty="0"/>
              <a:t>12.13.2017</a:t>
            </a:r>
          </a:p>
        </p:txBody>
      </p:sp>
      <p:sp>
        <p:nvSpPr>
          <p:cNvPr id="39" name="Metin 4">
            <a:extLst>
              <a:ext uri="{FF2B5EF4-FFF2-40B4-BE49-F238E27FC236}">
                <a16:creationId xmlns:a16="http://schemas.microsoft.com/office/drawing/2014/main" id="{D4452327-2E7B-4529-8EF4-6F3E2140924B}"/>
              </a:ext>
            </a:extLst>
          </p:cNvPr>
          <p:cNvSpPr>
            <a:spLocks noGrp="1"/>
          </p:cNvSpPr>
          <p:nvPr>
            <p:ph type="body" sz="quarter" idx="37" hasCustomPrompt="1"/>
          </p:nvPr>
        </p:nvSpPr>
        <p:spPr>
          <a:xfrm>
            <a:off x="8844731" y="4146550"/>
            <a:ext cx="2305050" cy="2244418"/>
          </a:xfrm>
          <a:prstGeom prst="rect">
            <a:avLst/>
          </a:prstGeom>
        </p:spPr>
        <p:txBody>
          <a:bodyPr/>
          <a:lstStyle>
            <a:lvl1pPr marL="0" indent="0" algn="r">
              <a:lnSpc>
                <a:spcPct val="120000"/>
              </a:lnSpc>
              <a:spcBef>
                <a:spcPts val="1200"/>
              </a:spcBef>
              <a:buNone/>
              <a:defRPr sz="1400">
                <a:solidFill>
                  <a:schemeClr val="tx2"/>
                </a:solidFill>
                <a:latin typeface="+mn-lt"/>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a:t>
            </a:r>
          </a:p>
        </p:txBody>
      </p:sp>
      <p:sp>
        <p:nvSpPr>
          <p:cNvPr id="38" name="Alt Başlık 4">
            <a:extLst>
              <a:ext uri="{FF2B5EF4-FFF2-40B4-BE49-F238E27FC236}">
                <a16:creationId xmlns:a16="http://schemas.microsoft.com/office/drawing/2014/main" id="{EEE441C7-A45A-4D89-8BAC-45DAA12201C2}"/>
              </a:ext>
            </a:extLst>
          </p:cNvPr>
          <p:cNvSpPr>
            <a:spLocks noGrp="1"/>
          </p:cNvSpPr>
          <p:nvPr>
            <p:ph type="body" sz="quarter" idx="36" hasCustomPrompt="1"/>
          </p:nvPr>
        </p:nvSpPr>
        <p:spPr>
          <a:xfrm>
            <a:off x="8844731" y="3812715"/>
            <a:ext cx="2305050" cy="324003"/>
          </a:xfrm>
          <a:prstGeom prst="rect">
            <a:avLst/>
          </a:prstGeom>
        </p:spPr>
        <p:txBody>
          <a:bodyPr/>
          <a:lstStyle>
            <a:lvl1pPr marL="0" indent="0" algn="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25" name="Üçgen 4">
            <a:extLst>
              <a:ext uri="{FF2B5EF4-FFF2-40B4-BE49-F238E27FC236}">
                <a16:creationId xmlns:a16="http://schemas.microsoft.com/office/drawing/2014/main" id="{84ABBAFD-9F4F-4B84-8904-5E84858D388E}"/>
              </a:ext>
            </a:extLst>
          </p:cNvPr>
          <p:cNvSpPr/>
          <p:nvPr userDrawn="1"/>
        </p:nvSpPr>
        <p:spPr>
          <a:xfrm rot="10800000">
            <a:off x="10767910" y="2843571"/>
            <a:ext cx="380283" cy="38028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Tarih 4">
            <a:extLst>
              <a:ext uri="{FF2B5EF4-FFF2-40B4-BE49-F238E27FC236}">
                <a16:creationId xmlns:a16="http://schemas.microsoft.com/office/drawing/2014/main" id="{7C41E079-4A11-4255-B299-A169817482D0}"/>
              </a:ext>
            </a:extLst>
          </p:cNvPr>
          <p:cNvSpPr>
            <a:spLocks noGrp="1"/>
          </p:cNvSpPr>
          <p:nvPr>
            <p:ph type="body" sz="quarter" idx="35" hasCustomPrompt="1"/>
          </p:nvPr>
        </p:nvSpPr>
        <p:spPr>
          <a:xfrm>
            <a:off x="9132068" y="2473181"/>
            <a:ext cx="2016125" cy="560532"/>
          </a:xfrm>
          <a:prstGeom prst="rect">
            <a:avLst/>
          </a:prstGeom>
          <a:solidFill>
            <a:schemeClr val="accent1"/>
          </a:solidFill>
          <a:ln w="31750">
            <a:noFill/>
          </a:ln>
        </p:spPr>
        <p:txBody>
          <a:bodyPr lIns="90000" tIns="54000" bIns="36000" anchor="t" anchorCtr="0"/>
          <a:lstStyle>
            <a:lvl1pPr marL="0" indent="0" algn="r">
              <a:lnSpc>
                <a:spcPct val="120000"/>
              </a:lnSpc>
              <a:spcBef>
                <a:spcPts val="1200"/>
              </a:spcBef>
              <a:buNone/>
              <a:defRPr sz="2400">
                <a:solidFill>
                  <a:schemeClr val="bg1"/>
                </a:solidFill>
                <a:latin typeface="Raleway SemiBold" panose="020B0703030101060003" pitchFamily="34" charset="-94"/>
              </a:defRPr>
            </a:lvl1pPr>
          </a:lstStyle>
          <a:p>
            <a:pPr lvl="0"/>
            <a:r>
              <a:rPr lang="tr-TR" dirty="0"/>
              <a:t>12.13.2018</a:t>
            </a:r>
          </a:p>
        </p:txBody>
      </p:sp>
      <p:cxnSp>
        <p:nvCxnSpPr>
          <p:cNvPr id="36" name="Düz Bağlayıcı 5">
            <a:extLst>
              <a:ext uri="{FF2B5EF4-FFF2-40B4-BE49-F238E27FC236}">
                <a16:creationId xmlns:a16="http://schemas.microsoft.com/office/drawing/2014/main" id="{50616E7D-7157-4B33-A908-311485B7BCAA}"/>
              </a:ext>
            </a:extLst>
          </p:cNvPr>
          <p:cNvCxnSpPr>
            <a:cxnSpLocks/>
          </p:cNvCxnSpPr>
          <p:nvPr userDrawn="1"/>
        </p:nvCxnSpPr>
        <p:spPr>
          <a:xfrm>
            <a:off x="11228439" y="3429000"/>
            <a:ext cx="2822012" cy="0"/>
          </a:xfrm>
          <a:prstGeom prst="line">
            <a:avLst/>
          </a:prstGeom>
          <a:ln w="31750">
            <a:tailEnd type="none" w="lg" len="lg"/>
          </a:ln>
        </p:spPr>
        <p:style>
          <a:lnRef idx="1">
            <a:schemeClr val="accent1"/>
          </a:lnRef>
          <a:fillRef idx="0">
            <a:schemeClr val="accent1"/>
          </a:fillRef>
          <a:effectRef idx="0">
            <a:schemeClr val="accent1"/>
          </a:effectRef>
          <a:fontRef idx="minor">
            <a:schemeClr val="tx1"/>
          </a:fontRef>
        </p:style>
      </p:cxnSp>
      <p:cxnSp>
        <p:nvCxnSpPr>
          <p:cNvPr id="40" name="Düz Bağlayıcı 4">
            <a:extLst>
              <a:ext uri="{FF2B5EF4-FFF2-40B4-BE49-F238E27FC236}">
                <a16:creationId xmlns:a16="http://schemas.microsoft.com/office/drawing/2014/main" id="{04F07322-378A-4675-991F-E1FC4C2A71A8}"/>
              </a:ext>
            </a:extLst>
          </p:cNvPr>
          <p:cNvCxnSpPr>
            <a:cxnSpLocks/>
          </p:cNvCxnSpPr>
          <p:nvPr userDrawn="1"/>
        </p:nvCxnSpPr>
        <p:spPr>
          <a:xfrm>
            <a:off x="8522980" y="3429000"/>
            <a:ext cx="2625213" cy="0"/>
          </a:xfrm>
          <a:prstGeom prst="line">
            <a:avLst/>
          </a:prstGeom>
          <a:ln w="31750">
            <a:tailEnd type="oval" w="lg" len="lg"/>
          </a:ln>
        </p:spPr>
        <p:style>
          <a:lnRef idx="1">
            <a:schemeClr val="accent1"/>
          </a:lnRef>
          <a:fillRef idx="0">
            <a:schemeClr val="accent1"/>
          </a:fillRef>
          <a:effectRef idx="0">
            <a:schemeClr val="accent1"/>
          </a:effectRef>
          <a:fontRef idx="minor">
            <a:schemeClr val="tx1"/>
          </a:fontRef>
        </p:style>
      </p:cxnSp>
      <p:cxnSp>
        <p:nvCxnSpPr>
          <p:cNvPr id="19" name="Düz Bağlayıcı 3">
            <a:extLst>
              <a:ext uri="{FF2B5EF4-FFF2-40B4-BE49-F238E27FC236}">
                <a16:creationId xmlns:a16="http://schemas.microsoft.com/office/drawing/2014/main" id="{A48CE955-C028-479E-8903-54675248B31F}"/>
              </a:ext>
            </a:extLst>
          </p:cNvPr>
          <p:cNvCxnSpPr>
            <a:cxnSpLocks/>
          </p:cNvCxnSpPr>
          <p:nvPr userDrawn="1"/>
        </p:nvCxnSpPr>
        <p:spPr>
          <a:xfrm>
            <a:off x="5848606" y="3429000"/>
            <a:ext cx="2625213" cy="0"/>
          </a:xfrm>
          <a:prstGeom prst="line">
            <a:avLst/>
          </a:prstGeom>
          <a:ln w="31750">
            <a:tailEnd type="oval" w="lg" len="lg"/>
          </a:ln>
        </p:spPr>
        <p:style>
          <a:lnRef idx="1">
            <a:schemeClr val="accent1"/>
          </a:lnRef>
          <a:fillRef idx="0">
            <a:schemeClr val="accent1"/>
          </a:fillRef>
          <a:effectRef idx="0">
            <a:schemeClr val="accent1"/>
          </a:effectRef>
          <a:fontRef idx="minor">
            <a:schemeClr val="tx1"/>
          </a:fontRef>
        </p:style>
      </p:cxnSp>
      <p:cxnSp>
        <p:nvCxnSpPr>
          <p:cNvPr id="35" name="Düz Bağlayıcı 2">
            <a:extLst>
              <a:ext uri="{FF2B5EF4-FFF2-40B4-BE49-F238E27FC236}">
                <a16:creationId xmlns:a16="http://schemas.microsoft.com/office/drawing/2014/main" id="{F916880E-7E8E-40FF-988A-58EFF3EC486B}"/>
              </a:ext>
            </a:extLst>
          </p:cNvPr>
          <p:cNvCxnSpPr>
            <a:cxnSpLocks/>
          </p:cNvCxnSpPr>
          <p:nvPr userDrawn="1"/>
        </p:nvCxnSpPr>
        <p:spPr>
          <a:xfrm>
            <a:off x="3156134" y="3429000"/>
            <a:ext cx="2625213" cy="0"/>
          </a:xfrm>
          <a:prstGeom prst="line">
            <a:avLst/>
          </a:prstGeom>
          <a:ln w="31750">
            <a:tailEnd type="oval" w="lg" len="lg"/>
          </a:ln>
        </p:spPr>
        <p:style>
          <a:lnRef idx="1">
            <a:schemeClr val="accent1"/>
          </a:lnRef>
          <a:fillRef idx="0">
            <a:schemeClr val="accent1"/>
          </a:fillRef>
          <a:effectRef idx="0">
            <a:schemeClr val="accent1"/>
          </a:effectRef>
          <a:fontRef idx="minor">
            <a:schemeClr val="tx1"/>
          </a:fontRef>
        </p:style>
      </p:cxnSp>
      <p:cxnSp>
        <p:nvCxnSpPr>
          <p:cNvPr id="26" name="Düz Bağlayıcı 1">
            <a:extLst>
              <a:ext uri="{FF2B5EF4-FFF2-40B4-BE49-F238E27FC236}">
                <a16:creationId xmlns:a16="http://schemas.microsoft.com/office/drawing/2014/main" id="{15AF0C79-E15C-4783-9EFB-EACD0DD04474}"/>
              </a:ext>
            </a:extLst>
          </p:cNvPr>
          <p:cNvCxnSpPr>
            <a:cxnSpLocks/>
          </p:cNvCxnSpPr>
          <p:nvPr userDrawn="1"/>
        </p:nvCxnSpPr>
        <p:spPr>
          <a:xfrm>
            <a:off x="-98323" y="3429000"/>
            <a:ext cx="3205296" cy="0"/>
          </a:xfrm>
          <a:prstGeom prst="line">
            <a:avLst/>
          </a:prstGeom>
          <a:ln w="31750">
            <a:tailEnd type="oval" w="lg" len="lg"/>
          </a:ln>
        </p:spPr>
        <p:style>
          <a:lnRef idx="1">
            <a:schemeClr val="accent1"/>
          </a:lnRef>
          <a:fillRef idx="0">
            <a:schemeClr val="accent1"/>
          </a:fillRef>
          <a:effectRef idx="0">
            <a:schemeClr val="accent1"/>
          </a:effectRef>
          <a:fontRef idx="minor">
            <a:schemeClr val="tx1"/>
          </a:fontRef>
        </p:style>
      </p:cxnSp>
      <p:sp>
        <p:nvSpPr>
          <p:cNvPr id="24" name="Slayt Numarası Yer Tutucusu 5">
            <a:extLst>
              <a:ext uri="{FF2B5EF4-FFF2-40B4-BE49-F238E27FC236}">
                <a16:creationId xmlns:a16="http://schemas.microsoft.com/office/drawing/2014/main" id="{EC6C810A-952C-427B-A517-A805E21252DE}"/>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37347315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29"/>
                                        </p:tgtEl>
                                        <p:attrNameLst>
                                          <p:attrName>style.visibility</p:attrName>
                                        </p:attrNameLst>
                                      </p:cBhvr>
                                      <p:to>
                                        <p:strVal val="visible"/>
                                      </p:to>
                                    </p:set>
                                    <p:animEffect transition="in" filter="wipe(up)">
                                      <p:cBhvr>
                                        <p:cTn id="10" dur="500"/>
                                        <p:tgtEl>
                                          <p:spTgt spid="29"/>
                                        </p:tgtEl>
                                      </p:cBhvr>
                                    </p:animEffect>
                                  </p:childTnLst>
                                </p:cTn>
                              </p:par>
                              <p:par>
                                <p:cTn id="11" presetID="22" presetClass="entr" presetSubtype="1" fill="hold" grpId="0" nodeType="withEffect">
                                  <p:stCondLst>
                                    <p:cond delay="500"/>
                                  </p:stCondLst>
                                  <p:childTnLst>
                                    <p:set>
                                      <p:cBhvr>
                                        <p:cTn id="12" dur="1" fill="hold">
                                          <p:stCondLst>
                                            <p:cond delay="0"/>
                                          </p:stCondLst>
                                        </p:cTn>
                                        <p:tgtEl>
                                          <p:spTgt spid="30">
                                            <p:bg/>
                                          </p:spTgt>
                                        </p:tgtEl>
                                        <p:attrNameLst>
                                          <p:attrName>style.visibility</p:attrName>
                                        </p:attrNameLst>
                                      </p:cBhvr>
                                      <p:to>
                                        <p:strVal val="visible"/>
                                      </p:to>
                                    </p:set>
                                    <p:animEffect transition="in" filter="wipe(up)">
                                      <p:cBhvr>
                                        <p:cTn id="13" dur="500"/>
                                        <p:tgtEl>
                                          <p:spTgt spid="30">
                                            <p:bg/>
                                          </p:spTgt>
                                        </p:tgtEl>
                                      </p:cBhvr>
                                    </p:animEffect>
                                  </p:childTnLst>
                                </p:cTn>
                              </p:par>
                              <p:par>
                                <p:cTn id="14" presetID="22" presetClass="entr" presetSubtype="1" fill="hold" grpId="0" nodeType="withEffect">
                                  <p:stCondLst>
                                    <p:cond delay="50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wipe(up)">
                                      <p:cBhvr>
                                        <p:cTn id="16" dur="500"/>
                                        <p:tgtEl>
                                          <p:spTgt spid="30">
                                            <p:txEl>
                                              <p:pRg st="0" end="0"/>
                                            </p:txEl>
                                          </p:spTgt>
                                        </p:tgtEl>
                                      </p:cBhvr>
                                    </p:animEffect>
                                  </p:childTnLst>
                                </p:cTn>
                              </p:par>
                              <p:par>
                                <p:cTn id="17" presetID="47" presetClass="entr" presetSubtype="0" fill="hold" grpId="0" nodeType="withEffect">
                                  <p:stCondLst>
                                    <p:cond delay="50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fade">
                                      <p:cBhvr>
                                        <p:cTn id="19" dur="750"/>
                                        <p:tgtEl>
                                          <p:spTgt spid="27">
                                            <p:txEl>
                                              <p:pRg st="0" end="0"/>
                                            </p:txEl>
                                          </p:spTgt>
                                        </p:tgtEl>
                                      </p:cBhvr>
                                    </p:animEffect>
                                    <p:anim calcmode="lin" valueType="num">
                                      <p:cBhvr>
                                        <p:cTn id="20" dur="75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21" dur="750" fill="hold"/>
                                        <p:tgtEl>
                                          <p:spTgt spid="27">
                                            <p:txEl>
                                              <p:pRg st="0" end="0"/>
                                            </p:txEl>
                                          </p:spTgt>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500"/>
                                  </p:stCondLst>
                                  <p:childTnLst>
                                    <p:set>
                                      <p:cBhvr>
                                        <p:cTn id="23" dur="1" fill="hold">
                                          <p:stCondLst>
                                            <p:cond delay="0"/>
                                          </p:stCondLst>
                                        </p:cTn>
                                        <p:tgtEl>
                                          <p:spTgt spid="28">
                                            <p:txEl>
                                              <p:pRg st="0" end="0"/>
                                            </p:txEl>
                                          </p:spTgt>
                                        </p:tgtEl>
                                        <p:attrNameLst>
                                          <p:attrName>style.visibility</p:attrName>
                                        </p:attrNameLst>
                                      </p:cBhvr>
                                      <p:to>
                                        <p:strVal val="visible"/>
                                      </p:to>
                                    </p:set>
                                    <p:animEffect transition="in" filter="fade">
                                      <p:cBhvr>
                                        <p:cTn id="24" dur="750"/>
                                        <p:tgtEl>
                                          <p:spTgt spid="28">
                                            <p:txEl>
                                              <p:pRg st="0" end="0"/>
                                            </p:txEl>
                                          </p:spTgt>
                                        </p:tgtEl>
                                      </p:cBhvr>
                                    </p:animEffect>
                                    <p:anim calcmode="lin" valueType="num">
                                      <p:cBhvr>
                                        <p:cTn id="25" dur="75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6" dur="75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par>
                                <p:cTn id="32" presetID="22" presetClass="entr" presetSubtype="4" fill="hold" grpId="0" nodeType="withEffect">
                                  <p:stCondLst>
                                    <p:cond delay="50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par>
                                <p:cTn id="35" presetID="22" presetClass="entr" presetSubtype="4" fill="hold" grpId="0" nodeType="withEffect">
                                  <p:stCondLst>
                                    <p:cond delay="500"/>
                                  </p:stCondLst>
                                  <p:childTnLst>
                                    <p:set>
                                      <p:cBhvr>
                                        <p:cTn id="36" dur="1" fill="hold">
                                          <p:stCondLst>
                                            <p:cond delay="0"/>
                                          </p:stCondLst>
                                        </p:cTn>
                                        <p:tgtEl>
                                          <p:spTgt spid="32">
                                            <p:bg/>
                                          </p:spTgt>
                                        </p:tgtEl>
                                        <p:attrNameLst>
                                          <p:attrName>style.visibility</p:attrName>
                                        </p:attrNameLst>
                                      </p:cBhvr>
                                      <p:to>
                                        <p:strVal val="visible"/>
                                      </p:to>
                                    </p:set>
                                    <p:animEffect transition="in" filter="wipe(down)">
                                      <p:cBhvr>
                                        <p:cTn id="37" dur="500"/>
                                        <p:tgtEl>
                                          <p:spTgt spid="32">
                                            <p:bg/>
                                          </p:spTgt>
                                        </p:tgtEl>
                                      </p:cBhvr>
                                    </p:animEffect>
                                  </p:childTnLst>
                                </p:cTn>
                              </p:par>
                              <p:par>
                                <p:cTn id="38" presetID="22" presetClass="entr" presetSubtype="4" fill="hold" grpId="0" nodeType="withEffect">
                                  <p:stCondLst>
                                    <p:cond delay="500"/>
                                  </p:stCondLst>
                                  <p:childTnLst>
                                    <p:set>
                                      <p:cBhvr>
                                        <p:cTn id="39" dur="1" fill="hold">
                                          <p:stCondLst>
                                            <p:cond delay="0"/>
                                          </p:stCondLst>
                                        </p:cTn>
                                        <p:tgtEl>
                                          <p:spTgt spid="32">
                                            <p:txEl>
                                              <p:pRg st="0" end="0"/>
                                            </p:txEl>
                                          </p:spTgt>
                                        </p:tgtEl>
                                        <p:attrNameLst>
                                          <p:attrName>style.visibility</p:attrName>
                                        </p:attrNameLst>
                                      </p:cBhvr>
                                      <p:to>
                                        <p:strVal val="visible"/>
                                      </p:to>
                                    </p:set>
                                    <p:animEffect transition="in" filter="wipe(down)">
                                      <p:cBhvr>
                                        <p:cTn id="40" dur="500"/>
                                        <p:tgtEl>
                                          <p:spTgt spid="32">
                                            <p:txEl>
                                              <p:pRg st="0" end="0"/>
                                            </p:txEl>
                                          </p:spTgt>
                                        </p:tgtEl>
                                      </p:cBhvr>
                                    </p:animEffect>
                                  </p:childTnLst>
                                </p:cTn>
                              </p:par>
                              <p:par>
                                <p:cTn id="41" presetID="42" presetClass="entr" presetSubtype="0" fill="hold" grpId="0" nodeType="withEffect">
                                  <p:stCondLst>
                                    <p:cond delay="500"/>
                                  </p:stCondLst>
                                  <p:childTnLst>
                                    <p:set>
                                      <p:cBhvr>
                                        <p:cTn id="42" dur="1" fill="hold">
                                          <p:stCondLst>
                                            <p:cond delay="0"/>
                                          </p:stCondLst>
                                        </p:cTn>
                                        <p:tgtEl>
                                          <p:spTgt spid="33">
                                            <p:txEl>
                                              <p:pRg st="0" end="0"/>
                                            </p:txEl>
                                          </p:spTgt>
                                        </p:tgtEl>
                                        <p:attrNameLst>
                                          <p:attrName>style.visibility</p:attrName>
                                        </p:attrNameLst>
                                      </p:cBhvr>
                                      <p:to>
                                        <p:strVal val="visible"/>
                                      </p:to>
                                    </p:set>
                                    <p:animEffect transition="in" filter="fade">
                                      <p:cBhvr>
                                        <p:cTn id="43" dur="750"/>
                                        <p:tgtEl>
                                          <p:spTgt spid="33">
                                            <p:txEl>
                                              <p:pRg st="0" end="0"/>
                                            </p:txEl>
                                          </p:spTgt>
                                        </p:tgtEl>
                                      </p:cBhvr>
                                    </p:animEffect>
                                    <p:anim calcmode="lin" valueType="num">
                                      <p:cBhvr>
                                        <p:cTn id="44" dur="75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45" dur="750" fill="hold"/>
                                        <p:tgtEl>
                                          <p:spTgt spid="33">
                                            <p:txEl>
                                              <p:pRg st="0" end="0"/>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500"/>
                                  </p:stCondLst>
                                  <p:childTnLst>
                                    <p:set>
                                      <p:cBhvr>
                                        <p:cTn id="47" dur="1" fill="hold">
                                          <p:stCondLst>
                                            <p:cond delay="0"/>
                                          </p:stCondLst>
                                        </p:cTn>
                                        <p:tgtEl>
                                          <p:spTgt spid="34">
                                            <p:txEl>
                                              <p:pRg st="0" end="0"/>
                                            </p:txEl>
                                          </p:spTgt>
                                        </p:tgtEl>
                                        <p:attrNameLst>
                                          <p:attrName>style.visibility</p:attrName>
                                        </p:attrNameLst>
                                      </p:cBhvr>
                                      <p:to>
                                        <p:strVal val="visible"/>
                                      </p:to>
                                    </p:set>
                                    <p:animEffect transition="in" filter="fade">
                                      <p:cBhvr>
                                        <p:cTn id="48" dur="750"/>
                                        <p:tgtEl>
                                          <p:spTgt spid="34">
                                            <p:txEl>
                                              <p:pRg st="0" end="0"/>
                                            </p:txEl>
                                          </p:spTgt>
                                        </p:tgtEl>
                                      </p:cBhvr>
                                    </p:animEffect>
                                    <p:anim calcmode="lin" valueType="num">
                                      <p:cBhvr>
                                        <p:cTn id="49" dur="75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50" dur="75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500"/>
                                        <p:tgtEl>
                                          <p:spTgt spid="19"/>
                                        </p:tgtEl>
                                      </p:cBhvr>
                                    </p:animEffect>
                                  </p:childTnLst>
                                </p:cTn>
                              </p:par>
                              <p:par>
                                <p:cTn id="56" presetID="22" presetClass="entr" presetSubtype="1" fill="hold" grpId="0" nodeType="withEffect">
                                  <p:stCondLst>
                                    <p:cond delay="500"/>
                                  </p:stCondLst>
                                  <p:childTnLst>
                                    <p:set>
                                      <p:cBhvr>
                                        <p:cTn id="57" dur="1" fill="hold">
                                          <p:stCondLst>
                                            <p:cond delay="0"/>
                                          </p:stCondLst>
                                        </p:cTn>
                                        <p:tgtEl>
                                          <p:spTgt spid="22"/>
                                        </p:tgtEl>
                                        <p:attrNameLst>
                                          <p:attrName>style.visibility</p:attrName>
                                        </p:attrNameLst>
                                      </p:cBhvr>
                                      <p:to>
                                        <p:strVal val="visible"/>
                                      </p:to>
                                    </p:set>
                                    <p:animEffect transition="in" filter="wipe(up)">
                                      <p:cBhvr>
                                        <p:cTn id="58" dur="500"/>
                                        <p:tgtEl>
                                          <p:spTgt spid="22"/>
                                        </p:tgtEl>
                                      </p:cBhvr>
                                    </p:animEffect>
                                  </p:childTnLst>
                                </p:cTn>
                              </p:par>
                              <p:par>
                                <p:cTn id="59" presetID="22" presetClass="entr" presetSubtype="1" fill="hold" grpId="0" nodeType="withEffect">
                                  <p:stCondLst>
                                    <p:cond delay="500"/>
                                  </p:stCondLst>
                                  <p:childTnLst>
                                    <p:set>
                                      <p:cBhvr>
                                        <p:cTn id="60" dur="1" fill="hold">
                                          <p:stCondLst>
                                            <p:cond delay="0"/>
                                          </p:stCondLst>
                                        </p:cTn>
                                        <p:tgtEl>
                                          <p:spTgt spid="23">
                                            <p:bg/>
                                          </p:spTgt>
                                        </p:tgtEl>
                                        <p:attrNameLst>
                                          <p:attrName>style.visibility</p:attrName>
                                        </p:attrNameLst>
                                      </p:cBhvr>
                                      <p:to>
                                        <p:strVal val="visible"/>
                                      </p:to>
                                    </p:set>
                                    <p:animEffect transition="in" filter="wipe(up)">
                                      <p:cBhvr>
                                        <p:cTn id="61" dur="500"/>
                                        <p:tgtEl>
                                          <p:spTgt spid="23">
                                            <p:bg/>
                                          </p:spTgt>
                                        </p:tgtEl>
                                      </p:cBhvr>
                                    </p:animEffect>
                                  </p:childTnLst>
                                </p:cTn>
                              </p:par>
                              <p:par>
                                <p:cTn id="62" presetID="22" presetClass="entr" presetSubtype="1" fill="hold" grpId="0" nodeType="withEffect">
                                  <p:stCondLst>
                                    <p:cond delay="500"/>
                                  </p:stCondLst>
                                  <p:childTnLst>
                                    <p:set>
                                      <p:cBhvr>
                                        <p:cTn id="63" dur="1" fill="hold">
                                          <p:stCondLst>
                                            <p:cond delay="0"/>
                                          </p:stCondLst>
                                        </p:cTn>
                                        <p:tgtEl>
                                          <p:spTgt spid="23">
                                            <p:txEl>
                                              <p:pRg st="0" end="0"/>
                                            </p:txEl>
                                          </p:spTgt>
                                        </p:tgtEl>
                                        <p:attrNameLst>
                                          <p:attrName>style.visibility</p:attrName>
                                        </p:attrNameLst>
                                      </p:cBhvr>
                                      <p:to>
                                        <p:strVal val="visible"/>
                                      </p:to>
                                    </p:set>
                                    <p:animEffect transition="in" filter="wipe(up)">
                                      <p:cBhvr>
                                        <p:cTn id="64" dur="500"/>
                                        <p:tgtEl>
                                          <p:spTgt spid="23">
                                            <p:txEl>
                                              <p:pRg st="0" end="0"/>
                                            </p:txEl>
                                          </p:spTgt>
                                        </p:tgtEl>
                                      </p:cBhvr>
                                    </p:animEffect>
                                  </p:childTnLst>
                                </p:cTn>
                              </p:par>
                              <p:par>
                                <p:cTn id="65" presetID="42" presetClass="entr" presetSubtype="0" fill="hold" grpId="0" nodeType="withEffect">
                                  <p:stCondLst>
                                    <p:cond delay="500"/>
                                  </p:stCondLst>
                                  <p:childTnLst>
                                    <p:set>
                                      <p:cBhvr>
                                        <p:cTn id="66" dur="1" fill="hold">
                                          <p:stCondLst>
                                            <p:cond delay="0"/>
                                          </p:stCondLst>
                                        </p:cTn>
                                        <p:tgtEl>
                                          <p:spTgt spid="20">
                                            <p:txEl>
                                              <p:pRg st="0" end="0"/>
                                            </p:txEl>
                                          </p:spTgt>
                                        </p:tgtEl>
                                        <p:attrNameLst>
                                          <p:attrName>style.visibility</p:attrName>
                                        </p:attrNameLst>
                                      </p:cBhvr>
                                      <p:to>
                                        <p:strVal val="visible"/>
                                      </p:to>
                                    </p:set>
                                    <p:animEffect transition="in" filter="fade">
                                      <p:cBhvr>
                                        <p:cTn id="67" dur="750"/>
                                        <p:tgtEl>
                                          <p:spTgt spid="20">
                                            <p:txEl>
                                              <p:pRg st="0" end="0"/>
                                            </p:txEl>
                                          </p:spTgt>
                                        </p:tgtEl>
                                      </p:cBhvr>
                                    </p:animEffect>
                                    <p:anim calcmode="lin" valueType="num">
                                      <p:cBhvr>
                                        <p:cTn id="68" dur="75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69" dur="750" fill="hold"/>
                                        <p:tgtEl>
                                          <p:spTgt spid="20">
                                            <p:txEl>
                                              <p:pRg st="0" end="0"/>
                                            </p:tx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500"/>
                                  </p:stCondLst>
                                  <p:childTnLst>
                                    <p:set>
                                      <p:cBhvr>
                                        <p:cTn id="71" dur="1" fill="hold">
                                          <p:stCondLst>
                                            <p:cond delay="0"/>
                                          </p:stCondLst>
                                        </p:cTn>
                                        <p:tgtEl>
                                          <p:spTgt spid="21">
                                            <p:txEl>
                                              <p:pRg st="0" end="0"/>
                                            </p:txEl>
                                          </p:spTgt>
                                        </p:tgtEl>
                                        <p:attrNameLst>
                                          <p:attrName>style.visibility</p:attrName>
                                        </p:attrNameLst>
                                      </p:cBhvr>
                                      <p:to>
                                        <p:strVal val="visible"/>
                                      </p:to>
                                    </p:set>
                                    <p:animEffect transition="in" filter="fade">
                                      <p:cBhvr>
                                        <p:cTn id="72" dur="750"/>
                                        <p:tgtEl>
                                          <p:spTgt spid="21">
                                            <p:txEl>
                                              <p:pRg st="0" end="0"/>
                                            </p:txEl>
                                          </p:spTgt>
                                        </p:tgtEl>
                                      </p:cBhvr>
                                    </p:animEffect>
                                    <p:anim calcmode="lin" valueType="num">
                                      <p:cBhvr>
                                        <p:cTn id="73" dur="75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74" dur="75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wipe(left)">
                                      <p:cBhvr>
                                        <p:cTn id="79" dur="500"/>
                                        <p:tgtEl>
                                          <p:spTgt spid="40"/>
                                        </p:tgtEl>
                                      </p:cBhvr>
                                    </p:animEffect>
                                  </p:childTnLst>
                                </p:cTn>
                              </p:par>
                              <p:par>
                                <p:cTn id="80" presetID="22" presetClass="entr" presetSubtype="4" fill="hold" grpId="0" nodeType="withEffect">
                                  <p:stCondLst>
                                    <p:cond delay="500"/>
                                  </p:stCondLst>
                                  <p:childTnLst>
                                    <p:set>
                                      <p:cBhvr>
                                        <p:cTn id="81" dur="1" fill="hold">
                                          <p:stCondLst>
                                            <p:cond delay="0"/>
                                          </p:stCondLst>
                                        </p:cTn>
                                        <p:tgtEl>
                                          <p:spTgt spid="37">
                                            <p:bg/>
                                          </p:spTgt>
                                        </p:tgtEl>
                                        <p:attrNameLst>
                                          <p:attrName>style.visibility</p:attrName>
                                        </p:attrNameLst>
                                      </p:cBhvr>
                                      <p:to>
                                        <p:strVal val="visible"/>
                                      </p:to>
                                    </p:set>
                                    <p:animEffect transition="in" filter="wipe(down)">
                                      <p:cBhvr>
                                        <p:cTn id="82" dur="500"/>
                                        <p:tgtEl>
                                          <p:spTgt spid="37">
                                            <p:bg/>
                                          </p:spTgt>
                                        </p:tgtEl>
                                      </p:cBhvr>
                                    </p:animEffect>
                                  </p:childTnLst>
                                </p:cTn>
                              </p:par>
                              <p:par>
                                <p:cTn id="83" presetID="22" presetClass="entr" presetSubtype="4" fill="hold" grpId="0" nodeType="withEffect">
                                  <p:stCondLst>
                                    <p:cond delay="500"/>
                                  </p:stCondLst>
                                  <p:childTnLst>
                                    <p:set>
                                      <p:cBhvr>
                                        <p:cTn id="84" dur="1" fill="hold">
                                          <p:stCondLst>
                                            <p:cond delay="0"/>
                                          </p:stCondLst>
                                        </p:cTn>
                                        <p:tgtEl>
                                          <p:spTgt spid="37">
                                            <p:txEl>
                                              <p:pRg st="0" end="0"/>
                                            </p:txEl>
                                          </p:spTgt>
                                        </p:tgtEl>
                                        <p:attrNameLst>
                                          <p:attrName>style.visibility</p:attrName>
                                        </p:attrNameLst>
                                      </p:cBhvr>
                                      <p:to>
                                        <p:strVal val="visible"/>
                                      </p:to>
                                    </p:set>
                                    <p:animEffect transition="in" filter="wipe(down)">
                                      <p:cBhvr>
                                        <p:cTn id="85" dur="500"/>
                                        <p:tgtEl>
                                          <p:spTgt spid="37">
                                            <p:txEl>
                                              <p:pRg st="0" end="0"/>
                                            </p:txEl>
                                          </p:spTgt>
                                        </p:tgtEl>
                                      </p:cBhvr>
                                    </p:animEffect>
                                  </p:childTnLst>
                                </p:cTn>
                              </p:par>
                              <p:par>
                                <p:cTn id="86" presetID="22" presetClass="entr" presetSubtype="4" fill="hold" grpId="0" nodeType="withEffect">
                                  <p:stCondLst>
                                    <p:cond delay="500"/>
                                  </p:stCondLst>
                                  <p:childTnLst>
                                    <p:set>
                                      <p:cBhvr>
                                        <p:cTn id="87" dur="1" fill="hold">
                                          <p:stCondLst>
                                            <p:cond delay="0"/>
                                          </p:stCondLst>
                                        </p:cTn>
                                        <p:tgtEl>
                                          <p:spTgt spid="25"/>
                                        </p:tgtEl>
                                        <p:attrNameLst>
                                          <p:attrName>style.visibility</p:attrName>
                                        </p:attrNameLst>
                                      </p:cBhvr>
                                      <p:to>
                                        <p:strVal val="visible"/>
                                      </p:to>
                                    </p:set>
                                    <p:animEffect transition="in" filter="wipe(down)">
                                      <p:cBhvr>
                                        <p:cTn id="88" dur="500"/>
                                        <p:tgtEl>
                                          <p:spTgt spid="25"/>
                                        </p:tgtEl>
                                      </p:cBhvr>
                                    </p:animEffect>
                                  </p:childTnLst>
                                </p:cTn>
                              </p:par>
                              <p:par>
                                <p:cTn id="89" presetID="42" presetClass="entr" presetSubtype="0" fill="hold" grpId="0" nodeType="withEffect">
                                  <p:stCondLst>
                                    <p:cond delay="500"/>
                                  </p:stCondLst>
                                  <p:childTnLst>
                                    <p:set>
                                      <p:cBhvr>
                                        <p:cTn id="90" dur="1" fill="hold">
                                          <p:stCondLst>
                                            <p:cond delay="0"/>
                                          </p:stCondLst>
                                        </p:cTn>
                                        <p:tgtEl>
                                          <p:spTgt spid="38">
                                            <p:txEl>
                                              <p:pRg st="0" end="0"/>
                                            </p:txEl>
                                          </p:spTgt>
                                        </p:tgtEl>
                                        <p:attrNameLst>
                                          <p:attrName>style.visibility</p:attrName>
                                        </p:attrNameLst>
                                      </p:cBhvr>
                                      <p:to>
                                        <p:strVal val="visible"/>
                                      </p:to>
                                    </p:set>
                                    <p:animEffect transition="in" filter="fade">
                                      <p:cBhvr>
                                        <p:cTn id="91" dur="750"/>
                                        <p:tgtEl>
                                          <p:spTgt spid="38">
                                            <p:txEl>
                                              <p:pRg st="0" end="0"/>
                                            </p:txEl>
                                          </p:spTgt>
                                        </p:tgtEl>
                                      </p:cBhvr>
                                    </p:animEffect>
                                    <p:anim calcmode="lin" valueType="num">
                                      <p:cBhvr>
                                        <p:cTn id="92" dur="75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93" dur="750" fill="hold"/>
                                        <p:tgtEl>
                                          <p:spTgt spid="38">
                                            <p:txEl>
                                              <p:pRg st="0" end="0"/>
                                            </p:txEl>
                                          </p:spTgt>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500"/>
                                  </p:stCondLst>
                                  <p:childTnLst>
                                    <p:set>
                                      <p:cBhvr>
                                        <p:cTn id="95" dur="1" fill="hold">
                                          <p:stCondLst>
                                            <p:cond delay="0"/>
                                          </p:stCondLst>
                                        </p:cTn>
                                        <p:tgtEl>
                                          <p:spTgt spid="39">
                                            <p:txEl>
                                              <p:pRg st="0" end="0"/>
                                            </p:txEl>
                                          </p:spTgt>
                                        </p:tgtEl>
                                        <p:attrNameLst>
                                          <p:attrName>style.visibility</p:attrName>
                                        </p:attrNameLst>
                                      </p:cBhvr>
                                      <p:to>
                                        <p:strVal val="visible"/>
                                      </p:to>
                                    </p:set>
                                    <p:animEffect transition="in" filter="fade">
                                      <p:cBhvr>
                                        <p:cTn id="96" dur="750"/>
                                        <p:tgtEl>
                                          <p:spTgt spid="39">
                                            <p:txEl>
                                              <p:pRg st="0" end="0"/>
                                            </p:txEl>
                                          </p:spTgt>
                                        </p:tgtEl>
                                      </p:cBhvr>
                                    </p:animEffect>
                                    <p:anim calcmode="lin" valueType="num">
                                      <p:cBhvr>
                                        <p:cTn id="97" dur="75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98" dur="750" fill="hold"/>
                                        <p:tgtEl>
                                          <p:spTgt spid="39">
                                            <p:txEl>
                                              <p:pRg st="0" end="0"/>
                                            </p:txEl>
                                          </p:spTgt>
                                        </p:tgtEl>
                                        <p:attrNameLst>
                                          <p:attrName>ppt_y</p:attrName>
                                        </p:attrNameLst>
                                      </p:cBhvr>
                                      <p:tavLst>
                                        <p:tav tm="0">
                                          <p:val>
                                            <p:strVal val="#ppt_y+.1"/>
                                          </p:val>
                                        </p:tav>
                                        <p:tav tm="100000">
                                          <p:val>
                                            <p:strVal val="#ppt_y"/>
                                          </p:val>
                                        </p:tav>
                                      </p:tavLst>
                                    </p:anim>
                                  </p:childTnLst>
                                </p:cTn>
                              </p:par>
                            </p:childTnLst>
                          </p:cTn>
                        </p:par>
                        <p:par>
                          <p:cTn id="99" fill="hold">
                            <p:stCondLst>
                              <p:cond delay="1250"/>
                            </p:stCondLst>
                            <p:childTnLst>
                              <p:par>
                                <p:cTn id="100" presetID="22" presetClass="entr" presetSubtype="8" fill="hold" nodeType="afterEffect">
                                  <p:stCondLst>
                                    <p:cond delay="0"/>
                                  </p:stCondLst>
                                  <p:childTnLst>
                                    <p:set>
                                      <p:cBhvr>
                                        <p:cTn id="101" dur="1" fill="hold">
                                          <p:stCondLst>
                                            <p:cond delay="0"/>
                                          </p:stCondLst>
                                        </p:cTn>
                                        <p:tgtEl>
                                          <p:spTgt spid="36"/>
                                        </p:tgtEl>
                                        <p:attrNameLst>
                                          <p:attrName>style.visibility</p:attrName>
                                        </p:attrNameLst>
                                      </p:cBhvr>
                                      <p:to>
                                        <p:strVal val="visible"/>
                                      </p:to>
                                    </p:set>
                                    <p:animEffect transition="in" filter="wipe(left)">
                                      <p:cBhvr>
                                        <p:cTn id="10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tmplLst>
          <p:tmpl lvl="1">
            <p:tnLst>
              <p:par>
                <p:cTn presetID="47" presetClass="entr" presetSubtype="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750"/>
                        <p:tgtEl>
                          <p:spTgt spid="28"/>
                        </p:tgtEl>
                      </p:cBhvr>
                    </p:animEffect>
                    <p:anim calcmode="lin" valueType="num">
                      <p:cBhvr>
                        <p:cTn dur="750" fill="hold"/>
                        <p:tgtEl>
                          <p:spTgt spid="28"/>
                        </p:tgtEl>
                        <p:attrNameLst>
                          <p:attrName>ppt_x</p:attrName>
                        </p:attrNameLst>
                      </p:cBhvr>
                      <p:tavLst>
                        <p:tav tm="0">
                          <p:val>
                            <p:strVal val="#ppt_x"/>
                          </p:val>
                        </p:tav>
                        <p:tav tm="100000">
                          <p:val>
                            <p:strVal val="#ppt_x"/>
                          </p:val>
                        </p:tav>
                      </p:tavLst>
                    </p:anim>
                    <p:anim calcmode="lin" valueType="num">
                      <p:cBhvr>
                        <p:cTn dur="750" fill="hold"/>
                        <p:tgtEl>
                          <p:spTgt spid="28"/>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47" presetClass="entr" presetSubtype="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Effect transition="in" filter="fade">
                      <p:cBhvr>
                        <p:cTn dur="750"/>
                        <p:tgtEl>
                          <p:spTgt spid="27"/>
                        </p:tgtEl>
                      </p:cBhvr>
                    </p:animEffect>
                    <p:anim calcmode="lin" valueType="num">
                      <p:cBhvr>
                        <p:cTn dur="750" fill="hold"/>
                        <p:tgtEl>
                          <p:spTgt spid="27"/>
                        </p:tgtEl>
                        <p:attrNameLst>
                          <p:attrName>ppt_x</p:attrName>
                        </p:attrNameLst>
                      </p:cBhvr>
                      <p:tavLst>
                        <p:tav tm="0">
                          <p:val>
                            <p:strVal val="#ppt_x"/>
                          </p:val>
                        </p:tav>
                        <p:tav tm="100000">
                          <p:val>
                            <p:strVal val="#ppt_x"/>
                          </p:val>
                        </p:tav>
                      </p:tavLst>
                    </p:anim>
                    <p:anim calcmode="lin" valueType="num">
                      <p:cBhvr>
                        <p:cTn dur="750" fill="hold"/>
                        <p:tgtEl>
                          <p:spTgt spid="27"/>
                        </p:tgtEl>
                        <p:attrNameLst>
                          <p:attrName>ppt_y</p:attrName>
                        </p:attrNameLst>
                      </p:cBhvr>
                      <p:tavLst>
                        <p:tav tm="0">
                          <p:val>
                            <p:strVal val="#ppt_y-.1"/>
                          </p:val>
                        </p:tav>
                        <p:tav tm="100000">
                          <p:val>
                            <p:strVal val="#ppt_y"/>
                          </p:val>
                        </p:tav>
                      </p:tavLst>
                    </p:anim>
                  </p:childTnLst>
                </p:cTn>
              </p:par>
            </p:tnLst>
          </p:tmpl>
        </p:tmplLst>
      </p:bldP>
      <p:bldP spid="29" grpId="0" animBg="1"/>
      <p:bldP spid="30" grpId="0" build="p" animBg="1">
        <p:tmplLst>
          <p:tmpl>
            <p:tnLst>
              <p:par>
                <p:cTn presetID="22" presetClass="entr" presetSubtype="1"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wipe(up)">
                      <p:cBhvr>
                        <p:cTn dur="500"/>
                        <p:tgtEl>
                          <p:spTgt spid="30"/>
                        </p:tgtEl>
                      </p:cBhvr>
                    </p:animEffect>
                  </p:childTnLst>
                </p:cTn>
              </p:par>
            </p:tnLst>
          </p:tmpl>
          <p:tmpl lvl="1">
            <p:tnLst>
              <p:par>
                <p:cTn presetID="22" presetClass="entr" presetSubtype="1"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wipe(up)">
                      <p:cBhvr>
                        <p:cTn dur="500"/>
                        <p:tgtEl>
                          <p:spTgt spid="30"/>
                        </p:tgtEl>
                      </p:cBhvr>
                    </p:animEffect>
                  </p:childTnLst>
                </p:cTn>
              </p:par>
            </p:tnLst>
          </p:tmpl>
        </p:tmplLst>
      </p:bldP>
      <p:bldP spid="34" grpId="0" build="p">
        <p:tmplLst>
          <p:tmpl lvl="1">
            <p:tnLst>
              <p:par>
                <p:cTn presetID="42" presetClass="entr" presetSubtype="0" fill="hold" nodeType="withEffect">
                  <p:stCondLst>
                    <p:cond delay="500"/>
                  </p:stCondLst>
                  <p:childTnLst>
                    <p:set>
                      <p:cBhvr>
                        <p:cTn dur="1" fill="hold">
                          <p:stCondLst>
                            <p:cond delay="0"/>
                          </p:stCondLst>
                        </p:cTn>
                        <p:tgtEl>
                          <p:spTgt spid="34"/>
                        </p:tgtEl>
                        <p:attrNameLst>
                          <p:attrName>style.visibility</p:attrName>
                        </p:attrNameLst>
                      </p:cBhvr>
                      <p:to>
                        <p:strVal val="visible"/>
                      </p:to>
                    </p:set>
                    <p:animEffect transition="in" filter="fade">
                      <p:cBhvr>
                        <p:cTn dur="750"/>
                        <p:tgtEl>
                          <p:spTgt spid="34"/>
                        </p:tgtEl>
                      </p:cBhvr>
                    </p:animEffect>
                    <p:anim calcmode="lin" valueType="num">
                      <p:cBhvr>
                        <p:cTn dur="750" fill="hold"/>
                        <p:tgtEl>
                          <p:spTgt spid="34"/>
                        </p:tgtEl>
                        <p:attrNameLst>
                          <p:attrName>ppt_x</p:attrName>
                        </p:attrNameLst>
                      </p:cBhvr>
                      <p:tavLst>
                        <p:tav tm="0">
                          <p:val>
                            <p:strVal val="#ppt_x"/>
                          </p:val>
                        </p:tav>
                        <p:tav tm="100000">
                          <p:val>
                            <p:strVal val="#ppt_x"/>
                          </p:val>
                        </p:tav>
                      </p:tavLst>
                    </p:anim>
                    <p:anim calcmode="lin" valueType="num">
                      <p:cBhvr>
                        <p:cTn dur="750" fill="hold"/>
                        <p:tgtEl>
                          <p:spTgt spid="34"/>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42" presetClass="entr" presetSubtype="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Effect transition="in" filter="fade">
                      <p:cBhvr>
                        <p:cTn dur="750"/>
                        <p:tgtEl>
                          <p:spTgt spid="33"/>
                        </p:tgtEl>
                      </p:cBhvr>
                    </p:animEffect>
                    <p:anim calcmode="lin" valueType="num">
                      <p:cBhvr>
                        <p:cTn dur="750" fill="hold"/>
                        <p:tgtEl>
                          <p:spTgt spid="33"/>
                        </p:tgtEl>
                        <p:attrNameLst>
                          <p:attrName>ppt_x</p:attrName>
                        </p:attrNameLst>
                      </p:cBhvr>
                      <p:tavLst>
                        <p:tav tm="0">
                          <p:val>
                            <p:strVal val="#ppt_x"/>
                          </p:val>
                        </p:tav>
                        <p:tav tm="100000">
                          <p:val>
                            <p:strVal val="#ppt_x"/>
                          </p:val>
                        </p:tav>
                      </p:tavLst>
                    </p:anim>
                    <p:anim calcmode="lin" valueType="num">
                      <p:cBhvr>
                        <p:cTn dur="750" fill="hold"/>
                        <p:tgtEl>
                          <p:spTgt spid="33"/>
                        </p:tgtEl>
                        <p:attrNameLst>
                          <p:attrName>ppt_y</p:attrName>
                        </p:attrNameLst>
                      </p:cBhvr>
                      <p:tavLst>
                        <p:tav tm="0">
                          <p:val>
                            <p:strVal val="#ppt_y+.1"/>
                          </p:val>
                        </p:tav>
                        <p:tav tm="100000">
                          <p:val>
                            <p:strVal val="#ppt_y"/>
                          </p:val>
                        </p:tav>
                      </p:tavLst>
                    </p:anim>
                  </p:childTnLst>
                </p:cTn>
              </p:par>
            </p:tnLst>
          </p:tmpl>
        </p:tmplLst>
      </p:bldP>
      <p:bldP spid="31" grpId="0" animBg="1"/>
      <p:bldP spid="32" grpId="0" build="p" animBg="1">
        <p:tmplLst>
          <p:tmpl>
            <p:tnLst>
              <p:par>
                <p:cTn presetID="22" presetClass="entr" presetSubtype="4" fill="hold" nodeType="withEffect">
                  <p:stCondLst>
                    <p:cond delay="500"/>
                  </p:stCondLst>
                  <p:childTnLst>
                    <p:set>
                      <p:cBhvr>
                        <p:cTn dur="1" fill="hold">
                          <p:stCondLst>
                            <p:cond delay="0"/>
                          </p:stCondLst>
                        </p:cTn>
                        <p:tgtEl>
                          <p:spTgt spid="32"/>
                        </p:tgtEl>
                        <p:attrNameLst>
                          <p:attrName>style.visibility</p:attrName>
                        </p:attrNameLst>
                      </p:cBhvr>
                      <p:to>
                        <p:strVal val="visible"/>
                      </p:to>
                    </p:set>
                    <p:animEffect transition="in" filter="wipe(down)">
                      <p:cBhvr>
                        <p:cTn dur="500"/>
                        <p:tgtEl>
                          <p:spTgt spid="32"/>
                        </p:tgtEl>
                      </p:cBhvr>
                    </p:animEffect>
                  </p:childTnLst>
                </p:cTn>
              </p:par>
            </p:tnLst>
          </p:tmpl>
          <p:tmpl lvl="1">
            <p:tnLst>
              <p:par>
                <p:cTn presetID="22" presetClass="entr" presetSubtype="4" fill="hold" nodeType="withEffect">
                  <p:stCondLst>
                    <p:cond delay="500"/>
                  </p:stCondLst>
                  <p:childTnLst>
                    <p:set>
                      <p:cBhvr>
                        <p:cTn dur="1" fill="hold">
                          <p:stCondLst>
                            <p:cond delay="0"/>
                          </p:stCondLst>
                        </p:cTn>
                        <p:tgtEl>
                          <p:spTgt spid="32"/>
                        </p:tgtEl>
                        <p:attrNameLst>
                          <p:attrName>style.visibility</p:attrName>
                        </p:attrNameLst>
                      </p:cBhvr>
                      <p:to>
                        <p:strVal val="visible"/>
                      </p:to>
                    </p:set>
                    <p:animEffect transition="in" filter="wipe(down)">
                      <p:cBhvr>
                        <p:cTn dur="500"/>
                        <p:tgtEl>
                          <p:spTgt spid="32"/>
                        </p:tgtEl>
                      </p:cBhvr>
                    </p:animEffect>
                  </p:childTnLst>
                </p:cTn>
              </p:par>
            </p:tnLst>
          </p:tmpl>
        </p:tmplLst>
      </p:bldP>
      <p:bldP spid="21" grpId="0" build="p">
        <p:tmplLst>
          <p:tmpl lvl="1">
            <p:tnLst>
              <p:par>
                <p:cTn presetID="42"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750"/>
                        <p:tgtEl>
                          <p:spTgt spid="21"/>
                        </p:tgtEl>
                      </p:cBhvr>
                    </p:animEffect>
                    <p:anim calcmode="lin" valueType="num">
                      <p:cBhvr>
                        <p:cTn dur="750" fill="hold"/>
                        <p:tgtEl>
                          <p:spTgt spid="21"/>
                        </p:tgtEl>
                        <p:attrNameLst>
                          <p:attrName>ppt_x</p:attrName>
                        </p:attrNameLst>
                      </p:cBhvr>
                      <p:tavLst>
                        <p:tav tm="0">
                          <p:val>
                            <p:strVal val="#ppt_x"/>
                          </p:val>
                        </p:tav>
                        <p:tav tm="100000">
                          <p:val>
                            <p:strVal val="#ppt_x"/>
                          </p:val>
                        </p:tav>
                      </p:tavLst>
                    </p:anim>
                    <p:anim calcmode="lin" valueType="num">
                      <p:cBhvr>
                        <p:cTn dur="750" fill="hold"/>
                        <p:tgtEl>
                          <p:spTgt spid="21"/>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2" presetClass="entr" presetSubtype="0"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Effect transition="in" filter="fade">
                      <p:cBhvr>
                        <p:cTn dur="750"/>
                        <p:tgtEl>
                          <p:spTgt spid="20"/>
                        </p:tgtEl>
                      </p:cBhvr>
                    </p:animEffect>
                    <p:anim calcmode="lin" valueType="num">
                      <p:cBhvr>
                        <p:cTn dur="750" fill="hold"/>
                        <p:tgtEl>
                          <p:spTgt spid="20"/>
                        </p:tgtEl>
                        <p:attrNameLst>
                          <p:attrName>ppt_x</p:attrName>
                        </p:attrNameLst>
                      </p:cBhvr>
                      <p:tavLst>
                        <p:tav tm="0">
                          <p:val>
                            <p:strVal val="#ppt_x"/>
                          </p:val>
                        </p:tav>
                        <p:tav tm="100000">
                          <p:val>
                            <p:strVal val="#ppt_x"/>
                          </p:val>
                        </p:tav>
                      </p:tavLst>
                    </p:anim>
                    <p:anim calcmode="lin" valueType="num">
                      <p:cBhvr>
                        <p:cTn dur="750" fill="hold"/>
                        <p:tgtEl>
                          <p:spTgt spid="20"/>
                        </p:tgtEl>
                        <p:attrNameLst>
                          <p:attrName>ppt_y</p:attrName>
                        </p:attrNameLst>
                      </p:cBhvr>
                      <p:tavLst>
                        <p:tav tm="0">
                          <p:val>
                            <p:strVal val="#ppt_y+.1"/>
                          </p:val>
                        </p:tav>
                        <p:tav tm="100000">
                          <p:val>
                            <p:strVal val="#ppt_y"/>
                          </p:val>
                        </p:tav>
                      </p:tavLst>
                    </p:anim>
                  </p:childTnLst>
                </p:cTn>
              </p:par>
            </p:tnLst>
          </p:tmpl>
        </p:tmplLst>
      </p:bldP>
      <p:bldP spid="22" grpId="0" animBg="1"/>
      <p:bldP spid="23" grpId="0" build="p" animBg="1">
        <p:tmplLst>
          <p:tmpl>
            <p:tnLst>
              <p:par>
                <p:cTn presetID="22" presetClass="entr" presetSubtype="1"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Effect transition="in" filter="wipe(up)">
                      <p:cBhvr>
                        <p:cTn dur="500"/>
                        <p:tgtEl>
                          <p:spTgt spid="23"/>
                        </p:tgtEl>
                      </p:cBhvr>
                    </p:animEffect>
                  </p:childTnLst>
                </p:cTn>
              </p:par>
            </p:tnLst>
          </p:tmpl>
          <p:tmpl lvl="1">
            <p:tnLst>
              <p:par>
                <p:cTn presetID="22" presetClass="entr" presetSubtype="1"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Effect transition="in" filter="wipe(up)">
                      <p:cBhvr>
                        <p:cTn dur="500"/>
                        <p:tgtEl>
                          <p:spTgt spid="23"/>
                        </p:tgtEl>
                      </p:cBhvr>
                    </p:animEffect>
                  </p:childTnLst>
                </p:cTn>
              </p:par>
            </p:tnLst>
          </p:tmpl>
        </p:tmplLst>
      </p:bldP>
      <p:bldP spid="39" grpId="0" build="p">
        <p:tmplLst>
          <p:tmpl lvl="1">
            <p:tnLst>
              <p:par>
                <p:cTn presetID="42" presetClass="entr" presetSubtype="0" fill="hold" nodeType="withEffect">
                  <p:stCondLst>
                    <p:cond delay="500"/>
                  </p:stCondLst>
                  <p:childTnLst>
                    <p:set>
                      <p:cBhvr>
                        <p:cTn dur="1" fill="hold">
                          <p:stCondLst>
                            <p:cond delay="0"/>
                          </p:stCondLst>
                        </p:cTn>
                        <p:tgtEl>
                          <p:spTgt spid="39"/>
                        </p:tgtEl>
                        <p:attrNameLst>
                          <p:attrName>style.visibility</p:attrName>
                        </p:attrNameLst>
                      </p:cBhvr>
                      <p:to>
                        <p:strVal val="visible"/>
                      </p:to>
                    </p:set>
                    <p:animEffect transition="in" filter="fade">
                      <p:cBhvr>
                        <p:cTn dur="750"/>
                        <p:tgtEl>
                          <p:spTgt spid="39"/>
                        </p:tgtEl>
                      </p:cBhvr>
                    </p:animEffect>
                    <p:anim calcmode="lin" valueType="num">
                      <p:cBhvr>
                        <p:cTn dur="750" fill="hold"/>
                        <p:tgtEl>
                          <p:spTgt spid="39"/>
                        </p:tgtEl>
                        <p:attrNameLst>
                          <p:attrName>ppt_x</p:attrName>
                        </p:attrNameLst>
                      </p:cBhvr>
                      <p:tavLst>
                        <p:tav tm="0">
                          <p:val>
                            <p:strVal val="#ppt_x"/>
                          </p:val>
                        </p:tav>
                        <p:tav tm="100000">
                          <p:val>
                            <p:strVal val="#ppt_x"/>
                          </p:val>
                        </p:tav>
                      </p:tavLst>
                    </p:anim>
                    <p:anim calcmode="lin" valueType="num">
                      <p:cBhvr>
                        <p:cTn dur="750" fill="hold"/>
                        <p:tgtEl>
                          <p:spTgt spid="39"/>
                        </p:tgtEl>
                        <p:attrNameLst>
                          <p:attrName>ppt_y</p:attrName>
                        </p:attrNameLst>
                      </p:cBhvr>
                      <p:tavLst>
                        <p:tav tm="0">
                          <p:val>
                            <p:strVal val="#ppt_y+.1"/>
                          </p:val>
                        </p:tav>
                        <p:tav tm="100000">
                          <p:val>
                            <p:strVal val="#ppt_y"/>
                          </p:val>
                        </p:tav>
                      </p:tavLst>
                    </p:anim>
                  </p:childTnLst>
                </p:cTn>
              </p:par>
            </p:tnLst>
          </p:tmpl>
        </p:tmplLst>
      </p:bldP>
      <p:bldP spid="38" grpId="0" build="p">
        <p:tmplLst>
          <p:tmpl lvl="1">
            <p:tnLst>
              <p:par>
                <p:cTn presetID="42" presetClass="entr" presetSubtype="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Effect transition="in" filter="fade">
                      <p:cBhvr>
                        <p:cTn dur="750"/>
                        <p:tgtEl>
                          <p:spTgt spid="38"/>
                        </p:tgtEl>
                      </p:cBhvr>
                    </p:animEffect>
                    <p:anim calcmode="lin" valueType="num">
                      <p:cBhvr>
                        <p:cTn dur="750" fill="hold"/>
                        <p:tgtEl>
                          <p:spTgt spid="38"/>
                        </p:tgtEl>
                        <p:attrNameLst>
                          <p:attrName>ppt_x</p:attrName>
                        </p:attrNameLst>
                      </p:cBhvr>
                      <p:tavLst>
                        <p:tav tm="0">
                          <p:val>
                            <p:strVal val="#ppt_x"/>
                          </p:val>
                        </p:tav>
                        <p:tav tm="100000">
                          <p:val>
                            <p:strVal val="#ppt_x"/>
                          </p:val>
                        </p:tav>
                      </p:tavLst>
                    </p:anim>
                    <p:anim calcmode="lin" valueType="num">
                      <p:cBhvr>
                        <p:cTn dur="750" fill="hold"/>
                        <p:tgtEl>
                          <p:spTgt spid="38"/>
                        </p:tgtEl>
                        <p:attrNameLst>
                          <p:attrName>ppt_y</p:attrName>
                        </p:attrNameLst>
                      </p:cBhvr>
                      <p:tavLst>
                        <p:tav tm="0">
                          <p:val>
                            <p:strVal val="#ppt_y+.1"/>
                          </p:val>
                        </p:tav>
                        <p:tav tm="100000">
                          <p:val>
                            <p:strVal val="#ppt_y"/>
                          </p:val>
                        </p:tav>
                      </p:tavLst>
                    </p:anim>
                  </p:childTnLst>
                </p:cTn>
              </p:par>
            </p:tnLst>
          </p:tmpl>
        </p:tmplLst>
      </p:bldP>
      <p:bldP spid="25" grpId="0" animBg="1"/>
      <p:bldP spid="37" grpId="0" build="p" animBg="1">
        <p:tmplLst>
          <p:tmpl>
            <p:tnLst>
              <p:par>
                <p:cTn presetID="22" presetClass="entr" presetSubtype="4" fill="hold" nodeType="withEffect">
                  <p:stCondLst>
                    <p:cond delay="500"/>
                  </p:stCondLst>
                  <p:childTnLst>
                    <p:set>
                      <p:cBhvr>
                        <p:cTn dur="1" fill="hold">
                          <p:stCondLst>
                            <p:cond delay="0"/>
                          </p:stCondLst>
                        </p:cTn>
                        <p:tgtEl>
                          <p:spTgt spid="37"/>
                        </p:tgtEl>
                        <p:attrNameLst>
                          <p:attrName>style.visibility</p:attrName>
                        </p:attrNameLst>
                      </p:cBhvr>
                      <p:to>
                        <p:strVal val="visible"/>
                      </p:to>
                    </p:set>
                    <p:animEffect transition="in" filter="wipe(down)">
                      <p:cBhvr>
                        <p:cTn dur="500"/>
                        <p:tgtEl>
                          <p:spTgt spid="37"/>
                        </p:tgtEl>
                      </p:cBhvr>
                    </p:animEffect>
                  </p:childTnLst>
                </p:cTn>
              </p:par>
            </p:tnLst>
          </p:tmpl>
          <p:tmpl lvl="1">
            <p:tnLst>
              <p:par>
                <p:cTn presetID="22" presetClass="entr" presetSubtype="4" fill="hold" nodeType="withEffect">
                  <p:stCondLst>
                    <p:cond delay="500"/>
                  </p:stCondLst>
                  <p:childTnLst>
                    <p:set>
                      <p:cBhvr>
                        <p:cTn dur="1" fill="hold">
                          <p:stCondLst>
                            <p:cond delay="0"/>
                          </p:stCondLst>
                        </p:cTn>
                        <p:tgtEl>
                          <p:spTgt spid="37"/>
                        </p:tgtEl>
                        <p:attrNameLst>
                          <p:attrName>style.visibility</p:attrName>
                        </p:attrNameLst>
                      </p:cBhvr>
                      <p:to>
                        <p:strVal val="visible"/>
                      </p:to>
                    </p:set>
                    <p:animEffect transition="in" filter="wipe(down)">
                      <p:cBhvr>
                        <p:cTn dur="500"/>
                        <p:tgtEl>
                          <p:spTgt spid="37"/>
                        </p:tgtEl>
                      </p:cBhvr>
                    </p:animEffect>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üzen_40">
    <p:spTree>
      <p:nvGrpSpPr>
        <p:cNvPr id="1" name=""/>
        <p:cNvGrpSpPr/>
        <p:nvPr/>
      </p:nvGrpSpPr>
      <p:grpSpPr>
        <a:xfrm>
          <a:off x="0" y="0"/>
          <a:ext cx="0" cy="0"/>
          <a:chOff x="0" y="0"/>
          <a:chExt cx="0" cy="0"/>
        </a:xfrm>
      </p:grpSpPr>
      <p:sp>
        <p:nvSpPr>
          <p:cNvPr id="3" name="Görsel">
            <a:extLst>
              <a:ext uri="{FF2B5EF4-FFF2-40B4-BE49-F238E27FC236}">
                <a16:creationId xmlns:a16="http://schemas.microsoft.com/office/drawing/2014/main" id="{B0642DE4-55D7-40F5-9109-3FB65C047698}"/>
              </a:ext>
            </a:extLst>
          </p:cNvPr>
          <p:cNvSpPr>
            <a:spLocks noGrp="1"/>
          </p:cNvSpPr>
          <p:nvPr>
            <p:ph type="pic" sz="quarter" idx="32"/>
          </p:nvPr>
        </p:nvSpPr>
        <p:spPr>
          <a:xfrm>
            <a:off x="6851650" y="0"/>
            <a:ext cx="5340350" cy="6858000"/>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34" name="Metin 2">
            <a:extLst>
              <a:ext uri="{FF2B5EF4-FFF2-40B4-BE49-F238E27FC236}">
                <a16:creationId xmlns:a16="http://schemas.microsoft.com/office/drawing/2014/main" id="{C35E77BB-3BF6-4D6E-A06D-455FE4EB7D96}"/>
              </a:ext>
            </a:extLst>
          </p:cNvPr>
          <p:cNvSpPr>
            <a:spLocks noGrp="1"/>
          </p:cNvSpPr>
          <p:nvPr>
            <p:ph type="body" sz="quarter" idx="31" hasCustomPrompt="1"/>
          </p:nvPr>
        </p:nvSpPr>
        <p:spPr>
          <a:xfrm>
            <a:off x="3477885" y="4146550"/>
            <a:ext cx="2305050" cy="2244418"/>
          </a:xfrm>
          <a:prstGeom prst="rect">
            <a:avLst/>
          </a:prstGeom>
        </p:spPr>
        <p:txBody>
          <a:bodyPr/>
          <a:lstStyle>
            <a:lvl1pPr marL="0" indent="0" algn="r">
              <a:lnSpc>
                <a:spcPct val="120000"/>
              </a:lnSpc>
              <a:spcBef>
                <a:spcPts val="1200"/>
              </a:spcBef>
              <a:buNone/>
              <a:defRPr sz="1400">
                <a:solidFill>
                  <a:schemeClr val="tx2"/>
                </a:solidFill>
                <a:latin typeface="+mn-lt"/>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a:t>
            </a:r>
          </a:p>
        </p:txBody>
      </p:sp>
      <p:sp>
        <p:nvSpPr>
          <p:cNvPr id="33" name="Alt Başlık 2">
            <a:extLst>
              <a:ext uri="{FF2B5EF4-FFF2-40B4-BE49-F238E27FC236}">
                <a16:creationId xmlns:a16="http://schemas.microsoft.com/office/drawing/2014/main" id="{B9250C43-017D-4AE9-B340-F45F6272A503}"/>
              </a:ext>
            </a:extLst>
          </p:cNvPr>
          <p:cNvSpPr>
            <a:spLocks noGrp="1"/>
          </p:cNvSpPr>
          <p:nvPr>
            <p:ph type="body" sz="quarter" idx="30" hasCustomPrompt="1"/>
          </p:nvPr>
        </p:nvSpPr>
        <p:spPr>
          <a:xfrm>
            <a:off x="3477885" y="3812715"/>
            <a:ext cx="2305050" cy="324003"/>
          </a:xfrm>
          <a:prstGeom prst="rect">
            <a:avLst/>
          </a:prstGeom>
        </p:spPr>
        <p:txBody>
          <a:bodyPr/>
          <a:lstStyle>
            <a:lvl1pPr marL="0" indent="0" algn="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31" name="Üçgen 2">
            <a:extLst>
              <a:ext uri="{FF2B5EF4-FFF2-40B4-BE49-F238E27FC236}">
                <a16:creationId xmlns:a16="http://schemas.microsoft.com/office/drawing/2014/main" id="{D363BFB5-E4CE-4E10-AD1B-788167D62BCF}"/>
              </a:ext>
            </a:extLst>
          </p:cNvPr>
          <p:cNvSpPr/>
          <p:nvPr userDrawn="1"/>
        </p:nvSpPr>
        <p:spPr>
          <a:xfrm rot="10800000">
            <a:off x="5401064" y="2843571"/>
            <a:ext cx="380283" cy="38028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 name="Tarih 2">
            <a:extLst>
              <a:ext uri="{FF2B5EF4-FFF2-40B4-BE49-F238E27FC236}">
                <a16:creationId xmlns:a16="http://schemas.microsoft.com/office/drawing/2014/main" id="{FC235880-321F-4277-B610-74E52C9D1BB5}"/>
              </a:ext>
            </a:extLst>
          </p:cNvPr>
          <p:cNvSpPr>
            <a:spLocks noGrp="1"/>
          </p:cNvSpPr>
          <p:nvPr>
            <p:ph type="body" sz="quarter" idx="29" hasCustomPrompt="1"/>
          </p:nvPr>
        </p:nvSpPr>
        <p:spPr>
          <a:xfrm>
            <a:off x="3765222" y="2473181"/>
            <a:ext cx="2016125" cy="560532"/>
          </a:xfrm>
          <a:prstGeom prst="rect">
            <a:avLst/>
          </a:prstGeom>
          <a:solidFill>
            <a:schemeClr val="accent1"/>
          </a:solidFill>
          <a:ln w="31750">
            <a:noFill/>
          </a:ln>
        </p:spPr>
        <p:txBody>
          <a:bodyPr lIns="108000" tIns="54000" bIns="36000" anchor="t" anchorCtr="0"/>
          <a:lstStyle>
            <a:lvl1pPr marL="0" indent="0" algn="r">
              <a:lnSpc>
                <a:spcPct val="120000"/>
              </a:lnSpc>
              <a:spcBef>
                <a:spcPts val="1200"/>
              </a:spcBef>
              <a:buNone/>
              <a:defRPr sz="2400">
                <a:solidFill>
                  <a:schemeClr val="bg1"/>
                </a:solidFill>
                <a:latin typeface="Raleway SemiBold" panose="020B0703030101060003" pitchFamily="34" charset="-94"/>
              </a:defRPr>
            </a:lvl1pPr>
          </a:lstStyle>
          <a:p>
            <a:pPr lvl="0"/>
            <a:r>
              <a:rPr lang="tr-TR" dirty="0"/>
              <a:t>12.13.2020</a:t>
            </a:r>
          </a:p>
        </p:txBody>
      </p:sp>
      <p:sp>
        <p:nvSpPr>
          <p:cNvPr id="28" name="Metin 1">
            <a:extLst>
              <a:ext uri="{FF2B5EF4-FFF2-40B4-BE49-F238E27FC236}">
                <a16:creationId xmlns:a16="http://schemas.microsoft.com/office/drawing/2014/main" id="{65F37CB7-83DB-4EB3-883A-17169A1DC4DB}"/>
              </a:ext>
            </a:extLst>
          </p:cNvPr>
          <p:cNvSpPr>
            <a:spLocks noGrp="1"/>
          </p:cNvSpPr>
          <p:nvPr>
            <p:ph type="body" sz="quarter" idx="27" hasCustomPrompt="1"/>
          </p:nvPr>
        </p:nvSpPr>
        <p:spPr>
          <a:xfrm>
            <a:off x="806839" y="937008"/>
            <a:ext cx="2305050" cy="2244418"/>
          </a:xfrm>
          <a:prstGeom prst="rect">
            <a:avLst/>
          </a:prstGeom>
        </p:spPr>
        <p:txBody>
          <a:bodyPr/>
          <a:lstStyle>
            <a:lvl1pPr marL="0" indent="0" algn="r">
              <a:lnSpc>
                <a:spcPct val="120000"/>
              </a:lnSpc>
              <a:spcBef>
                <a:spcPts val="1200"/>
              </a:spcBef>
              <a:buNone/>
              <a:defRPr sz="1400">
                <a:solidFill>
                  <a:schemeClr val="tx2"/>
                </a:solidFill>
                <a:latin typeface="+mn-lt"/>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a:t>
            </a:r>
          </a:p>
        </p:txBody>
      </p:sp>
      <p:sp>
        <p:nvSpPr>
          <p:cNvPr id="27" name="Alt Başlık 1">
            <a:extLst>
              <a:ext uri="{FF2B5EF4-FFF2-40B4-BE49-F238E27FC236}">
                <a16:creationId xmlns:a16="http://schemas.microsoft.com/office/drawing/2014/main" id="{4679604F-4B66-4567-A368-A9C01F3DC041}"/>
              </a:ext>
            </a:extLst>
          </p:cNvPr>
          <p:cNvSpPr>
            <a:spLocks noGrp="1"/>
          </p:cNvSpPr>
          <p:nvPr>
            <p:ph type="body" sz="quarter" idx="26" hasCustomPrompt="1"/>
          </p:nvPr>
        </p:nvSpPr>
        <p:spPr>
          <a:xfrm>
            <a:off x="806839" y="603173"/>
            <a:ext cx="2305050" cy="324003"/>
          </a:xfrm>
          <a:prstGeom prst="rect">
            <a:avLst/>
          </a:prstGeom>
        </p:spPr>
        <p:txBody>
          <a:bodyPr/>
          <a:lstStyle>
            <a:lvl1pPr marL="0" indent="0" algn="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29" name="Üçgen 1">
            <a:extLst>
              <a:ext uri="{FF2B5EF4-FFF2-40B4-BE49-F238E27FC236}">
                <a16:creationId xmlns:a16="http://schemas.microsoft.com/office/drawing/2014/main" id="{DA9229FD-737B-4AD4-BB48-6CF17BA5E80E}"/>
              </a:ext>
            </a:extLst>
          </p:cNvPr>
          <p:cNvSpPr/>
          <p:nvPr userDrawn="1"/>
        </p:nvSpPr>
        <p:spPr>
          <a:xfrm rot="10800000" flipV="1">
            <a:off x="2731606" y="3621139"/>
            <a:ext cx="380283" cy="38028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Tarih 1">
            <a:extLst>
              <a:ext uri="{FF2B5EF4-FFF2-40B4-BE49-F238E27FC236}">
                <a16:creationId xmlns:a16="http://schemas.microsoft.com/office/drawing/2014/main" id="{9B9F59C3-45D5-4E5F-9153-CEB6589B4669}"/>
              </a:ext>
            </a:extLst>
          </p:cNvPr>
          <p:cNvSpPr>
            <a:spLocks noGrp="1"/>
          </p:cNvSpPr>
          <p:nvPr>
            <p:ph type="body" sz="quarter" idx="28" hasCustomPrompt="1"/>
          </p:nvPr>
        </p:nvSpPr>
        <p:spPr>
          <a:xfrm>
            <a:off x="1095764" y="3830852"/>
            <a:ext cx="2016125" cy="560532"/>
          </a:xfrm>
          <a:prstGeom prst="rect">
            <a:avLst/>
          </a:prstGeom>
          <a:solidFill>
            <a:schemeClr val="accent1"/>
          </a:solidFill>
          <a:ln w="31750">
            <a:noFill/>
          </a:ln>
        </p:spPr>
        <p:txBody>
          <a:bodyPr lIns="90000" tIns="54000" bIns="36000" anchor="t" anchorCtr="0"/>
          <a:lstStyle>
            <a:lvl1pPr marL="0" indent="0" algn="r">
              <a:lnSpc>
                <a:spcPct val="120000"/>
              </a:lnSpc>
              <a:spcBef>
                <a:spcPts val="1200"/>
              </a:spcBef>
              <a:buNone/>
              <a:defRPr sz="2400">
                <a:solidFill>
                  <a:schemeClr val="bg1"/>
                </a:solidFill>
                <a:latin typeface="Raleway SemiBold" panose="020B0703030101060003" pitchFamily="34" charset="-94"/>
              </a:defRPr>
            </a:lvl1pPr>
          </a:lstStyle>
          <a:p>
            <a:pPr lvl="0"/>
            <a:r>
              <a:rPr lang="tr-TR" dirty="0"/>
              <a:t>12.13.2019</a:t>
            </a:r>
          </a:p>
        </p:txBody>
      </p:sp>
      <p:cxnSp>
        <p:nvCxnSpPr>
          <p:cNvPr id="35" name="Düz Bağlayıcı 2">
            <a:extLst>
              <a:ext uri="{FF2B5EF4-FFF2-40B4-BE49-F238E27FC236}">
                <a16:creationId xmlns:a16="http://schemas.microsoft.com/office/drawing/2014/main" id="{F916880E-7E8E-40FF-988A-58EFF3EC486B}"/>
              </a:ext>
            </a:extLst>
          </p:cNvPr>
          <p:cNvCxnSpPr>
            <a:cxnSpLocks/>
          </p:cNvCxnSpPr>
          <p:nvPr userDrawn="1"/>
        </p:nvCxnSpPr>
        <p:spPr>
          <a:xfrm>
            <a:off x="3156134" y="3429000"/>
            <a:ext cx="2625213" cy="0"/>
          </a:xfrm>
          <a:prstGeom prst="line">
            <a:avLst/>
          </a:prstGeom>
          <a:ln w="31750">
            <a:tailEnd type="oval" w="lg" len="lg"/>
          </a:ln>
        </p:spPr>
        <p:style>
          <a:lnRef idx="1">
            <a:schemeClr val="accent1"/>
          </a:lnRef>
          <a:fillRef idx="0">
            <a:schemeClr val="accent1"/>
          </a:fillRef>
          <a:effectRef idx="0">
            <a:schemeClr val="accent1"/>
          </a:effectRef>
          <a:fontRef idx="minor">
            <a:schemeClr val="tx1"/>
          </a:fontRef>
        </p:style>
      </p:cxnSp>
      <p:cxnSp>
        <p:nvCxnSpPr>
          <p:cNvPr id="26" name="Düz Bağlayıcı 1">
            <a:extLst>
              <a:ext uri="{FF2B5EF4-FFF2-40B4-BE49-F238E27FC236}">
                <a16:creationId xmlns:a16="http://schemas.microsoft.com/office/drawing/2014/main" id="{15AF0C79-E15C-4783-9EFB-EACD0DD04474}"/>
              </a:ext>
            </a:extLst>
          </p:cNvPr>
          <p:cNvCxnSpPr>
            <a:cxnSpLocks/>
          </p:cNvCxnSpPr>
          <p:nvPr userDrawn="1"/>
        </p:nvCxnSpPr>
        <p:spPr>
          <a:xfrm>
            <a:off x="-98323" y="3429000"/>
            <a:ext cx="3205296" cy="0"/>
          </a:xfrm>
          <a:prstGeom prst="line">
            <a:avLst/>
          </a:prstGeom>
          <a:ln w="31750">
            <a:tailEnd type="oval" w="lg" len="lg"/>
          </a:ln>
        </p:spPr>
        <p:style>
          <a:lnRef idx="1">
            <a:schemeClr val="accent1"/>
          </a:lnRef>
          <a:fillRef idx="0">
            <a:schemeClr val="accent1"/>
          </a:fillRef>
          <a:effectRef idx="0">
            <a:schemeClr val="accent1"/>
          </a:effectRef>
          <a:fontRef idx="minor">
            <a:schemeClr val="tx1"/>
          </a:fontRef>
        </p:style>
      </p:cxnSp>
      <p:sp>
        <p:nvSpPr>
          <p:cNvPr id="13" name="Slayt Numarası Yer Tutucusu 5">
            <a:extLst>
              <a:ext uri="{FF2B5EF4-FFF2-40B4-BE49-F238E27FC236}">
                <a16:creationId xmlns:a16="http://schemas.microsoft.com/office/drawing/2014/main" id="{EF5ADBA3-2E2E-4A39-9F62-079651E9814C}"/>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25933342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2" presetClass="entr" presetSubtype="2" decel="10000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1+#ppt_w/2"/>
                                          </p:val>
                                        </p:tav>
                                        <p:tav tm="100000">
                                          <p:val>
                                            <p:strVal val="#ppt_x"/>
                                          </p:val>
                                        </p:tav>
                                      </p:tavLst>
                                    </p:anim>
                                    <p:anim calcmode="lin" valueType="num">
                                      <p:cBhvr additive="base">
                                        <p:cTn id="11" dur="1000" fill="hold"/>
                                        <p:tgtEl>
                                          <p:spTgt spid="3"/>
                                        </p:tgtEl>
                                        <p:attrNameLst>
                                          <p:attrName>ppt_y</p:attrName>
                                        </p:attrNameLst>
                                      </p:cBhvr>
                                      <p:tavLst>
                                        <p:tav tm="0">
                                          <p:val>
                                            <p:strVal val="#ppt_y"/>
                                          </p:val>
                                        </p:tav>
                                        <p:tav tm="100000">
                                          <p:val>
                                            <p:strVal val="#ppt_y"/>
                                          </p:val>
                                        </p:tav>
                                      </p:tavLst>
                                    </p:anim>
                                  </p:childTnLst>
                                </p:cTn>
                              </p:par>
                              <p:par>
                                <p:cTn id="12" presetID="22" presetClass="entr" presetSubtype="1" fill="hold" grpId="0" nodeType="withEffect">
                                  <p:stCondLst>
                                    <p:cond delay="500"/>
                                  </p:stCondLst>
                                  <p:childTnLst>
                                    <p:set>
                                      <p:cBhvr>
                                        <p:cTn id="13" dur="1" fill="hold">
                                          <p:stCondLst>
                                            <p:cond delay="0"/>
                                          </p:stCondLst>
                                        </p:cTn>
                                        <p:tgtEl>
                                          <p:spTgt spid="29"/>
                                        </p:tgtEl>
                                        <p:attrNameLst>
                                          <p:attrName>style.visibility</p:attrName>
                                        </p:attrNameLst>
                                      </p:cBhvr>
                                      <p:to>
                                        <p:strVal val="visible"/>
                                      </p:to>
                                    </p:set>
                                    <p:animEffect transition="in" filter="wipe(up)">
                                      <p:cBhvr>
                                        <p:cTn id="14" dur="500"/>
                                        <p:tgtEl>
                                          <p:spTgt spid="29"/>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30">
                                            <p:bg/>
                                          </p:spTgt>
                                        </p:tgtEl>
                                        <p:attrNameLst>
                                          <p:attrName>style.visibility</p:attrName>
                                        </p:attrNameLst>
                                      </p:cBhvr>
                                      <p:to>
                                        <p:strVal val="visible"/>
                                      </p:to>
                                    </p:set>
                                    <p:animEffect transition="in" filter="wipe(up)">
                                      <p:cBhvr>
                                        <p:cTn id="17" dur="500"/>
                                        <p:tgtEl>
                                          <p:spTgt spid="30">
                                            <p:bg/>
                                          </p:spTgt>
                                        </p:tgtEl>
                                      </p:cBhvr>
                                    </p:animEffect>
                                  </p:childTnLst>
                                </p:cTn>
                              </p:par>
                              <p:par>
                                <p:cTn id="18" presetID="22" presetClass="entr" presetSubtype="1" fill="hold" grpId="0" nodeType="withEffect">
                                  <p:stCondLst>
                                    <p:cond delay="500"/>
                                  </p:stCondLst>
                                  <p:childTnLst>
                                    <p:set>
                                      <p:cBhvr>
                                        <p:cTn id="19" dur="1" fill="hold">
                                          <p:stCondLst>
                                            <p:cond delay="0"/>
                                          </p:stCondLst>
                                        </p:cTn>
                                        <p:tgtEl>
                                          <p:spTgt spid="30">
                                            <p:txEl>
                                              <p:pRg st="0" end="0"/>
                                            </p:txEl>
                                          </p:spTgt>
                                        </p:tgtEl>
                                        <p:attrNameLst>
                                          <p:attrName>style.visibility</p:attrName>
                                        </p:attrNameLst>
                                      </p:cBhvr>
                                      <p:to>
                                        <p:strVal val="visible"/>
                                      </p:to>
                                    </p:set>
                                    <p:animEffect transition="in" filter="wipe(up)">
                                      <p:cBhvr>
                                        <p:cTn id="20" dur="500"/>
                                        <p:tgtEl>
                                          <p:spTgt spid="30">
                                            <p:txEl>
                                              <p:pRg st="0" end="0"/>
                                            </p:txEl>
                                          </p:spTgt>
                                        </p:tgtEl>
                                      </p:cBhvr>
                                    </p:animEffect>
                                  </p:childTnLst>
                                </p:cTn>
                              </p:par>
                              <p:par>
                                <p:cTn id="21" presetID="42" presetClass="entr" presetSubtype="0" fill="hold" grpId="0" nodeType="withEffect">
                                  <p:stCondLst>
                                    <p:cond delay="50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fade">
                                      <p:cBhvr>
                                        <p:cTn id="23" dur="750"/>
                                        <p:tgtEl>
                                          <p:spTgt spid="27">
                                            <p:txEl>
                                              <p:pRg st="0" end="0"/>
                                            </p:txEl>
                                          </p:spTgt>
                                        </p:tgtEl>
                                      </p:cBhvr>
                                    </p:animEffect>
                                    <p:anim calcmode="lin" valueType="num">
                                      <p:cBhvr>
                                        <p:cTn id="24" dur="75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25" dur="750" fill="hold"/>
                                        <p:tgtEl>
                                          <p:spTgt spid="27">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500"/>
                                  </p:stCondLst>
                                  <p:childTnLst>
                                    <p:set>
                                      <p:cBhvr>
                                        <p:cTn id="27" dur="1" fill="hold">
                                          <p:stCondLst>
                                            <p:cond delay="0"/>
                                          </p:stCondLst>
                                        </p:cTn>
                                        <p:tgtEl>
                                          <p:spTgt spid="28">
                                            <p:txEl>
                                              <p:pRg st="0" end="0"/>
                                            </p:txEl>
                                          </p:spTgt>
                                        </p:tgtEl>
                                        <p:attrNameLst>
                                          <p:attrName>style.visibility</p:attrName>
                                        </p:attrNameLst>
                                      </p:cBhvr>
                                      <p:to>
                                        <p:strVal val="visible"/>
                                      </p:to>
                                    </p:set>
                                    <p:animEffect transition="in" filter="fade">
                                      <p:cBhvr>
                                        <p:cTn id="28" dur="750"/>
                                        <p:tgtEl>
                                          <p:spTgt spid="28">
                                            <p:txEl>
                                              <p:pRg st="0" end="0"/>
                                            </p:txEl>
                                          </p:spTgt>
                                        </p:tgtEl>
                                      </p:cBhvr>
                                    </p:animEffect>
                                    <p:anim calcmode="lin" valueType="num">
                                      <p:cBhvr>
                                        <p:cTn id="29" dur="75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0" dur="75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par>
                                <p:cTn id="36" presetID="22" presetClass="entr" presetSubtype="4" fill="hold" grpId="0" nodeType="withEffect">
                                  <p:stCondLst>
                                    <p:cond delay="500"/>
                                  </p:stCondLst>
                                  <p:childTnLst>
                                    <p:set>
                                      <p:cBhvr>
                                        <p:cTn id="37" dur="1" fill="hold">
                                          <p:stCondLst>
                                            <p:cond delay="0"/>
                                          </p:stCondLst>
                                        </p:cTn>
                                        <p:tgtEl>
                                          <p:spTgt spid="31"/>
                                        </p:tgtEl>
                                        <p:attrNameLst>
                                          <p:attrName>style.visibility</p:attrName>
                                        </p:attrNameLst>
                                      </p:cBhvr>
                                      <p:to>
                                        <p:strVal val="visible"/>
                                      </p:to>
                                    </p:set>
                                    <p:animEffect transition="in" filter="wipe(down)">
                                      <p:cBhvr>
                                        <p:cTn id="38" dur="500"/>
                                        <p:tgtEl>
                                          <p:spTgt spid="31"/>
                                        </p:tgtEl>
                                      </p:cBhvr>
                                    </p:animEffect>
                                  </p:childTnLst>
                                </p:cTn>
                              </p:par>
                              <p:par>
                                <p:cTn id="39" presetID="22" presetClass="entr" presetSubtype="4" fill="hold" grpId="0" nodeType="withEffect">
                                  <p:stCondLst>
                                    <p:cond delay="500"/>
                                  </p:stCondLst>
                                  <p:childTnLst>
                                    <p:set>
                                      <p:cBhvr>
                                        <p:cTn id="40" dur="1" fill="hold">
                                          <p:stCondLst>
                                            <p:cond delay="0"/>
                                          </p:stCondLst>
                                        </p:cTn>
                                        <p:tgtEl>
                                          <p:spTgt spid="32">
                                            <p:bg/>
                                          </p:spTgt>
                                        </p:tgtEl>
                                        <p:attrNameLst>
                                          <p:attrName>style.visibility</p:attrName>
                                        </p:attrNameLst>
                                      </p:cBhvr>
                                      <p:to>
                                        <p:strVal val="visible"/>
                                      </p:to>
                                    </p:set>
                                    <p:animEffect transition="in" filter="wipe(down)">
                                      <p:cBhvr>
                                        <p:cTn id="41" dur="500"/>
                                        <p:tgtEl>
                                          <p:spTgt spid="32">
                                            <p:bg/>
                                          </p:spTgt>
                                        </p:tgtEl>
                                      </p:cBhvr>
                                    </p:animEffect>
                                  </p:childTnLst>
                                </p:cTn>
                              </p:par>
                              <p:par>
                                <p:cTn id="42" presetID="22" presetClass="entr" presetSubtype="4" fill="hold" grpId="0" nodeType="withEffect">
                                  <p:stCondLst>
                                    <p:cond delay="500"/>
                                  </p:stCondLst>
                                  <p:childTnLst>
                                    <p:set>
                                      <p:cBhvr>
                                        <p:cTn id="43" dur="1" fill="hold">
                                          <p:stCondLst>
                                            <p:cond delay="0"/>
                                          </p:stCondLst>
                                        </p:cTn>
                                        <p:tgtEl>
                                          <p:spTgt spid="32">
                                            <p:txEl>
                                              <p:pRg st="0" end="0"/>
                                            </p:txEl>
                                          </p:spTgt>
                                        </p:tgtEl>
                                        <p:attrNameLst>
                                          <p:attrName>style.visibility</p:attrName>
                                        </p:attrNameLst>
                                      </p:cBhvr>
                                      <p:to>
                                        <p:strVal val="visible"/>
                                      </p:to>
                                    </p:set>
                                    <p:animEffect transition="in" filter="wipe(down)">
                                      <p:cBhvr>
                                        <p:cTn id="44" dur="500"/>
                                        <p:tgtEl>
                                          <p:spTgt spid="32">
                                            <p:txEl>
                                              <p:pRg st="0" end="0"/>
                                            </p:txEl>
                                          </p:spTgt>
                                        </p:tgtEl>
                                      </p:cBhvr>
                                    </p:animEffect>
                                  </p:childTnLst>
                                </p:cTn>
                              </p:par>
                              <p:par>
                                <p:cTn id="45" presetID="42" presetClass="entr" presetSubtype="0" fill="hold" grpId="0" nodeType="withEffect">
                                  <p:stCondLst>
                                    <p:cond delay="500"/>
                                  </p:stCondLst>
                                  <p:childTnLst>
                                    <p:set>
                                      <p:cBhvr>
                                        <p:cTn id="46" dur="1" fill="hold">
                                          <p:stCondLst>
                                            <p:cond delay="0"/>
                                          </p:stCondLst>
                                        </p:cTn>
                                        <p:tgtEl>
                                          <p:spTgt spid="33">
                                            <p:txEl>
                                              <p:pRg st="0" end="0"/>
                                            </p:txEl>
                                          </p:spTgt>
                                        </p:tgtEl>
                                        <p:attrNameLst>
                                          <p:attrName>style.visibility</p:attrName>
                                        </p:attrNameLst>
                                      </p:cBhvr>
                                      <p:to>
                                        <p:strVal val="visible"/>
                                      </p:to>
                                    </p:set>
                                    <p:animEffect transition="in" filter="fade">
                                      <p:cBhvr>
                                        <p:cTn id="47" dur="750"/>
                                        <p:tgtEl>
                                          <p:spTgt spid="33">
                                            <p:txEl>
                                              <p:pRg st="0" end="0"/>
                                            </p:txEl>
                                          </p:spTgt>
                                        </p:tgtEl>
                                      </p:cBhvr>
                                    </p:animEffect>
                                    <p:anim calcmode="lin" valueType="num">
                                      <p:cBhvr>
                                        <p:cTn id="48" dur="75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49" dur="750" fill="hold"/>
                                        <p:tgtEl>
                                          <p:spTgt spid="33">
                                            <p:txEl>
                                              <p:pRg st="0" end="0"/>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500"/>
                                  </p:stCondLst>
                                  <p:childTnLst>
                                    <p:set>
                                      <p:cBhvr>
                                        <p:cTn id="51" dur="1" fill="hold">
                                          <p:stCondLst>
                                            <p:cond delay="0"/>
                                          </p:stCondLst>
                                        </p:cTn>
                                        <p:tgtEl>
                                          <p:spTgt spid="34">
                                            <p:txEl>
                                              <p:pRg st="0" end="0"/>
                                            </p:txEl>
                                          </p:spTgt>
                                        </p:tgtEl>
                                        <p:attrNameLst>
                                          <p:attrName>style.visibility</p:attrName>
                                        </p:attrNameLst>
                                      </p:cBhvr>
                                      <p:to>
                                        <p:strVal val="visible"/>
                                      </p:to>
                                    </p:set>
                                    <p:animEffect transition="in" filter="fade">
                                      <p:cBhvr>
                                        <p:cTn id="52" dur="750"/>
                                        <p:tgtEl>
                                          <p:spTgt spid="34">
                                            <p:txEl>
                                              <p:pRg st="0" end="0"/>
                                            </p:txEl>
                                          </p:spTgt>
                                        </p:tgtEl>
                                      </p:cBhvr>
                                    </p:animEffect>
                                    <p:anim calcmode="lin" valueType="num">
                                      <p:cBhvr>
                                        <p:cTn id="53" dur="75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54" dur="75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build="p">
        <p:tmplLst>
          <p:tmpl lvl="1">
            <p:tnLst>
              <p:par>
                <p:cTn presetID="42" presetClass="entr" presetSubtype="0" fill="hold" nodeType="withEffect">
                  <p:stCondLst>
                    <p:cond delay="500"/>
                  </p:stCondLst>
                  <p:childTnLst>
                    <p:set>
                      <p:cBhvr>
                        <p:cTn dur="1" fill="hold">
                          <p:stCondLst>
                            <p:cond delay="0"/>
                          </p:stCondLst>
                        </p:cTn>
                        <p:tgtEl>
                          <p:spTgt spid="34"/>
                        </p:tgtEl>
                        <p:attrNameLst>
                          <p:attrName>style.visibility</p:attrName>
                        </p:attrNameLst>
                      </p:cBhvr>
                      <p:to>
                        <p:strVal val="visible"/>
                      </p:to>
                    </p:set>
                    <p:animEffect transition="in" filter="fade">
                      <p:cBhvr>
                        <p:cTn dur="750"/>
                        <p:tgtEl>
                          <p:spTgt spid="34"/>
                        </p:tgtEl>
                      </p:cBhvr>
                    </p:animEffect>
                    <p:anim calcmode="lin" valueType="num">
                      <p:cBhvr>
                        <p:cTn dur="750" fill="hold"/>
                        <p:tgtEl>
                          <p:spTgt spid="34"/>
                        </p:tgtEl>
                        <p:attrNameLst>
                          <p:attrName>ppt_x</p:attrName>
                        </p:attrNameLst>
                      </p:cBhvr>
                      <p:tavLst>
                        <p:tav tm="0">
                          <p:val>
                            <p:strVal val="#ppt_x"/>
                          </p:val>
                        </p:tav>
                        <p:tav tm="100000">
                          <p:val>
                            <p:strVal val="#ppt_x"/>
                          </p:val>
                        </p:tav>
                      </p:tavLst>
                    </p:anim>
                    <p:anim calcmode="lin" valueType="num">
                      <p:cBhvr>
                        <p:cTn dur="750" fill="hold"/>
                        <p:tgtEl>
                          <p:spTgt spid="34"/>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42" presetClass="entr" presetSubtype="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Effect transition="in" filter="fade">
                      <p:cBhvr>
                        <p:cTn dur="750"/>
                        <p:tgtEl>
                          <p:spTgt spid="33"/>
                        </p:tgtEl>
                      </p:cBhvr>
                    </p:animEffect>
                    <p:anim calcmode="lin" valueType="num">
                      <p:cBhvr>
                        <p:cTn dur="750" fill="hold"/>
                        <p:tgtEl>
                          <p:spTgt spid="33"/>
                        </p:tgtEl>
                        <p:attrNameLst>
                          <p:attrName>ppt_x</p:attrName>
                        </p:attrNameLst>
                      </p:cBhvr>
                      <p:tavLst>
                        <p:tav tm="0">
                          <p:val>
                            <p:strVal val="#ppt_x"/>
                          </p:val>
                        </p:tav>
                        <p:tav tm="100000">
                          <p:val>
                            <p:strVal val="#ppt_x"/>
                          </p:val>
                        </p:tav>
                      </p:tavLst>
                    </p:anim>
                    <p:anim calcmode="lin" valueType="num">
                      <p:cBhvr>
                        <p:cTn dur="750" fill="hold"/>
                        <p:tgtEl>
                          <p:spTgt spid="33"/>
                        </p:tgtEl>
                        <p:attrNameLst>
                          <p:attrName>ppt_y</p:attrName>
                        </p:attrNameLst>
                      </p:cBhvr>
                      <p:tavLst>
                        <p:tav tm="0">
                          <p:val>
                            <p:strVal val="#ppt_y+.1"/>
                          </p:val>
                        </p:tav>
                        <p:tav tm="100000">
                          <p:val>
                            <p:strVal val="#ppt_y"/>
                          </p:val>
                        </p:tav>
                      </p:tavLst>
                    </p:anim>
                  </p:childTnLst>
                </p:cTn>
              </p:par>
            </p:tnLst>
          </p:tmpl>
        </p:tmplLst>
      </p:bldP>
      <p:bldP spid="31" grpId="0" animBg="1"/>
      <p:bldP spid="32" grpId="0" build="p" animBg="1">
        <p:tmplLst>
          <p:tmpl>
            <p:tnLst>
              <p:par>
                <p:cTn presetID="22" presetClass="entr" presetSubtype="4" fill="hold" nodeType="withEffect">
                  <p:stCondLst>
                    <p:cond delay="500"/>
                  </p:stCondLst>
                  <p:childTnLst>
                    <p:set>
                      <p:cBhvr>
                        <p:cTn dur="1" fill="hold">
                          <p:stCondLst>
                            <p:cond delay="0"/>
                          </p:stCondLst>
                        </p:cTn>
                        <p:tgtEl>
                          <p:spTgt spid="32"/>
                        </p:tgtEl>
                        <p:attrNameLst>
                          <p:attrName>style.visibility</p:attrName>
                        </p:attrNameLst>
                      </p:cBhvr>
                      <p:to>
                        <p:strVal val="visible"/>
                      </p:to>
                    </p:set>
                    <p:animEffect transition="in" filter="wipe(down)">
                      <p:cBhvr>
                        <p:cTn dur="500"/>
                        <p:tgtEl>
                          <p:spTgt spid="32"/>
                        </p:tgtEl>
                      </p:cBhvr>
                    </p:animEffect>
                  </p:childTnLst>
                </p:cTn>
              </p:par>
            </p:tnLst>
          </p:tmpl>
          <p:tmpl lvl="1">
            <p:tnLst>
              <p:par>
                <p:cTn presetID="22" presetClass="entr" presetSubtype="4" fill="hold" nodeType="withEffect">
                  <p:stCondLst>
                    <p:cond delay="500"/>
                  </p:stCondLst>
                  <p:childTnLst>
                    <p:set>
                      <p:cBhvr>
                        <p:cTn dur="1" fill="hold">
                          <p:stCondLst>
                            <p:cond delay="0"/>
                          </p:stCondLst>
                        </p:cTn>
                        <p:tgtEl>
                          <p:spTgt spid="32"/>
                        </p:tgtEl>
                        <p:attrNameLst>
                          <p:attrName>style.visibility</p:attrName>
                        </p:attrNameLst>
                      </p:cBhvr>
                      <p:to>
                        <p:strVal val="visible"/>
                      </p:to>
                    </p:set>
                    <p:animEffect transition="in" filter="wipe(down)">
                      <p:cBhvr>
                        <p:cTn dur="500"/>
                        <p:tgtEl>
                          <p:spTgt spid="32"/>
                        </p:tgtEl>
                      </p:cBhvr>
                    </p:animEffect>
                  </p:childTnLst>
                </p:cTn>
              </p:par>
            </p:tnLst>
          </p:tmpl>
        </p:tmplLst>
      </p:bldP>
      <p:bldP spid="28" grpId="0" build="p">
        <p:tmplLst>
          <p:tmpl lvl="1">
            <p:tnLst>
              <p:par>
                <p:cTn presetID="42" presetClass="entr" presetSubtype="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750"/>
                        <p:tgtEl>
                          <p:spTgt spid="28"/>
                        </p:tgtEl>
                      </p:cBhvr>
                    </p:animEffect>
                    <p:anim calcmode="lin" valueType="num">
                      <p:cBhvr>
                        <p:cTn dur="750" fill="hold"/>
                        <p:tgtEl>
                          <p:spTgt spid="28"/>
                        </p:tgtEl>
                        <p:attrNameLst>
                          <p:attrName>ppt_x</p:attrName>
                        </p:attrNameLst>
                      </p:cBhvr>
                      <p:tavLst>
                        <p:tav tm="0">
                          <p:val>
                            <p:strVal val="#ppt_x"/>
                          </p:val>
                        </p:tav>
                        <p:tav tm="100000">
                          <p:val>
                            <p:strVal val="#ppt_x"/>
                          </p:val>
                        </p:tav>
                      </p:tavLst>
                    </p:anim>
                    <p:anim calcmode="lin" valueType="num">
                      <p:cBhvr>
                        <p:cTn dur="750" fill="hold"/>
                        <p:tgtEl>
                          <p:spTgt spid="28"/>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42" presetClass="entr" presetSubtype="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Effect transition="in" filter="fade">
                      <p:cBhvr>
                        <p:cTn dur="750"/>
                        <p:tgtEl>
                          <p:spTgt spid="27"/>
                        </p:tgtEl>
                      </p:cBhvr>
                    </p:animEffect>
                    <p:anim calcmode="lin" valueType="num">
                      <p:cBhvr>
                        <p:cTn dur="750" fill="hold"/>
                        <p:tgtEl>
                          <p:spTgt spid="27"/>
                        </p:tgtEl>
                        <p:attrNameLst>
                          <p:attrName>ppt_x</p:attrName>
                        </p:attrNameLst>
                      </p:cBhvr>
                      <p:tavLst>
                        <p:tav tm="0">
                          <p:val>
                            <p:strVal val="#ppt_x"/>
                          </p:val>
                        </p:tav>
                        <p:tav tm="100000">
                          <p:val>
                            <p:strVal val="#ppt_x"/>
                          </p:val>
                        </p:tav>
                      </p:tavLst>
                    </p:anim>
                    <p:anim calcmode="lin" valueType="num">
                      <p:cBhvr>
                        <p:cTn dur="750" fill="hold"/>
                        <p:tgtEl>
                          <p:spTgt spid="27"/>
                        </p:tgtEl>
                        <p:attrNameLst>
                          <p:attrName>ppt_y</p:attrName>
                        </p:attrNameLst>
                      </p:cBhvr>
                      <p:tavLst>
                        <p:tav tm="0">
                          <p:val>
                            <p:strVal val="#ppt_y+.1"/>
                          </p:val>
                        </p:tav>
                        <p:tav tm="100000">
                          <p:val>
                            <p:strVal val="#ppt_y"/>
                          </p:val>
                        </p:tav>
                      </p:tavLst>
                    </p:anim>
                  </p:childTnLst>
                </p:cTn>
              </p:par>
            </p:tnLst>
          </p:tmpl>
        </p:tmplLst>
      </p:bldP>
      <p:bldP spid="29" grpId="0" animBg="1"/>
      <p:bldP spid="30" grpId="0" build="p" animBg="1">
        <p:tmplLst>
          <p:tmpl>
            <p:tnLst>
              <p:par>
                <p:cTn presetID="22" presetClass="entr" presetSubtype="1"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wipe(up)">
                      <p:cBhvr>
                        <p:cTn dur="500"/>
                        <p:tgtEl>
                          <p:spTgt spid="30"/>
                        </p:tgtEl>
                      </p:cBhvr>
                    </p:animEffect>
                  </p:childTnLst>
                </p:cTn>
              </p:par>
            </p:tnLst>
          </p:tmpl>
          <p:tmpl lvl="1">
            <p:tnLst>
              <p:par>
                <p:cTn presetID="22" presetClass="entr" presetSubtype="1"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wipe(up)">
                      <p:cBhvr>
                        <p:cTn dur="500"/>
                        <p:tgtEl>
                          <p:spTgt spid="30"/>
                        </p:tgtEl>
                      </p:cBhvr>
                    </p:animEffect>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üzen_42">
    <p:spTree>
      <p:nvGrpSpPr>
        <p:cNvPr id="1" name=""/>
        <p:cNvGrpSpPr/>
        <p:nvPr/>
      </p:nvGrpSpPr>
      <p:grpSpPr>
        <a:xfrm>
          <a:off x="0" y="0"/>
          <a:ext cx="0" cy="0"/>
          <a:chOff x="0" y="0"/>
          <a:chExt cx="0" cy="0"/>
        </a:xfrm>
      </p:grpSpPr>
      <p:sp>
        <p:nvSpPr>
          <p:cNvPr id="4" name="Görsel">
            <a:extLst>
              <a:ext uri="{FF2B5EF4-FFF2-40B4-BE49-F238E27FC236}">
                <a16:creationId xmlns:a16="http://schemas.microsoft.com/office/drawing/2014/main" id="{5C1D33D2-3584-49FD-8208-6FB9C5DB4916}"/>
              </a:ext>
            </a:extLst>
          </p:cNvPr>
          <p:cNvSpPr>
            <a:spLocks noGrp="1"/>
          </p:cNvSpPr>
          <p:nvPr>
            <p:ph type="pic" sz="quarter" idx="10"/>
          </p:nvPr>
        </p:nvSpPr>
        <p:spPr>
          <a:xfrm>
            <a:off x="0" y="0"/>
            <a:ext cx="12192000" cy="3429000"/>
          </a:xfrm>
          <a:prstGeom prst="rect">
            <a:avLst/>
          </a:prstGeom>
          <a:pattFill prst="pct5">
            <a:fgClr>
              <a:schemeClr val="accent1"/>
            </a:fgClr>
            <a:bgClr>
              <a:schemeClr val="bg1"/>
            </a:bgClr>
          </a:pattFill>
        </p:spPr>
        <p:txBody>
          <a:bodyPr/>
          <a:lstStyle>
            <a:lvl1pPr>
              <a:defRPr sz="1600"/>
            </a:lvl1pPr>
          </a:lstStyle>
          <a:p>
            <a:endParaRPr lang="tr-TR"/>
          </a:p>
        </p:txBody>
      </p:sp>
      <p:sp>
        <p:nvSpPr>
          <p:cNvPr id="8" name="Metin">
            <a:extLst>
              <a:ext uri="{FF2B5EF4-FFF2-40B4-BE49-F238E27FC236}">
                <a16:creationId xmlns:a16="http://schemas.microsoft.com/office/drawing/2014/main" id="{B38994CD-0CD7-4692-81A0-1549D9B2A70F}"/>
              </a:ext>
            </a:extLst>
          </p:cNvPr>
          <p:cNvSpPr>
            <a:spLocks noGrp="1"/>
          </p:cNvSpPr>
          <p:nvPr>
            <p:ph type="body" sz="quarter" idx="13" hasCustomPrompt="1"/>
          </p:nvPr>
        </p:nvSpPr>
        <p:spPr>
          <a:xfrm>
            <a:off x="4583113" y="4104586"/>
            <a:ext cx="6842125" cy="2268538"/>
          </a:xfrm>
          <a:prstGeom prst="rect">
            <a:avLst/>
          </a:prstGeom>
        </p:spPr>
        <p:txBody>
          <a:bodyPr/>
          <a:lstStyle>
            <a:lvl1pPr marL="0" indent="0" algn="just">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 </a:t>
            </a:r>
            <a:r>
              <a:rPr lang="tr-TR" dirty="0" err="1"/>
              <a:t>Quisque</a:t>
            </a:r>
            <a:r>
              <a:rPr lang="tr-TR" dirty="0"/>
              <a:t> </a:t>
            </a:r>
            <a:r>
              <a:rPr lang="tr-TR" dirty="0" err="1"/>
              <a:t>ultricies</a:t>
            </a:r>
            <a:r>
              <a:rPr lang="tr-TR" dirty="0"/>
              <a:t> </a:t>
            </a:r>
            <a:r>
              <a:rPr lang="tr-TR" dirty="0" err="1"/>
              <a:t>interdum</a:t>
            </a:r>
            <a:r>
              <a:rPr lang="tr-TR" dirty="0"/>
              <a:t> </a:t>
            </a:r>
            <a:r>
              <a:rPr lang="tr-TR" dirty="0" err="1"/>
              <a:t>risus</a:t>
            </a:r>
            <a:r>
              <a:rPr lang="tr-TR" dirty="0"/>
              <a:t> in </a:t>
            </a:r>
            <a:r>
              <a:rPr lang="tr-TR" dirty="0" err="1"/>
              <a:t>vulputate</a:t>
            </a:r>
            <a:r>
              <a:rPr lang="tr-TR" dirty="0"/>
              <a:t>. Nam </a:t>
            </a:r>
            <a:r>
              <a:rPr lang="tr-TR" dirty="0" err="1"/>
              <a:t>blandit</a:t>
            </a:r>
            <a:r>
              <a:rPr lang="tr-TR" dirty="0"/>
              <a:t> elit sit </a:t>
            </a:r>
            <a:r>
              <a:rPr lang="tr-TR" dirty="0" err="1"/>
              <a:t>amet</a:t>
            </a:r>
            <a:r>
              <a:rPr lang="tr-TR" dirty="0"/>
              <a:t> </a:t>
            </a:r>
            <a:r>
              <a:rPr lang="tr-TR" dirty="0" err="1"/>
              <a:t>vehicula</a:t>
            </a:r>
            <a:r>
              <a:rPr lang="tr-TR" dirty="0"/>
              <a:t> </a:t>
            </a:r>
            <a:r>
              <a:rPr lang="tr-TR" dirty="0" err="1"/>
              <a:t>cursus</a:t>
            </a:r>
            <a:r>
              <a:rPr lang="tr-TR" dirty="0"/>
              <a:t>. </a:t>
            </a:r>
            <a:r>
              <a:rPr lang="tr-TR" dirty="0" err="1"/>
              <a:t>Praesent</a:t>
            </a:r>
            <a:r>
              <a:rPr lang="tr-TR" dirty="0"/>
              <a:t> </a:t>
            </a:r>
            <a:r>
              <a:rPr lang="tr-TR" dirty="0" err="1"/>
              <a:t>vulputate</a:t>
            </a:r>
            <a:r>
              <a:rPr lang="tr-TR" dirty="0"/>
              <a:t> sem </a:t>
            </a:r>
            <a:r>
              <a:rPr lang="tr-TR" dirty="0" err="1"/>
              <a:t>sed</a:t>
            </a:r>
            <a:r>
              <a:rPr lang="tr-TR" dirty="0"/>
              <a:t> </a:t>
            </a:r>
            <a:r>
              <a:rPr lang="tr-TR" dirty="0" err="1"/>
              <a:t>mollis</a:t>
            </a:r>
            <a:r>
              <a:rPr lang="tr-TR" dirty="0"/>
              <a:t> </a:t>
            </a:r>
            <a:r>
              <a:rPr lang="tr-TR" dirty="0" err="1"/>
              <a:t>semper</a:t>
            </a:r>
            <a:r>
              <a:rPr lang="tr-TR" dirty="0"/>
              <a:t>. </a:t>
            </a:r>
          </a:p>
        </p:txBody>
      </p:sp>
      <p:sp>
        <p:nvSpPr>
          <p:cNvPr id="5" name="Başlık">
            <a:extLst>
              <a:ext uri="{FF2B5EF4-FFF2-40B4-BE49-F238E27FC236}">
                <a16:creationId xmlns:a16="http://schemas.microsoft.com/office/drawing/2014/main" id="{B9DE2810-1C9F-4AE5-92BD-E3FDA0561465}"/>
              </a:ext>
            </a:extLst>
          </p:cNvPr>
          <p:cNvSpPr>
            <a:spLocks noGrp="1"/>
          </p:cNvSpPr>
          <p:nvPr>
            <p:ph type="title" hasCustomPrompt="1"/>
          </p:nvPr>
        </p:nvSpPr>
        <p:spPr>
          <a:xfrm>
            <a:off x="766763" y="4203700"/>
            <a:ext cx="3313112" cy="755650"/>
          </a:xfrm>
          <a:prstGeom prst="rect">
            <a:avLst/>
          </a:prstGeom>
          <a:noFill/>
          <a:ln w="31750">
            <a:solidFill>
              <a:schemeClr val="tx1"/>
            </a:solidFill>
          </a:ln>
        </p:spPr>
        <p:txBody>
          <a:bodyPr lIns="180000" tIns="180000" rIns="180000" bIns="72000" anchor="ctr" anchorCtr="0"/>
          <a:lstStyle>
            <a:lvl1pPr algn="l">
              <a:defRPr sz="4000">
                <a:solidFill>
                  <a:schemeClr val="tx1"/>
                </a:solidFill>
                <a:latin typeface="Raleway ExtraBold" panose="020B0903030101060003" pitchFamily="34" charset="-94"/>
              </a:defRPr>
            </a:lvl1pPr>
          </a:lstStyle>
          <a:p>
            <a:r>
              <a:rPr lang="tr-TR" dirty="0"/>
              <a:t>BAŞLIK</a:t>
            </a:r>
          </a:p>
        </p:txBody>
      </p:sp>
      <p:sp>
        <p:nvSpPr>
          <p:cNvPr id="6" name="Slayt Numarası Yer Tutucusu 5">
            <a:extLst>
              <a:ext uri="{FF2B5EF4-FFF2-40B4-BE49-F238E27FC236}">
                <a16:creationId xmlns:a16="http://schemas.microsoft.com/office/drawing/2014/main" id="{0E8A4258-F338-4280-9813-C89520590CBF}"/>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137012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additive="base">
                                        <p:cTn id="15" dur="10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build="p">
        <p:tmplLst>
          <p:tmpl lvl="1">
            <p:tnLst>
              <p:par>
                <p:cTn presetID="2" presetClass="entr" presetSubtype="2"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1+#ppt_w/2"/>
                          </p:val>
                        </p:tav>
                        <p:tav tm="100000">
                          <p:val>
                            <p:strVal val="#ppt_x"/>
                          </p:val>
                        </p:tav>
                      </p:tavLst>
                    </p:anim>
                    <p:anim calcmode="lin" valueType="num">
                      <p:cBhvr additive="base">
                        <p:cTn dur="1000" fill="hold"/>
                        <p:tgtEl>
                          <p:spTgt spid="8"/>
                        </p:tgtEl>
                        <p:attrNameLst>
                          <p:attrName>ppt_y</p:attrName>
                        </p:attrNameLst>
                      </p:cBhvr>
                      <p:tavLst>
                        <p:tav tm="0">
                          <p:val>
                            <p:strVal val="#ppt_y"/>
                          </p:val>
                        </p:tav>
                        <p:tav tm="100000">
                          <p:val>
                            <p:strVal val="#ppt_y"/>
                          </p:val>
                        </p:tav>
                      </p:tavLst>
                    </p:anim>
                  </p:childTnLst>
                </p:cTn>
              </p:par>
            </p:tnLst>
          </p:tmpl>
        </p:tmplLst>
      </p:bldP>
      <p:bldP spid="5"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üzen_44">
    <p:spTree>
      <p:nvGrpSpPr>
        <p:cNvPr id="1" name=""/>
        <p:cNvGrpSpPr/>
        <p:nvPr/>
      </p:nvGrpSpPr>
      <p:grpSpPr>
        <a:xfrm>
          <a:off x="0" y="0"/>
          <a:ext cx="0" cy="0"/>
          <a:chOff x="0" y="0"/>
          <a:chExt cx="0" cy="0"/>
        </a:xfrm>
      </p:grpSpPr>
      <p:sp>
        <p:nvSpPr>
          <p:cNvPr id="13" name="Metin 4">
            <a:extLst>
              <a:ext uri="{FF2B5EF4-FFF2-40B4-BE49-F238E27FC236}">
                <a16:creationId xmlns:a16="http://schemas.microsoft.com/office/drawing/2014/main" id="{89CA652C-0938-4862-8FD6-762671956040}"/>
              </a:ext>
            </a:extLst>
          </p:cNvPr>
          <p:cNvSpPr>
            <a:spLocks noGrp="1"/>
          </p:cNvSpPr>
          <p:nvPr>
            <p:ph type="body" sz="quarter" idx="20" hasCustomPrompt="1"/>
          </p:nvPr>
        </p:nvSpPr>
        <p:spPr>
          <a:xfrm>
            <a:off x="9156701" y="3824288"/>
            <a:ext cx="2268537" cy="2268537"/>
          </a:xfrm>
          <a:prstGeom prst="rect">
            <a:avLst/>
          </a:prstGeom>
          <a:solidFill>
            <a:schemeClr val="bg2"/>
          </a:solidFill>
        </p:spPr>
        <p:txBody>
          <a:bodyPr tIns="36000" bIns="36000" anchor="ctr" anchorCtr="0"/>
          <a:lstStyle>
            <a:lvl1pPr marL="0" indent="0" algn="ctr">
              <a:lnSpc>
                <a:spcPct val="120000"/>
              </a:lnSpc>
              <a:spcBef>
                <a:spcPts val="1200"/>
              </a:spcBef>
              <a:buNone/>
              <a:defRPr sz="14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 </a:t>
            </a:r>
          </a:p>
        </p:txBody>
      </p:sp>
      <p:sp>
        <p:nvSpPr>
          <p:cNvPr id="12" name="Görsel 4">
            <a:extLst>
              <a:ext uri="{FF2B5EF4-FFF2-40B4-BE49-F238E27FC236}">
                <a16:creationId xmlns:a16="http://schemas.microsoft.com/office/drawing/2014/main" id="{0AF647B2-3685-4C6B-8D58-63D6BC63D2DC}"/>
              </a:ext>
            </a:extLst>
          </p:cNvPr>
          <p:cNvSpPr>
            <a:spLocks noGrp="1"/>
          </p:cNvSpPr>
          <p:nvPr>
            <p:ph type="pic" sz="quarter" idx="19"/>
          </p:nvPr>
        </p:nvSpPr>
        <p:spPr>
          <a:xfrm>
            <a:off x="9156701" y="2276475"/>
            <a:ext cx="2268537" cy="1547813"/>
          </a:xfrm>
          <a:prstGeom prst="rect">
            <a:avLst/>
          </a:prstGeom>
          <a:pattFill prst="pct5">
            <a:fgClr>
              <a:schemeClr val="accent1"/>
            </a:fgClr>
            <a:bgClr>
              <a:schemeClr val="bg1"/>
            </a:bgClr>
          </a:pattFill>
        </p:spPr>
        <p:txBody>
          <a:bodyPr/>
          <a:lstStyle>
            <a:lvl1pPr>
              <a:defRPr sz="1600"/>
            </a:lvl1pPr>
          </a:lstStyle>
          <a:p>
            <a:endParaRPr lang="tr-TR"/>
          </a:p>
        </p:txBody>
      </p:sp>
      <p:sp>
        <p:nvSpPr>
          <p:cNvPr id="11" name="Metin 3">
            <a:extLst>
              <a:ext uri="{FF2B5EF4-FFF2-40B4-BE49-F238E27FC236}">
                <a16:creationId xmlns:a16="http://schemas.microsoft.com/office/drawing/2014/main" id="{9D8F6EA4-D315-4257-80B4-1340C108C883}"/>
              </a:ext>
            </a:extLst>
          </p:cNvPr>
          <p:cNvSpPr>
            <a:spLocks noGrp="1"/>
          </p:cNvSpPr>
          <p:nvPr>
            <p:ph type="body" sz="quarter" idx="18" hasCustomPrompt="1"/>
          </p:nvPr>
        </p:nvSpPr>
        <p:spPr>
          <a:xfrm>
            <a:off x="6363520" y="3824288"/>
            <a:ext cx="2268537" cy="2268537"/>
          </a:xfrm>
          <a:prstGeom prst="rect">
            <a:avLst/>
          </a:prstGeom>
          <a:solidFill>
            <a:schemeClr val="bg2"/>
          </a:solidFill>
        </p:spPr>
        <p:txBody>
          <a:bodyPr tIns="36000" bIns="36000" anchor="ctr" anchorCtr="0"/>
          <a:lstStyle>
            <a:lvl1pPr marL="0" indent="0" algn="ctr">
              <a:lnSpc>
                <a:spcPct val="120000"/>
              </a:lnSpc>
              <a:spcBef>
                <a:spcPts val="1200"/>
              </a:spcBef>
              <a:buNone/>
              <a:defRPr sz="14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 </a:t>
            </a:r>
          </a:p>
        </p:txBody>
      </p:sp>
      <p:sp>
        <p:nvSpPr>
          <p:cNvPr id="10" name="Görsel 3">
            <a:extLst>
              <a:ext uri="{FF2B5EF4-FFF2-40B4-BE49-F238E27FC236}">
                <a16:creationId xmlns:a16="http://schemas.microsoft.com/office/drawing/2014/main" id="{460D8A4E-843E-409C-87BA-9936F5EE74B7}"/>
              </a:ext>
            </a:extLst>
          </p:cNvPr>
          <p:cNvSpPr>
            <a:spLocks noGrp="1"/>
          </p:cNvSpPr>
          <p:nvPr>
            <p:ph type="pic" sz="quarter" idx="17"/>
          </p:nvPr>
        </p:nvSpPr>
        <p:spPr>
          <a:xfrm>
            <a:off x="6360055" y="2276475"/>
            <a:ext cx="2268537" cy="1547813"/>
          </a:xfrm>
          <a:prstGeom prst="rect">
            <a:avLst/>
          </a:prstGeom>
          <a:pattFill prst="pct5">
            <a:fgClr>
              <a:schemeClr val="accent1"/>
            </a:fgClr>
            <a:bgClr>
              <a:schemeClr val="bg1"/>
            </a:bgClr>
          </a:pattFill>
        </p:spPr>
        <p:txBody>
          <a:bodyPr/>
          <a:lstStyle>
            <a:lvl1pPr>
              <a:defRPr sz="1600"/>
            </a:lvl1pPr>
          </a:lstStyle>
          <a:p>
            <a:endParaRPr lang="tr-TR"/>
          </a:p>
        </p:txBody>
      </p:sp>
      <p:sp>
        <p:nvSpPr>
          <p:cNvPr id="9" name="Metin 2">
            <a:extLst>
              <a:ext uri="{FF2B5EF4-FFF2-40B4-BE49-F238E27FC236}">
                <a16:creationId xmlns:a16="http://schemas.microsoft.com/office/drawing/2014/main" id="{2BDB3EC9-058C-4BA5-B430-F6F896A8C5EB}"/>
              </a:ext>
            </a:extLst>
          </p:cNvPr>
          <p:cNvSpPr>
            <a:spLocks noGrp="1"/>
          </p:cNvSpPr>
          <p:nvPr>
            <p:ph type="body" sz="quarter" idx="16" hasCustomPrompt="1"/>
          </p:nvPr>
        </p:nvSpPr>
        <p:spPr>
          <a:xfrm>
            <a:off x="3563733" y="3824288"/>
            <a:ext cx="2268537" cy="2268537"/>
          </a:xfrm>
          <a:prstGeom prst="rect">
            <a:avLst/>
          </a:prstGeom>
          <a:solidFill>
            <a:schemeClr val="bg2"/>
          </a:solidFill>
        </p:spPr>
        <p:txBody>
          <a:bodyPr tIns="36000" bIns="36000" anchor="ctr" anchorCtr="0"/>
          <a:lstStyle>
            <a:lvl1pPr marL="0" indent="0" algn="ctr">
              <a:lnSpc>
                <a:spcPct val="120000"/>
              </a:lnSpc>
              <a:spcBef>
                <a:spcPts val="1200"/>
              </a:spcBef>
              <a:buNone/>
              <a:defRPr sz="14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 </a:t>
            </a:r>
          </a:p>
        </p:txBody>
      </p:sp>
      <p:sp>
        <p:nvSpPr>
          <p:cNvPr id="8" name="Görsel 2">
            <a:extLst>
              <a:ext uri="{FF2B5EF4-FFF2-40B4-BE49-F238E27FC236}">
                <a16:creationId xmlns:a16="http://schemas.microsoft.com/office/drawing/2014/main" id="{AC098C16-AD3F-4314-B6DA-606CF49393BF}"/>
              </a:ext>
            </a:extLst>
          </p:cNvPr>
          <p:cNvSpPr>
            <a:spLocks noGrp="1"/>
          </p:cNvSpPr>
          <p:nvPr>
            <p:ph type="pic" sz="quarter" idx="15"/>
          </p:nvPr>
        </p:nvSpPr>
        <p:spPr>
          <a:xfrm>
            <a:off x="3563409" y="2276475"/>
            <a:ext cx="2268537" cy="1547813"/>
          </a:xfrm>
          <a:prstGeom prst="rect">
            <a:avLst/>
          </a:prstGeom>
          <a:pattFill prst="pct5">
            <a:fgClr>
              <a:schemeClr val="accent1"/>
            </a:fgClr>
            <a:bgClr>
              <a:schemeClr val="bg1"/>
            </a:bgClr>
          </a:pattFill>
        </p:spPr>
        <p:txBody>
          <a:bodyPr/>
          <a:lstStyle>
            <a:lvl1pPr>
              <a:defRPr sz="1600"/>
            </a:lvl1pPr>
          </a:lstStyle>
          <a:p>
            <a:endParaRPr lang="tr-TR"/>
          </a:p>
        </p:txBody>
      </p:sp>
      <p:sp>
        <p:nvSpPr>
          <p:cNvPr id="5" name="Metin 1">
            <a:extLst>
              <a:ext uri="{FF2B5EF4-FFF2-40B4-BE49-F238E27FC236}">
                <a16:creationId xmlns:a16="http://schemas.microsoft.com/office/drawing/2014/main" id="{ACA086AD-6E48-441A-A776-B18F52BCA3F8}"/>
              </a:ext>
            </a:extLst>
          </p:cNvPr>
          <p:cNvSpPr>
            <a:spLocks noGrp="1"/>
          </p:cNvSpPr>
          <p:nvPr>
            <p:ph type="body" sz="quarter" idx="13" hasCustomPrompt="1"/>
          </p:nvPr>
        </p:nvSpPr>
        <p:spPr>
          <a:xfrm>
            <a:off x="766763" y="3824288"/>
            <a:ext cx="2268537" cy="2268537"/>
          </a:xfrm>
          <a:prstGeom prst="rect">
            <a:avLst/>
          </a:prstGeom>
          <a:solidFill>
            <a:schemeClr val="bg2"/>
          </a:solidFill>
        </p:spPr>
        <p:txBody>
          <a:bodyPr tIns="36000" bIns="36000" anchor="ctr" anchorCtr="0"/>
          <a:lstStyle>
            <a:lvl1pPr marL="0" indent="0" algn="ctr">
              <a:lnSpc>
                <a:spcPct val="120000"/>
              </a:lnSpc>
              <a:spcBef>
                <a:spcPts val="1200"/>
              </a:spcBef>
              <a:buNone/>
              <a:defRPr sz="14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 </a:t>
            </a:r>
          </a:p>
        </p:txBody>
      </p:sp>
      <p:sp>
        <p:nvSpPr>
          <p:cNvPr id="4" name="Görsel 1">
            <a:extLst>
              <a:ext uri="{FF2B5EF4-FFF2-40B4-BE49-F238E27FC236}">
                <a16:creationId xmlns:a16="http://schemas.microsoft.com/office/drawing/2014/main" id="{74ECDCA6-94B8-4C70-A041-D7443C9E200F}"/>
              </a:ext>
            </a:extLst>
          </p:cNvPr>
          <p:cNvSpPr>
            <a:spLocks noGrp="1"/>
          </p:cNvSpPr>
          <p:nvPr>
            <p:ph type="pic" sz="quarter" idx="10"/>
          </p:nvPr>
        </p:nvSpPr>
        <p:spPr>
          <a:xfrm>
            <a:off x="766763" y="2276475"/>
            <a:ext cx="2268537" cy="1547813"/>
          </a:xfrm>
          <a:prstGeom prst="rect">
            <a:avLst/>
          </a:prstGeom>
          <a:pattFill prst="pct5">
            <a:fgClr>
              <a:schemeClr val="accent1"/>
            </a:fgClr>
            <a:bgClr>
              <a:schemeClr val="bg1"/>
            </a:bgClr>
          </a:pattFill>
        </p:spPr>
        <p:txBody>
          <a:bodyPr/>
          <a:lstStyle>
            <a:lvl1pPr>
              <a:defRPr sz="1600"/>
            </a:lvl1pPr>
          </a:lstStyle>
          <a:p>
            <a:endParaRPr lang="tr-TR" dirty="0"/>
          </a:p>
        </p:txBody>
      </p:sp>
      <p:sp>
        <p:nvSpPr>
          <p:cNvPr id="7" name="Ana Metin">
            <a:extLst>
              <a:ext uri="{FF2B5EF4-FFF2-40B4-BE49-F238E27FC236}">
                <a16:creationId xmlns:a16="http://schemas.microsoft.com/office/drawing/2014/main" id="{97D4F359-7E02-40BB-817B-67BF2FF3F9B6}"/>
              </a:ext>
            </a:extLst>
          </p:cNvPr>
          <p:cNvSpPr>
            <a:spLocks noGrp="1"/>
          </p:cNvSpPr>
          <p:nvPr>
            <p:ph type="body" sz="quarter" idx="14" hasCustomPrompt="1"/>
          </p:nvPr>
        </p:nvSpPr>
        <p:spPr>
          <a:xfrm>
            <a:off x="4583113" y="657023"/>
            <a:ext cx="6842125" cy="1329096"/>
          </a:xfrm>
          <a:prstGeom prst="rect">
            <a:avLst/>
          </a:prstGeom>
        </p:spPr>
        <p:txBody>
          <a:bodyPr/>
          <a:lstStyle>
            <a:lvl1pPr marL="0" indent="0" algn="just">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 </a:t>
            </a:r>
          </a:p>
        </p:txBody>
      </p:sp>
      <p:sp>
        <p:nvSpPr>
          <p:cNvPr id="6" name="Başlık">
            <a:extLst>
              <a:ext uri="{FF2B5EF4-FFF2-40B4-BE49-F238E27FC236}">
                <a16:creationId xmlns:a16="http://schemas.microsoft.com/office/drawing/2014/main" id="{CDF6496B-C156-4EBF-A119-078A68097CE9}"/>
              </a:ext>
            </a:extLst>
          </p:cNvPr>
          <p:cNvSpPr>
            <a:spLocks noGrp="1"/>
          </p:cNvSpPr>
          <p:nvPr>
            <p:ph type="title" hasCustomPrompt="1"/>
          </p:nvPr>
        </p:nvSpPr>
        <p:spPr>
          <a:xfrm>
            <a:off x="766763" y="765175"/>
            <a:ext cx="3451276" cy="755650"/>
          </a:xfrm>
          <a:prstGeom prst="rect">
            <a:avLst/>
          </a:prstGeom>
          <a:noFill/>
          <a:ln w="31750">
            <a:solidFill>
              <a:schemeClr val="tx1"/>
            </a:solidFill>
          </a:ln>
        </p:spPr>
        <p:txBody>
          <a:bodyPr lIns="180000" tIns="180000" rIns="180000" bIns="72000" anchor="ctr" anchorCtr="0"/>
          <a:lstStyle>
            <a:lvl1pPr algn="l">
              <a:defRPr sz="4000">
                <a:solidFill>
                  <a:schemeClr val="tx1"/>
                </a:solidFill>
                <a:latin typeface="Raleway ExtraBold" panose="020B0903030101060003" pitchFamily="34" charset="-94"/>
              </a:defRPr>
            </a:lvl1pPr>
          </a:lstStyle>
          <a:p>
            <a:r>
              <a:rPr lang="tr-TR" dirty="0"/>
              <a:t>BAŞLIK</a:t>
            </a:r>
          </a:p>
        </p:txBody>
      </p:sp>
      <p:sp>
        <p:nvSpPr>
          <p:cNvPr id="14" name="Slayt Numarası Yer Tutucusu 5">
            <a:extLst>
              <a:ext uri="{FF2B5EF4-FFF2-40B4-BE49-F238E27FC236}">
                <a16:creationId xmlns:a16="http://schemas.microsoft.com/office/drawing/2014/main" id="{9ADA7013-D9DF-483B-A016-89CB6F5B9C65}"/>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196979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5">
                                            <p:bg/>
                                          </p:spTgt>
                                        </p:tgtEl>
                                        <p:attrNameLst>
                                          <p:attrName>style.visibility</p:attrName>
                                        </p:attrNameLst>
                                      </p:cBhvr>
                                      <p:to>
                                        <p:strVal val="visible"/>
                                      </p:to>
                                    </p:set>
                                    <p:anim calcmode="lin" valueType="num">
                                      <p:cBhvr additive="base">
                                        <p:cTn id="15" dur="1000" fill="hold"/>
                                        <p:tgtEl>
                                          <p:spTgt spid="5">
                                            <p:bg/>
                                          </p:spTgt>
                                        </p:tgtEl>
                                        <p:attrNameLst>
                                          <p:attrName>ppt_x</p:attrName>
                                        </p:attrNameLst>
                                      </p:cBhvr>
                                      <p:tavLst>
                                        <p:tav tm="0">
                                          <p:val>
                                            <p:strVal val="#ppt_x"/>
                                          </p:val>
                                        </p:tav>
                                        <p:tav tm="100000">
                                          <p:val>
                                            <p:strVal val="#ppt_x"/>
                                          </p:val>
                                        </p:tav>
                                      </p:tavLst>
                                    </p:anim>
                                    <p:anim calcmode="lin" valueType="num">
                                      <p:cBhvr additive="base">
                                        <p:cTn id="16" dur="1000" fill="hold"/>
                                        <p:tgtEl>
                                          <p:spTgt spid="5">
                                            <p:bg/>
                                          </p:spTgt>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5">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ppt_x"/>
                                          </p:val>
                                        </p:tav>
                                        <p:tav tm="100000">
                                          <p:val>
                                            <p:strVal val="#ppt_x"/>
                                          </p:val>
                                        </p:tav>
                                      </p:tavLst>
                                    </p:anim>
                                    <p:anim calcmode="lin" valueType="num">
                                      <p:cBhvr additive="base">
                                        <p:cTn id="24" dur="10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250"/>
                                  </p:stCondLst>
                                  <p:childTnLst>
                                    <p:set>
                                      <p:cBhvr>
                                        <p:cTn id="26" dur="1" fill="hold">
                                          <p:stCondLst>
                                            <p:cond delay="0"/>
                                          </p:stCondLst>
                                        </p:cTn>
                                        <p:tgtEl>
                                          <p:spTgt spid="9">
                                            <p:bg/>
                                          </p:spTgt>
                                        </p:tgtEl>
                                        <p:attrNameLst>
                                          <p:attrName>style.visibility</p:attrName>
                                        </p:attrNameLst>
                                      </p:cBhvr>
                                      <p:to>
                                        <p:strVal val="visible"/>
                                      </p:to>
                                    </p:set>
                                    <p:anim calcmode="lin" valueType="num">
                                      <p:cBhvr additive="base">
                                        <p:cTn id="27" dur="1000" fill="hold"/>
                                        <p:tgtEl>
                                          <p:spTgt spid="9">
                                            <p:bg/>
                                          </p:spTgt>
                                        </p:tgtEl>
                                        <p:attrNameLst>
                                          <p:attrName>ppt_x</p:attrName>
                                        </p:attrNameLst>
                                      </p:cBhvr>
                                      <p:tavLst>
                                        <p:tav tm="0">
                                          <p:val>
                                            <p:strVal val="#ppt_x"/>
                                          </p:val>
                                        </p:tav>
                                        <p:tav tm="100000">
                                          <p:val>
                                            <p:strVal val="#ppt_x"/>
                                          </p:val>
                                        </p:tav>
                                      </p:tavLst>
                                    </p:anim>
                                    <p:anim calcmode="lin" valueType="num">
                                      <p:cBhvr additive="base">
                                        <p:cTn id="28" dur="1000" fill="hold"/>
                                        <p:tgtEl>
                                          <p:spTgt spid="9">
                                            <p:bg/>
                                          </p:spTgt>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250"/>
                                  </p:stCondLst>
                                  <p:childTnLst>
                                    <p:set>
                                      <p:cBhvr>
                                        <p:cTn id="30" dur="1" fill="hold">
                                          <p:stCondLst>
                                            <p:cond delay="0"/>
                                          </p:stCondLst>
                                        </p:cTn>
                                        <p:tgtEl>
                                          <p:spTgt spid="9">
                                            <p:txEl>
                                              <p:pRg st="0" end="0"/>
                                            </p:txEl>
                                          </p:spTgt>
                                        </p:tgtEl>
                                        <p:attrNameLst>
                                          <p:attrName>style.visibility</p:attrName>
                                        </p:attrNameLst>
                                      </p:cBhvr>
                                      <p:to>
                                        <p:strVal val="visible"/>
                                      </p:to>
                                    </p:set>
                                    <p:anim calcmode="lin" valueType="num">
                                      <p:cBhvr additive="base">
                                        <p:cTn id="31"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9">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25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000" fill="hold"/>
                                        <p:tgtEl>
                                          <p:spTgt spid="8"/>
                                        </p:tgtEl>
                                        <p:attrNameLst>
                                          <p:attrName>ppt_x</p:attrName>
                                        </p:attrNameLst>
                                      </p:cBhvr>
                                      <p:tavLst>
                                        <p:tav tm="0">
                                          <p:val>
                                            <p:strVal val="#ppt_x"/>
                                          </p:val>
                                        </p:tav>
                                        <p:tav tm="100000">
                                          <p:val>
                                            <p:strVal val="#ppt_x"/>
                                          </p:val>
                                        </p:tav>
                                      </p:tavLst>
                                    </p:anim>
                                    <p:anim calcmode="lin" valueType="num">
                                      <p:cBhvr additive="base">
                                        <p:cTn id="36" dur="10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11">
                                            <p:bg/>
                                          </p:spTgt>
                                        </p:tgtEl>
                                        <p:attrNameLst>
                                          <p:attrName>style.visibility</p:attrName>
                                        </p:attrNameLst>
                                      </p:cBhvr>
                                      <p:to>
                                        <p:strVal val="visible"/>
                                      </p:to>
                                    </p:set>
                                    <p:anim calcmode="lin" valueType="num">
                                      <p:cBhvr additive="base">
                                        <p:cTn id="39" dur="1000" fill="hold"/>
                                        <p:tgtEl>
                                          <p:spTgt spid="11">
                                            <p:bg/>
                                          </p:spTgt>
                                        </p:tgtEl>
                                        <p:attrNameLst>
                                          <p:attrName>ppt_x</p:attrName>
                                        </p:attrNameLst>
                                      </p:cBhvr>
                                      <p:tavLst>
                                        <p:tav tm="0">
                                          <p:val>
                                            <p:strVal val="#ppt_x"/>
                                          </p:val>
                                        </p:tav>
                                        <p:tav tm="100000">
                                          <p:val>
                                            <p:strVal val="#ppt_x"/>
                                          </p:val>
                                        </p:tav>
                                      </p:tavLst>
                                    </p:anim>
                                    <p:anim calcmode="lin" valueType="num">
                                      <p:cBhvr additive="base">
                                        <p:cTn id="40" dur="1000" fill="hold"/>
                                        <p:tgtEl>
                                          <p:spTgt spid="11">
                                            <p:bg/>
                                          </p:spTgt>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11">
                                            <p:txEl>
                                              <p:pRg st="0" end="0"/>
                                            </p:txEl>
                                          </p:spTgt>
                                        </p:tgtEl>
                                        <p:attrNameLst>
                                          <p:attrName>style.visibility</p:attrName>
                                        </p:attrNameLst>
                                      </p:cBhvr>
                                      <p:to>
                                        <p:strVal val="visible"/>
                                      </p:to>
                                    </p:set>
                                    <p:anim calcmode="lin" valueType="num">
                                      <p:cBhvr additive="base">
                                        <p:cTn id="4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11">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50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1000" fill="hold"/>
                                        <p:tgtEl>
                                          <p:spTgt spid="10"/>
                                        </p:tgtEl>
                                        <p:attrNameLst>
                                          <p:attrName>ppt_x</p:attrName>
                                        </p:attrNameLst>
                                      </p:cBhvr>
                                      <p:tavLst>
                                        <p:tav tm="0">
                                          <p:val>
                                            <p:strVal val="#ppt_x"/>
                                          </p:val>
                                        </p:tav>
                                        <p:tav tm="100000">
                                          <p:val>
                                            <p:strVal val="#ppt_x"/>
                                          </p:val>
                                        </p:tav>
                                      </p:tavLst>
                                    </p:anim>
                                    <p:anim calcmode="lin" valueType="num">
                                      <p:cBhvr additive="base">
                                        <p:cTn id="48" dur="1000" fill="hold"/>
                                        <p:tgtEl>
                                          <p:spTgt spid="10"/>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750"/>
                                  </p:stCondLst>
                                  <p:childTnLst>
                                    <p:set>
                                      <p:cBhvr>
                                        <p:cTn id="50" dur="1" fill="hold">
                                          <p:stCondLst>
                                            <p:cond delay="0"/>
                                          </p:stCondLst>
                                        </p:cTn>
                                        <p:tgtEl>
                                          <p:spTgt spid="13">
                                            <p:bg/>
                                          </p:spTgt>
                                        </p:tgtEl>
                                        <p:attrNameLst>
                                          <p:attrName>style.visibility</p:attrName>
                                        </p:attrNameLst>
                                      </p:cBhvr>
                                      <p:to>
                                        <p:strVal val="visible"/>
                                      </p:to>
                                    </p:set>
                                    <p:anim calcmode="lin" valueType="num">
                                      <p:cBhvr additive="base">
                                        <p:cTn id="51" dur="1000" fill="hold"/>
                                        <p:tgtEl>
                                          <p:spTgt spid="13">
                                            <p:bg/>
                                          </p:spTgt>
                                        </p:tgtEl>
                                        <p:attrNameLst>
                                          <p:attrName>ppt_x</p:attrName>
                                        </p:attrNameLst>
                                      </p:cBhvr>
                                      <p:tavLst>
                                        <p:tav tm="0">
                                          <p:val>
                                            <p:strVal val="#ppt_x"/>
                                          </p:val>
                                        </p:tav>
                                        <p:tav tm="100000">
                                          <p:val>
                                            <p:strVal val="#ppt_x"/>
                                          </p:val>
                                        </p:tav>
                                      </p:tavLst>
                                    </p:anim>
                                    <p:anim calcmode="lin" valueType="num">
                                      <p:cBhvr additive="base">
                                        <p:cTn id="52" dur="1000" fill="hold"/>
                                        <p:tgtEl>
                                          <p:spTgt spid="13">
                                            <p:bg/>
                                          </p:spTgt>
                                        </p:tgtEl>
                                        <p:attrNameLst>
                                          <p:attrName>ppt_y</p:attrName>
                                        </p:attrNameLst>
                                      </p:cBhvr>
                                      <p:tavLst>
                                        <p:tav tm="0">
                                          <p:val>
                                            <p:strVal val="1+#ppt_h/2"/>
                                          </p:val>
                                        </p:tav>
                                        <p:tav tm="100000">
                                          <p:val>
                                            <p:strVal val="#ppt_y"/>
                                          </p:val>
                                        </p:tav>
                                      </p:tavLst>
                                    </p:anim>
                                  </p:childTnLst>
                                </p:cTn>
                              </p:par>
                              <p:par>
                                <p:cTn id="53" presetID="2" presetClass="entr" presetSubtype="4" decel="100000" fill="hold" grpId="0" nodeType="withEffect">
                                  <p:stCondLst>
                                    <p:cond delay="750"/>
                                  </p:stCondLst>
                                  <p:childTnLst>
                                    <p:set>
                                      <p:cBhvr>
                                        <p:cTn id="54" dur="1" fill="hold">
                                          <p:stCondLst>
                                            <p:cond delay="0"/>
                                          </p:stCondLst>
                                        </p:cTn>
                                        <p:tgtEl>
                                          <p:spTgt spid="13">
                                            <p:txEl>
                                              <p:pRg st="0" end="0"/>
                                            </p:txEl>
                                          </p:spTgt>
                                        </p:tgtEl>
                                        <p:attrNameLst>
                                          <p:attrName>style.visibility</p:attrName>
                                        </p:attrNameLst>
                                      </p:cBhvr>
                                      <p:to>
                                        <p:strVal val="visible"/>
                                      </p:to>
                                    </p:set>
                                    <p:anim calcmode="lin" valueType="num">
                                      <p:cBhvr additive="base">
                                        <p:cTn id="5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56" dur="1000" fill="hold"/>
                                        <p:tgtEl>
                                          <p:spTgt spid="13">
                                            <p:txEl>
                                              <p:pRg st="0" end="0"/>
                                            </p:txEl>
                                          </p:spTgt>
                                        </p:tgtEl>
                                        <p:attrNameLst>
                                          <p:attrName>ppt_y</p:attrName>
                                        </p:attrNameLst>
                                      </p:cBhvr>
                                      <p:tavLst>
                                        <p:tav tm="0">
                                          <p:val>
                                            <p:strVal val="1+#ppt_h/2"/>
                                          </p:val>
                                        </p:tav>
                                        <p:tav tm="100000">
                                          <p:val>
                                            <p:strVal val="#ppt_y"/>
                                          </p:val>
                                        </p:tav>
                                      </p:tavLst>
                                    </p:anim>
                                  </p:childTnLst>
                                </p:cTn>
                              </p:par>
                              <p:par>
                                <p:cTn id="57" presetID="2" presetClass="entr" presetSubtype="4" decel="100000" fill="hold" grpId="0" nodeType="withEffect">
                                  <p:stCondLst>
                                    <p:cond delay="75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1000" fill="hold"/>
                                        <p:tgtEl>
                                          <p:spTgt spid="12"/>
                                        </p:tgtEl>
                                        <p:attrNameLst>
                                          <p:attrName>ppt_x</p:attrName>
                                        </p:attrNameLst>
                                      </p:cBhvr>
                                      <p:tavLst>
                                        <p:tav tm="0">
                                          <p:val>
                                            <p:strVal val="#ppt_x"/>
                                          </p:val>
                                        </p:tav>
                                        <p:tav tm="100000">
                                          <p:val>
                                            <p:strVal val="#ppt_x"/>
                                          </p:val>
                                        </p:tav>
                                      </p:tavLst>
                                    </p:anim>
                                    <p:anim calcmode="lin" valueType="num">
                                      <p:cBhvr additive="base">
                                        <p:cTn id="60"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tmplLst>
          <p:tmpl>
            <p:tnLst>
              <p:par>
                <p:cTn presetID="2" presetClass="entr" presetSubtype="4" decel="100000" fill="hold" nodeType="withEffect">
                  <p:stCondLst>
                    <p:cond delay="7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decel="100000" fill="hold" nodeType="withEffect">
                  <p:stCondLst>
                    <p:cond delay="7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12" grpId="0" animBg="1"/>
      <p:bldP spid="11" grpId="0" build="p" animBg="1">
        <p:tmplLst>
          <p:tmpl>
            <p:tnLst>
              <p:par>
                <p:cTn presetID="2" presetClass="entr" presetSubtype="4" decel="10000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000" fill="hold"/>
                        <p:tgtEl>
                          <p:spTgt spid="11"/>
                        </p:tgtEl>
                        <p:attrNameLst>
                          <p:attrName>ppt_x</p:attrName>
                        </p:attrNameLst>
                      </p:cBhvr>
                      <p:tavLst>
                        <p:tav tm="0">
                          <p:val>
                            <p:strVal val="#ppt_x"/>
                          </p:val>
                        </p:tav>
                        <p:tav tm="100000">
                          <p:val>
                            <p:strVal val="#ppt_x"/>
                          </p:val>
                        </p:tav>
                      </p:tavLst>
                    </p:anim>
                    <p:anim calcmode="lin" valueType="num">
                      <p:cBhvr additive="base">
                        <p:cTn dur="1000" fill="hold"/>
                        <p:tgtEl>
                          <p:spTgt spid="11"/>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decel="10000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000" fill="hold"/>
                        <p:tgtEl>
                          <p:spTgt spid="11"/>
                        </p:tgtEl>
                        <p:attrNameLst>
                          <p:attrName>ppt_x</p:attrName>
                        </p:attrNameLst>
                      </p:cBhvr>
                      <p:tavLst>
                        <p:tav tm="0">
                          <p:val>
                            <p:strVal val="#ppt_x"/>
                          </p:val>
                        </p:tav>
                        <p:tav tm="100000">
                          <p:val>
                            <p:strVal val="#ppt_x"/>
                          </p:val>
                        </p:tav>
                      </p:tavLst>
                    </p:anim>
                    <p:anim calcmode="lin" valueType="num">
                      <p:cBhvr additive="base">
                        <p:cTn dur="1000" fill="hold"/>
                        <p:tgtEl>
                          <p:spTgt spid="11"/>
                        </p:tgtEl>
                        <p:attrNameLst>
                          <p:attrName>ppt_y</p:attrName>
                        </p:attrNameLst>
                      </p:cBhvr>
                      <p:tavLst>
                        <p:tav tm="0">
                          <p:val>
                            <p:strVal val="1+#ppt_h/2"/>
                          </p:val>
                        </p:tav>
                        <p:tav tm="100000">
                          <p:val>
                            <p:strVal val="#ppt_y"/>
                          </p:val>
                        </p:tav>
                      </p:tavLst>
                    </p:anim>
                  </p:childTnLst>
                </p:cTn>
              </p:par>
            </p:tnLst>
          </p:tmpl>
        </p:tmplLst>
      </p:bldP>
      <p:bldP spid="10" grpId="0" animBg="1"/>
      <p:bldP spid="9" grpId="0" build="p" animBg="1">
        <p:tmplLst>
          <p:tmpl>
            <p:tnLst>
              <p:par>
                <p:cTn presetID="2" presetClass="entr" presetSubtype="4" decel="10000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ppt_x"/>
                          </p:val>
                        </p:tav>
                        <p:tav tm="100000">
                          <p:val>
                            <p:strVal val="#ppt_x"/>
                          </p:val>
                        </p:tav>
                      </p:tavLst>
                    </p:anim>
                    <p:anim calcmode="lin" valueType="num">
                      <p:cBhvr additive="base">
                        <p:cTn dur="1000" fill="hold"/>
                        <p:tgtEl>
                          <p:spTgt spid="9"/>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decel="10000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ppt_x"/>
                          </p:val>
                        </p:tav>
                        <p:tav tm="100000">
                          <p:val>
                            <p:strVal val="#ppt_x"/>
                          </p:val>
                        </p:tav>
                      </p:tavLst>
                    </p:anim>
                    <p:anim calcmode="lin" valueType="num">
                      <p:cBhvr additive="base">
                        <p:cTn dur="1000" fill="hold"/>
                        <p:tgtEl>
                          <p:spTgt spid="9"/>
                        </p:tgtEl>
                        <p:attrNameLst>
                          <p:attrName>ppt_y</p:attrName>
                        </p:attrNameLst>
                      </p:cBhvr>
                      <p:tavLst>
                        <p:tav tm="0">
                          <p:val>
                            <p:strVal val="1+#ppt_h/2"/>
                          </p:val>
                        </p:tav>
                        <p:tav tm="100000">
                          <p:val>
                            <p:strVal val="#ppt_y"/>
                          </p:val>
                        </p:tav>
                      </p:tavLst>
                    </p:anim>
                  </p:childTnLst>
                </p:cTn>
              </p:par>
            </p:tnLst>
          </p:tmpl>
        </p:tmplLst>
      </p:bldP>
      <p:bldP spid="8" grpId="0" animBg="1"/>
      <p:bldP spid="5" grpId="0" build="p" animBg="1">
        <p:tmplLst>
          <p:tmpl>
            <p:tnLst>
              <p:par>
                <p:cTn presetID="2" presetClass="entr" presetSubtype="4" decel="100000"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1000" fill="hold"/>
                        <p:tgtEl>
                          <p:spTgt spid="5"/>
                        </p:tgtEl>
                        <p:attrNameLst>
                          <p:attrName>ppt_x</p:attrName>
                        </p:attrNameLst>
                      </p:cBhvr>
                      <p:tavLst>
                        <p:tav tm="0">
                          <p:val>
                            <p:strVal val="#ppt_x"/>
                          </p:val>
                        </p:tav>
                        <p:tav tm="100000">
                          <p:val>
                            <p:strVal val="#ppt_x"/>
                          </p:val>
                        </p:tav>
                      </p:tavLst>
                    </p:anim>
                    <p:anim calcmode="lin" valueType="num">
                      <p:cBhvr additive="base">
                        <p:cTn dur="1000" fill="hold"/>
                        <p:tgtEl>
                          <p:spTgt spid="5"/>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decel="100000"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1000" fill="hold"/>
                        <p:tgtEl>
                          <p:spTgt spid="5"/>
                        </p:tgtEl>
                        <p:attrNameLst>
                          <p:attrName>ppt_x</p:attrName>
                        </p:attrNameLst>
                      </p:cBhvr>
                      <p:tavLst>
                        <p:tav tm="0">
                          <p:val>
                            <p:strVal val="#ppt_x"/>
                          </p:val>
                        </p:tav>
                        <p:tav tm="100000">
                          <p:val>
                            <p:strVal val="#ppt_x"/>
                          </p:val>
                        </p:tav>
                      </p:tavLst>
                    </p:anim>
                    <p:anim calcmode="lin" valueType="num">
                      <p:cBhvr additive="base">
                        <p:cTn dur="1000" fill="hold"/>
                        <p:tgtEl>
                          <p:spTgt spid="5"/>
                        </p:tgtEl>
                        <p:attrNameLst>
                          <p:attrName>ppt_y</p:attrName>
                        </p:attrNameLst>
                      </p:cBhvr>
                      <p:tavLst>
                        <p:tav tm="0">
                          <p:val>
                            <p:strVal val="1+#ppt_h/2"/>
                          </p:val>
                        </p:tav>
                        <p:tav tm="100000">
                          <p:val>
                            <p:strVal val="#ppt_y"/>
                          </p:val>
                        </p:tav>
                      </p:tavLst>
                    </p:anim>
                  </p:childTnLst>
                </p:cTn>
              </p:par>
            </p:tnLst>
          </p:tmpl>
        </p:tmplLst>
      </p:bldP>
      <p:bldP spid="4" grpId="0" animBg="1"/>
      <p:bldP spid="7" grpId="0" build="p">
        <p:tmplLst>
          <p:tmpl lvl="1">
            <p:tnLst>
              <p:par>
                <p:cTn presetID="2" presetClass="entr" presetSubtype="2"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1+#ppt_w/2"/>
                          </p:val>
                        </p:tav>
                        <p:tav tm="100000">
                          <p:val>
                            <p:strVal val="#ppt_x"/>
                          </p:val>
                        </p:tav>
                      </p:tavLst>
                    </p:anim>
                    <p:anim calcmode="lin" valueType="num">
                      <p:cBhvr additive="base">
                        <p:cTn dur="1000" fill="hold"/>
                        <p:tgtEl>
                          <p:spTgt spid="7"/>
                        </p:tgtEl>
                        <p:attrNameLst>
                          <p:attrName>ppt_y</p:attrName>
                        </p:attrNameLst>
                      </p:cBhvr>
                      <p:tavLst>
                        <p:tav tm="0">
                          <p:val>
                            <p:strVal val="#ppt_y"/>
                          </p:val>
                        </p:tav>
                        <p:tav tm="100000">
                          <p:val>
                            <p:strVal val="#ppt_y"/>
                          </p:val>
                        </p:tav>
                      </p:tavLst>
                    </p:anim>
                  </p:childTnLst>
                </p:cTn>
              </p:par>
            </p:tnLst>
          </p:tmpl>
        </p:tmplLst>
      </p:bldP>
      <p:bldP spid="6"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üzen_45">
    <p:spTree>
      <p:nvGrpSpPr>
        <p:cNvPr id="1" name=""/>
        <p:cNvGrpSpPr/>
        <p:nvPr/>
      </p:nvGrpSpPr>
      <p:grpSpPr>
        <a:xfrm>
          <a:off x="0" y="0"/>
          <a:ext cx="0" cy="0"/>
          <a:chOff x="0" y="0"/>
          <a:chExt cx="0" cy="0"/>
        </a:xfrm>
      </p:grpSpPr>
      <p:sp>
        <p:nvSpPr>
          <p:cNvPr id="26" name="Logo 9">
            <a:extLst>
              <a:ext uri="{FF2B5EF4-FFF2-40B4-BE49-F238E27FC236}">
                <a16:creationId xmlns:a16="http://schemas.microsoft.com/office/drawing/2014/main" id="{E6B7B45A-187A-4827-90C3-47EC0F04DC62}"/>
              </a:ext>
            </a:extLst>
          </p:cNvPr>
          <p:cNvSpPr>
            <a:spLocks noGrp="1"/>
          </p:cNvSpPr>
          <p:nvPr>
            <p:ph type="pic" sz="quarter" idx="22"/>
          </p:nvPr>
        </p:nvSpPr>
        <p:spPr>
          <a:xfrm>
            <a:off x="9397750" y="4403475"/>
            <a:ext cx="1080000" cy="1080000"/>
          </a:xfrm>
          <a:prstGeom prst="rect">
            <a:avLst/>
          </a:prstGeom>
          <a:noFill/>
        </p:spPr>
        <p:txBody>
          <a:bodyPr/>
          <a:lstStyle>
            <a:lvl1pPr>
              <a:defRPr sz="1400"/>
            </a:lvl1pPr>
          </a:lstStyle>
          <a:p>
            <a:endParaRPr lang="tr-TR"/>
          </a:p>
        </p:txBody>
      </p:sp>
      <p:sp>
        <p:nvSpPr>
          <p:cNvPr id="25" name="Logo 8">
            <a:extLst>
              <a:ext uri="{FF2B5EF4-FFF2-40B4-BE49-F238E27FC236}">
                <a16:creationId xmlns:a16="http://schemas.microsoft.com/office/drawing/2014/main" id="{7664D7EE-6C33-46E4-8F6E-767C22BDFEEA}"/>
              </a:ext>
            </a:extLst>
          </p:cNvPr>
          <p:cNvSpPr>
            <a:spLocks noGrp="1"/>
          </p:cNvSpPr>
          <p:nvPr>
            <p:ph type="pic" sz="quarter" idx="21"/>
          </p:nvPr>
        </p:nvSpPr>
        <p:spPr>
          <a:xfrm>
            <a:off x="7886450" y="4403475"/>
            <a:ext cx="1080000" cy="1080000"/>
          </a:xfrm>
          <a:prstGeom prst="rect">
            <a:avLst/>
          </a:prstGeom>
          <a:noFill/>
        </p:spPr>
        <p:txBody>
          <a:bodyPr/>
          <a:lstStyle>
            <a:lvl1pPr>
              <a:defRPr sz="1400"/>
            </a:lvl1pPr>
          </a:lstStyle>
          <a:p>
            <a:endParaRPr lang="tr-TR"/>
          </a:p>
        </p:txBody>
      </p:sp>
      <p:sp>
        <p:nvSpPr>
          <p:cNvPr id="24" name="Logo 7">
            <a:extLst>
              <a:ext uri="{FF2B5EF4-FFF2-40B4-BE49-F238E27FC236}">
                <a16:creationId xmlns:a16="http://schemas.microsoft.com/office/drawing/2014/main" id="{54468B42-E0B3-4F39-BDBB-0FA68AD4F829}"/>
              </a:ext>
            </a:extLst>
          </p:cNvPr>
          <p:cNvSpPr>
            <a:spLocks noGrp="1"/>
          </p:cNvSpPr>
          <p:nvPr>
            <p:ph type="pic" sz="quarter" idx="20"/>
          </p:nvPr>
        </p:nvSpPr>
        <p:spPr>
          <a:xfrm>
            <a:off x="6337050" y="4403475"/>
            <a:ext cx="1080000" cy="1080000"/>
          </a:xfrm>
          <a:prstGeom prst="rect">
            <a:avLst/>
          </a:prstGeom>
          <a:noFill/>
        </p:spPr>
        <p:txBody>
          <a:bodyPr/>
          <a:lstStyle>
            <a:lvl1pPr>
              <a:defRPr sz="1400"/>
            </a:lvl1pPr>
          </a:lstStyle>
          <a:p>
            <a:endParaRPr lang="tr-TR"/>
          </a:p>
        </p:txBody>
      </p:sp>
      <p:sp>
        <p:nvSpPr>
          <p:cNvPr id="23" name="Logo 6">
            <a:extLst>
              <a:ext uri="{FF2B5EF4-FFF2-40B4-BE49-F238E27FC236}">
                <a16:creationId xmlns:a16="http://schemas.microsoft.com/office/drawing/2014/main" id="{3BEF75C6-67C9-4189-B453-07CACE65621D}"/>
              </a:ext>
            </a:extLst>
          </p:cNvPr>
          <p:cNvSpPr>
            <a:spLocks noGrp="1"/>
          </p:cNvSpPr>
          <p:nvPr>
            <p:ph type="pic" sz="quarter" idx="19"/>
          </p:nvPr>
        </p:nvSpPr>
        <p:spPr>
          <a:xfrm>
            <a:off x="9397750" y="2890588"/>
            <a:ext cx="1080000" cy="1080000"/>
          </a:xfrm>
          <a:prstGeom prst="rect">
            <a:avLst/>
          </a:prstGeom>
          <a:noFill/>
        </p:spPr>
        <p:txBody>
          <a:bodyPr/>
          <a:lstStyle>
            <a:lvl1pPr>
              <a:defRPr sz="1400"/>
            </a:lvl1pPr>
          </a:lstStyle>
          <a:p>
            <a:endParaRPr lang="tr-TR"/>
          </a:p>
        </p:txBody>
      </p:sp>
      <p:sp>
        <p:nvSpPr>
          <p:cNvPr id="22" name="Logo 5">
            <a:extLst>
              <a:ext uri="{FF2B5EF4-FFF2-40B4-BE49-F238E27FC236}">
                <a16:creationId xmlns:a16="http://schemas.microsoft.com/office/drawing/2014/main" id="{8B1EDF7B-8575-4AE4-BBDC-772EFA6928A6}"/>
              </a:ext>
            </a:extLst>
          </p:cNvPr>
          <p:cNvSpPr>
            <a:spLocks noGrp="1"/>
          </p:cNvSpPr>
          <p:nvPr>
            <p:ph type="pic" sz="quarter" idx="18"/>
          </p:nvPr>
        </p:nvSpPr>
        <p:spPr>
          <a:xfrm>
            <a:off x="7886450" y="2890588"/>
            <a:ext cx="1080000" cy="1080000"/>
          </a:xfrm>
          <a:prstGeom prst="rect">
            <a:avLst/>
          </a:prstGeom>
          <a:noFill/>
        </p:spPr>
        <p:txBody>
          <a:bodyPr/>
          <a:lstStyle>
            <a:lvl1pPr>
              <a:defRPr sz="1400"/>
            </a:lvl1pPr>
          </a:lstStyle>
          <a:p>
            <a:endParaRPr lang="tr-TR"/>
          </a:p>
        </p:txBody>
      </p:sp>
      <p:sp>
        <p:nvSpPr>
          <p:cNvPr id="21" name="Logo 4">
            <a:extLst>
              <a:ext uri="{FF2B5EF4-FFF2-40B4-BE49-F238E27FC236}">
                <a16:creationId xmlns:a16="http://schemas.microsoft.com/office/drawing/2014/main" id="{9C9DEE87-DCCF-43DC-9C54-A8F1C5239BF8}"/>
              </a:ext>
            </a:extLst>
          </p:cNvPr>
          <p:cNvSpPr>
            <a:spLocks noGrp="1"/>
          </p:cNvSpPr>
          <p:nvPr>
            <p:ph type="pic" sz="quarter" idx="17"/>
          </p:nvPr>
        </p:nvSpPr>
        <p:spPr>
          <a:xfrm>
            <a:off x="6337050" y="2890588"/>
            <a:ext cx="1080000" cy="1080000"/>
          </a:xfrm>
          <a:prstGeom prst="rect">
            <a:avLst/>
          </a:prstGeom>
          <a:noFill/>
        </p:spPr>
        <p:txBody>
          <a:bodyPr/>
          <a:lstStyle>
            <a:lvl1pPr>
              <a:defRPr sz="1400"/>
            </a:lvl1pPr>
          </a:lstStyle>
          <a:p>
            <a:endParaRPr lang="tr-TR"/>
          </a:p>
        </p:txBody>
      </p:sp>
      <p:sp>
        <p:nvSpPr>
          <p:cNvPr id="20" name="Logo 3">
            <a:extLst>
              <a:ext uri="{FF2B5EF4-FFF2-40B4-BE49-F238E27FC236}">
                <a16:creationId xmlns:a16="http://schemas.microsoft.com/office/drawing/2014/main" id="{5212D4F1-C508-495C-B22D-D08D270BE8DE}"/>
              </a:ext>
            </a:extLst>
          </p:cNvPr>
          <p:cNvSpPr>
            <a:spLocks noGrp="1"/>
          </p:cNvSpPr>
          <p:nvPr>
            <p:ph type="pic" sz="quarter" idx="16"/>
          </p:nvPr>
        </p:nvSpPr>
        <p:spPr>
          <a:xfrm>
            <a:off x="9397750" y="1342775"/>
            <a:ext cx="1080000" cy="1080000"/>
          </a:xfrm>
          <a:prstGeom prst="rect">
            <a:avLst/>
          </a:prstGeom>
          <a:noFill/>
        </p:spPr>
        <p:txBody>
          <a:bodyPr/>
          <a:lstStyle>
            <a:lvl1pPr>
              <a:defRPr sz="1400"/>
            </a:lvl1pPr>
          </a:lstStyle>
          <a:p>
            <a:endParaRPr lang="tr-TR"/>
          </a:p>
        </p:txBody>
      </p:sp>
      <p:sp>
        <p:nvSpPr>
          <p:cNvPr id="19" name="Logo 2">
            <a:extLst>
              <a:ext uri="{FF2B5EF4-FFF2-40B4-BE49-F238E27FC236}">
                <a16:creationId xmlns:a16="http://schemas.microsoft.com/office/drawing/2014/main" id="{04E52B11-410A-4724-B296-7C15CF658494}"/>
              </a:ext>
            </a:extLst>
          </p:cNvPr>
          <p:cNvSpPr>
            <a:spLocks noGrp="1"/>
          </p:cNvSpPr>
          <p:nvPr>
            <p:ph type="pic" sz="quarter" idx="15"/>
          </p:nvPr>
        </p:nvSpPr>
        <p:spPr>
          <a:xfrm>
            <a:off x="7886450" y="1342775"/>
            <a:ext cx="1080000" cy="1080000"/>
          </a:xfrm>
          <a:prstGeom prst="rect">
            <a:avLst/>
          </a:prstGeom>
          <a:noFill/>
        </p:spPr>
        <p:txBody>
          <a:bodyPr/>
          <a:lstStyle>
            <a:lvl1pPr>
              <a:defRPr sz="1400"/>
            </a:lvl1pPr>
          </a:lstStyle>
          <a:p>
            <a:endParaRPr lang="tr-TR"/>
          </a:p>
        </p:txBody>
      </p:sp>
      <p:sp>
        <p:nvSpPr>
          <p:cNvPr id="18" name="Logo 1">
            <a:extLst>
              <a:ext uri="{FF2B5EF4-FFF2-40B4-BE49-F238E27FC236}">
                <a16:creationId xmlns:a16="http://schemas.microsoft.com/office/drawing/2014/main" id="{44259A46-A77C-40E1-97D4-1A37DA3CEBAD}"/>
              </a:ext>
            </a:extLst>
          </p:cNvPr>
          <p:cNvSpPr>
            <a:spLocks noGrp="1"/>
          </p:cNvSpPr>
          <p:nvPr>
            <p:ph type="pic" sz="quarter" idx="14"/>
          </p:nvPr>
        </p:nvSpPr>
        <p:spPr>
          <a:xfrm>
            <a:off x="6337050" y="1342775"/>
            <a:ext cx="1080000" cy="1080000"/>
          </a:xfrm>
          <a:prstGeom prst="rect">
            <a:avLst/>
          </a:prstGeom>
          <a:noFill/>
        </p:spPr>
        <p:txBody>
          <a:bodyPr/>
          <a:lstStyle>
            <a:lvl1pPr>
              <a:defRPr sz="1400"/>
            </a:lvl1pPr>
          </a:lstStyle>
          <a:p>
            <a:endParaRPr lang="tr-TR"/>
          </a:p>
        </p:txBody>
      </p:sp>
      <p:cxnSp>
        <p:nvCxnSpPr>
          <p:cNvPr id="5" name="Düz Bağlayıcı">
            <a:extLst>
              <a:ext uri="{FF2B5EF4-FFF2-40B4-BE49-F238E27FC236}">
                <a16:creationId xmlns:a16="http://schemas.microsoft.com/office/drawing/2014/main" id="{0AE414C1-9A89-4AC9-91BD-066D4C899499}"/>
              </a:ext>
            </a:extLst>
          </p:cNvPr>
          <p:cNvCxnSpPr>
            <a:cxnSpLocks/>
          </p:cNvCxnSpPr>
          <p:nvPr userDrawn="1"/>
        </p:nvCxnSpPr>
        <p:spPr>
          <a:xfrm>
            <a:off x="6070600" y="4187825"/>
            <a:ext cx="460613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Düz Bağlayıcı">
            <a:extLst>
              <a:ext uri="{FF2B5EF4-FFF2-40B4-BE49-F238E27FC236}">
                <a16:creationId xmlns:a16="http://schemas.microsoft.com/office/drawing/2014/main" id="{2D5D1E11-5AD7-45A2-96CF-77D556D076B9}"/>
              </a:ext>
            </a:extLst>
          </p:cNvPr>
          <p:cNvCxnSpPr>
            <a:cxnSpLocks/>
          </p:cNvCxnSpPr>
          <p:nvPr userDrawn="1"/>
        </p:nvCxnSpPr>
        <p:spPr>
          <a:xfrm>
            <a:off x="7669213" y="1127125"/>
            <a:ext cx="0" cy="457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Düz Bağlayıcı">
            <a:extLst>
              <a:ext uri="{FF2B5EF4-FFF2-40B4-BE49-F238E27FC236}">
                <a16:creationId xmlns:a16="http://schemas.microsoft.com/office/drawing/2014/main" id="{10A5F705-E8F7-46DD-8A21-11316CF53389}"/>
              </a:ext>
            </a:extLst>
          </p:cNvPr>
          <p:cNvCxnSpPr>
            <a:cxnSpLocks/>
          </p:cNvCxnSpPr>
          <p:nvPr userDrawn="1"/>
        </p:nvCxnSpPr>
        <p:spPr>
          <a:xfrm>
            <a:off x="9182100" y="1127125"/>
            <a:ext cx="0" cy="457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Düz Bağlayıcı">
            <a:extLst>
              <a:ext uri="{FF2B5EF4-FFF2-40B4-BE49-F238E27FC236}">
                <a16:creationId xmlns:a16="http://schemas.microsoft.com/office/drawing/2014/main" id="{7A0A5D16-8E5A-49BB-8183-422A55C0FA2C}"/>
              </a:ext>
            </a:extLst>
          </p:cNvPr>
          <p:cNvCxnSpPr>
            <a:cxnSpLocks/>
          </p:cNvCxnSpPr>
          <p:nvPr userDrawn="1"/>
        </p:nvCxnSpPr>
        <p:spPr>
          <a:xfrm>
            <a:off x="6070600" y="2640013"/>
            <a:ext cx="4608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Metin">
            <a:extLst>
              <a:ext uri="{FF2B5EF4-FFF2-40B4-BE49-F238E27FC236}">
                <a16:creationId xmlns:a16="http://schemas.microsoft.com/office/drawing/2014/main" id="{44F14324-CDA0-4957-8FE4-E25C4681818E}"/>
              </a:ext>
            </a:extLst>
          </p:cNvPr>
          <p:cNvSpPr>
            <a:spLocks noGrp="1"/>
          </p:cNvSpPr>
          <p:nvPr>
            <p:ph type="body" sz="quarter" idx="13" hasCustomPrompt="1"/>
          </p:nvPr>
        </p:nvSpPr>
        <p:spPr>
          <a:xfrm>
            <a:off x="766763" y="2276475"/>
            <a:ext cx="4573587" cy="3060700"/>
          </a:xfrm>
          <a:prstGeom prst="rect">
            <a:avLst/>
          </a:prstGeom>
        </p:spPr>
        <p:txBody>
          <a:bodyPr/>
          <a:lstStyle>
            <a:lvl1pPr marL="0" indent="0" algn="just">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 </a:t>
            </a:r>
            <a:r>
              <a:rPr lang="tr-TR" dirty="0" err="1"/>
              <a:t>Quisque</a:t>
            </a:r>
            <a:r>
              <a:rPr lang="tr-TR" dirty="0"/>
              <a:t> </a:t>
            </a:r>
            <a:r>
              <a:rPr lang="tr-TR" dirty="0" err="1"/>
              <a:t>ultricies</a:t>
            </a:r>
            <a:r>
              <a:rPr lang="tr-TR" dirty="0"/>
              <a:t> </a:t>
            </a:r>
            <a:r>
              <a:rPr lang="tr-TR" dirty="0" err="1"/>
              <a:t>interdum</a:t>
            </a:r>
            <a:r>
              <a:rPr lang="tr-TR" dirty="0"/>
              <a:t> </a:t>
            </a:r>
            <a:r>
              <a:rPr lang="tr-TR" dirty="0" err="1"/>
              <a:t>risus</a:t>
            </a:r>
            <a:r>
              <a:rPr lang="tr-TR" dirty="0"/>
              <a:t> in </a:t>
            </a:r>
            <a:r>
              <a:rPr lang="tr-TR" dirty="0" err="1"/>
              <a:t>vulputate</a:t>
            </a:r>
            <a:r>
              <a:rPr lang="tr-TR" dirty="0"/>
              <a:t>. Nam </a:t>
            </a:r>
            <a:r>
              <a:rPr lang="tr-TR" dirty="0" err="1"/>
              <a:t>blandit</a:t>
            </a:r>
            <a:r>
              <a:rPr lang="tr-TR" dirty="0"/>
              <a:t> elit sit </a:t>
            </a:r>
            <a:r>
              <a:rPr lang="tr-TR" dirty="0" err="1"/>
              <a:t>amet</a:t>
            </a:r>
            <a:r>
              <a:rPr lang="tr-TR" dirty="0"/>
              <a:t> </a:t>
            </a:r>
            <a:r>
              <a:rPr lang="tr-TR" dirty="0" err="1"/>
              <a:t>vehicula</a:t>
            </a:r>
            <a:r>
              <a:rPr lang="tr-TR" dirty="0"/>
              <a:t> </a:t>
            </a:r>
            <a:r>
              <a:rPr lang="tr-TR" dirty="0" err="1"/>
              <a:t>cursus</a:t>
            </a:r>
            <a:r>
              <a:rPr lang="tr-TR" dirty="0"/>
              <a:t>. </a:t>
            </a:r>
            <a:r>
              <a:rPr lang="tr-TR" dirty="0" err="1"/>
              <a:t>Praesent</a:t>
            </a:r>
            <a:r>
              <a:rPr lang="tr-TR" dirty="0"/>
              <a:t> </a:t>
            </a:r>
            <a:r>
              <a:rPr lang="tr-TR" dirty="0" err="1"/>
              <a:t>vulputate</a:t>
            </a:r>
            <a:r>
              <a:rPr lang="tr-TR" dirty="0"/>
              <a:t> sem </a:t>
            </a:r>
            <a:r>
              <a:rPr lang="tr-TR" dirty="0" err="1"/>
              <a:t>sed</a:t>
            </a:r>
            <a:r>
              <a:rPr lang="tr-TR" dirty="0"/>
              <a:t> </a:t>
            </a:r>
            <a:r>
              <a:rPr lang="tr-TR" dirty="0" err="1"/>
              <a:t>mollis</a:t>
            </a:r>
            <a:r>
              <a:rPr lang="tr-TR" dirty="0"/>
              <a:t> </a:t>
            </a:r>
            <a:r>
              <a:rPr lang="tr-TR" dirty="0" err="1"/>
              <a:t>semper</a:t>
            </a:r>
            <a:r>
              <a:rPr lang="tr-TR" dirty="0"/>
              <a:t>. </a:t>
            </a:r>
          </a:p>
        </p:txBody>
      </p:sp>
      <p:sp>
        <p:nvSpPr>
          <p:cNvPr id="3" name="Başlık">
            <a:extLst>
              <a:ext uri="{FF2B5EF4-FFF2-40B4-BE49-F238E27FC236}">
                <a16:creationId xmlns:a16="http://schemas.microsoft.com/office/drawing/2014/main" id="{D7109F64-A451-4B3A-A365-8CFBA238ABD5}"/>
              </a:ext>
            </a:extLst>
          </p:cNvPr>
          <p:cNvSpPr>
            <a:spLocks noGrp="1"/>
          </p:cNvSpPr>
          <p:nvPr>
            <p:ph type="title" hasCustomPrompt="1"/>
          </p:nvPr>
        </p:nvSpPr>
        <p:spPr>
          <a:xfrm>
            <a:off x="785019" y="765175"/>
            <a:ext cx="4573587" cy="755650"/>
          </a:xfrm>
          <a:prstGeom prst="rect">
            <a:avLst/>
          </a:prstGeom>
          <a:noFill/>
          <a:ln w="31750">
            <a:solidFill>
              <a:schemeClr val="tx1"/>
            </a:solidFill>
          </a:ln>
        </p:spPr>
        <p:txBody>
          <a:bodyPr lIns="180000" tIns="180000" rIns="180000" bIns="72000" anchor="ctr" anchorCtr="0"/>
          <a:lstStyle>
            <a:lvl1pPr algn="l">
              <a:defRPr sz="4000">
                <a:solidFill>
                  <a:schemeClr val="tx1"/>
                </a:solidFill>
                <a:latin typeface="Raleway ExtraBold" panose="020B0903030101060003" pitchFamily="34" charset="-94"/>
              </a:defRPr>
            </a:lvl1pPr>
          </a:lstStyle>
          <a:p>
            <a:r>
              <a:rPr lang="tr-TR" dirty="0"/>
              <a:t>REFERANSLAR</a:t>
            </a:r>
          </a:p>
        </p:txBody>
      </p:sp>
      <p:sp>
        <p:nvSpPr>
          <p:cNvPr id="17" name="Slayt Numarası Yer Tutucusu 5">
            <a:extLst>
              <a:ext uri="{FF2B5EF4-FFF2-40B4-BE49-F238E27FC236}">
                <a16:creationId xmlns:a16="http://schemas.microsoft.com/office/drawing/2014/main" id="{3FE6850C-0895-497A-AD8F-1B4C82424A91}"/>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201404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75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4">
                                            <p:txEl>
                                              <p:pRg st="0" end="0"/>
                                            </p:txEl>
                                          </p:spTgt>
                                        </p:tgtEl>
                                        <p:attrNameLst>
                                          <p:attrName>ppt_y</p:attrName>
                                        </p:attrNameLst>
                                      </p:cBhvr>
                                      <p:tavLst>
                                        <p:tav tm="0">
                                          <p:val>
                                            <p:strVal val="#ppt_y"/>
                                          </p:val>
                                        </p:tav>
                                        <p:tav tm="100000">
                                          <p:val>
                                            <p:strVal val="#ppt_y"/>
                                          </p:val>
                                        </p:tav>
                                      </p:tavLst>
                                    </p:anim>
                                  </p:childTnLst>
                                </p:cTn>
                              </p:par>
                              <p:par>
                                <p:cTn id="13" presetID="16" presetClass="entr" presetSubtype="42" fill="hold" nodeType="withEffect">
                                  <p:stCondLst>
                                    <p:cond delay="25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37" fill="hold" nodeType="withEffect">
                                  <p:stCondLst>
                                    <p:cond delay="250"/>
                                  </p:stCondLst>
                                  <p:childTnLst>
                                    <p:set>
                                      <p:cBhvr>
                                        <p:cTn id="17" dur="1" fill="hold">
                                          <p:stCondLst>
                                            <p:cond delay="0"/>
                                          </p:stCondLst>
                                        </p:cTn>
                                        <p:tgtEl>
                                          <p:spTgt spid="12"/>
                                        </p:tgtEl>
                                        <p:attrNameLst>
                                          <p:attrName>style.visibility</p:attrName>
                                        </p:attrNameLst>
                                      </p:cBhvr>
                                      <p:to>
                                        <p:strVal val="visible"/>
                                      </p:to>
                                    </p:set>
                                    <p:animEffect transition="in" filter="barn(outVertical)">
                                      <p:cBhvr>
                                        <p:cTn id="18" dur="500"/>
                                        <p:tgtEl>
                                          <p:spTgt spid="12"/>
                                        </p:tgtEl>
                                      </p:cBhvr>
                                    </p:animEffect>
                                  </p:childTnLst>
                                </p:cTn>
                              </p:par>
                              <p:par>
                                <p:cTn id="19" presetID="16" presetClass="entr" presetSubtype="37" fill="hold" nodeType="withEffect">
                                  <p:stCondLst>
                                    <p:cond delay="250"/>
                                  </p:stCondLst>
                                  <p:childTnLst>
                                    <p:set>
                                      <p:cBhvr>
                                        <p:cTn id="20" dur="1" fill="hold">
                                          <p:stCondLst>
                                            <p:cond delay="0"/>
                                          </p:stCondLst>
                                        </p:cTn>
                                        <p:tgtEl>
                                          <p:spTgt spid="5"/>
                                        </p:tgtEl>
                                        <p:attrNameLst>
                                          <p:attrName>style.visibility</p:attrName>
                                        </p:attrNameLst>
                                      </p:cBhvr>
                                      <p:to>
                                        <p:strVal val="visible"/>
                                      </p:to>
                                    </p:set>
                                    <p:animEffect transition="in" filter="barn(outVertical)">
                                      <p:cBhvr>
                                        <p:cTn id="21" dur="500"/>
                                        <p:tgtEl>
                                          <p:spTgt spid="5"/>
                                        </p:tgtEl>
                                      </p:cBhvr>
                                    </p:animEffect>
                                  </p:childTnLst>
                                </p:cTn>
                              </p:par>
                              <p:par>
                                <p:cTn id="22" presetID="16" presetClass="entr" presetSubtype="42" fill="hold" nodeType="withEffect">
                                  <p:stCondLst>
                                    <p:cond delay="250"/>
                                  </p:stCondLst>
                                  <p:childTnLst>
                                    <p:set>
                                      <p:cBhvr>
                                        <p:cTn id="23" dur="1" fill="hold">
                                          <p:stCondLst>
                                            <p:cond delay="0"/>
                                          </p:stCondLst>
                                        </p:cTn>
                                        <p:tgtEl>
                                          <p:spTgt spid="7"/>
                                        </p:tgtEl>
                                        <p:attrNameLst>
                                          <p:attrName>style.visibility</p:attrName>
                                        </p:attrNameLst>
                                      </p:cBhvr>
                                      <p:to>
                                        <p:strVal val="visible"/>
                                      </p:to>
                                    </p:set>
                                    <p:animEffect transition="in" filter="barn(outHorizontal)">
                                      <p:cBhvr>
                                        <p:cTn id="24" dur="500"/>
                                        <p:tgtEl>
                                          <p:spTgt spid="7"/>
                                        </p:tgtEl>
                                      </p:cBhvr>
                                    </p:animEffect>
                                  </p:childTnLst>
                                </p:cTn>
                              </p:par>
                              <p:par>
                                <p:cTn id="25" presetID="53" presetClass="entr" presetSubtype="16" fill="hold" grpId="0" nodeType="withEffect" nodePh="1">
                                  <p:stCondLst>
                                    <p:cond delay="250"/>
                                  </p:stCondLst>
                                  <p:endCondLst>
                                    <p:cond evt="begin" delay="0">
                                      <p:tn val="25"/>
                                    </p:cond>
                                  </p:end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grpId="0" nodeType="withEffect" nodePh="1">
                                  <p:stCondLst>
                                    <p:cond delay="500"/>
                                  </p:stCondLst>
                                  <p:endCondLst>
                                    <p:cond evt="begin" delay="0">
                                      <p:tn val="30"/>
                                    </p:cond>
                                  </p:end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grpId="0" nodeType="withEffect" nodePh="1">
                                  <p:stCondLst>
                                    <p:cond delay="750"/>
                                  </p:stCondLst>
                                  <p:endCondLst>
                                    <p:cond evt="begin" delay="0">
                                      <p:tn val="35"/>
                                    </p:cond>
                                  </p:end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par>
                                <p:cTn id="40" presetID="53" presetClass="entr" presetSubtype="16" fill="hold" grpId="0" nodeType="withEffect" nodePh="1">
                                  <p:stCondLst>
                                    <p:cond delay="1000"/>
                                  </p:stCondLst>
                                  <p:endCondLst>
                                    <p:cond evt="begin" delay="0">
                                      <p:tn val="40"/>
                                    </p:cond>
                                  </p:end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53" presetClass="entr" presetSubtype="16" fill="hold" grpId="0" nodeType="withEffect" nodePh="1">
                                  <p:stCondLst>
                                    <p:cond delay="1250"/>
                                  </p:stCondLst>
                                  <p:endCondLst>
                                    <p:cond evt="begin" delay="0">
                                      <p:tn val="45"/>
                                    </p:cond>
                                  </p:end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cTn>
                              </p:par>
                              <p:par>
                                <p:cTn id="50" presetID="53" presetClass="entr" presetSubtype="16" fill="hold" grpId="0" nodeType="withEffect" nodePh="1">
                                  <p:stCondLst>
                                    <p:cond delay="1500"/>
                                  </p:stCondLst>
                                  <p:endCondLst>
                                    <p:cond evt="begin" delay="0">
                                      <p:tn val="50"/>
                                    </p:cond>
                                  </p:endCondLst>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ppt_w</p:attrName>
                                        </p:attrNameLst>
                                      </p:cBhvr>
                                      <p:tavLst>
                                        <p:tav tm="0">
                                          <p:val>
                                            <p:fltVal val="0"/>
                                          </p:val>
                                        </p:tav>
                                        <p:tav tm="100000">
                                          <p:val>
                                            <p:strVal val="#ppt_w"/>
                                          </p:val>
                                        </p:tav>
                                      </p:tavLst>
                                    </p:anim>
                                    <p:anim calcmode="lin" valueType="num">
                                      <p:cBhvr>
                                        <p:cTn id="53" dur="500" fill="hold"/>
                                        <p:tgtEl>
                                          <p:spTgt spid="23"/>
                                        </p:tgtEl>
                                        <p:attrNameLst>
                                          <p:attrName>ppt_h</p:attrName>
                                        </p:attrNameLst>
                                      </p:cBhvr>
                                      <p:tavLst>
                                        <p:tav tm="0">
                                          <p:val>
                                            <p:fltVal val="0"/>
                                          </p:val>
                                        </p:tav>
                                        <p:tav tm="100000">
                                          <p:val>
                                            <p:strVal val="#ppt_h"/>
                                          </p:val>
                                        </p:tav>
                                      </p:tavLst>
                                    </p:anim>
                                    <p:animEffect transition="in" filter="fade">
                                      <p:cBhvr>
                                        <p:cTn id="54" dur="500"/>
                                        <p:tgtEl>
                                          <p:spTgt spid="23"/>
                                        </p:tgtEl>
                                      </p:cBhvr>
                                    </p:animEffect>
                                  </p:childTnLst>
                                </p:cTn>
                              </p:par>
                              <p:par>
                                <p:cTn id="55" presetID="53" presetClass="entr" presetSubtype="16" fill="hold" grpId="0" nodeType="withEffect" nodePh="1">
                                  <p:stCondLst>
                                    <p:cond delay="1750"/>
                                  </p:stCondLst>
                                  <p:endCondLst>
                                    <p:cond evt="begin" delay="0">
                                      <p:tn val="55"/>
                                    </p:cond>
                                  </p:end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par>
                                <p:cTn id="60" presetID="53" presetClass="entr" presetSubtype="16" fill="hold" grpId="0" nodeType="withEffect" nodePh="1">
                                  <p:stCondLst>
                                    <p:cond delay="2000"/>
                                  </p:stCondLst>
                                  <p:endCondLst>
                                    <p:cond evt="begin" delay="0">
                                      <p:tn val="60"/>
                                    </p:cond>
                                  </p:endCondLst>
                                  <p:childTnLst>
                                    <p:set>
                                      <p:cBhvr>
                                        <p:cTn id="61" dur="1" fill="hold">
                                          <p:stCondLst>
                                            <p:cond delay="0"/>
                                          </p:stCondLst>
                                        </p:cTn>
                                        <p:tgtEl>
                                          <p:spTgt spid="25"/>
                                        </p:tgtEl>
                                        <p:attrNameLst>
                                          <p:attrName>style.visibility</p:attrName>
                                        </p:attrNameLst>
                                      </p:cBhvr>
                                      <p:to>
                                        <p:strVal val="visible"/>
                                      </p:to>
                                    </p:set>
                                    <p:anim calcmode="lin" valueType="num">
                                      <p:cBhvr>
                                        <p:cTn id="62" dur="500" fill="hold"/>
                                        <p:tgtEl>
                                          <p:spTgt spid="25"/>
                                        </p:tgtEl>
                                        <p:attrNameLst>
                                          <p:attrName>ppt_w</p:attrName>
                                        </p:attrNameLst>
                                      </p:cBhvr>
                                      <p:tavLst>
                                        <p:tav tm="0">
                                          <p:val>
                                            <p:fltVal val="0"/>
                                          </p:val>
                                        </p:tav>
                                        <p:tav tm="100000">
                                          <p:val>
                                            <p:strVal val="#ppt_w"/>
                                          </p:val>
                                        </p:tav>
                                      </p:tavLst>
                                    </p:anim>
                                    <p:anim calcmode="lin" valueType="num">
                                      <p:cBhvr>
                                        <p:cTn id="63" dur="500" fill="hold"/>
                                        <p:tgtEl>
                                          <p:spTgt spid="25"/>
                                        </p:tgtEl>
                                        <p:attrNameLst>
                                          <p:attrName>ppt_h</p:attrName>
                                        </p:attrNameLst>
                                      </p:cBhvr>
                                      <p:tavLst>
                                        <p:tav tm="0">
                                          <p:val>
                                            <p:fltVal val="0"/>
                                          </p:val>
                                        </p:tav>
                                        <p:tav tm="100000">
                                          <p:val>
                                            <p:strVal val="#ppt_h"/>
                                          </p:val>
                                        </p:tav>
                                      </p:tavLst>
                                    </p:anim>
                                    <p:animEffect transition="in" filter="fade">
                                      <p:cBhvr>
                                        <p:cTn id="64" dur="500"/>
                                        <p:tgtEl>
                                          <p:spTgt spid="25"/>
                                        </p:tgtEl>
                                      </p:cBhvr>
                                    </p:animEffect>
                                  </p:childTnLst>
                                </p:cTn>
                              </p:par>
                              <p:par>
                                <p:cTn id="65" presetID="53" presetClass="entr" presetSubtype="16" fill="hold" grpId="0" nodeType="withEffect" nodePh="1">
                                  <p:stCondLst>
                                    <p:cond delay="2250"/>
                                  </p:stCondLst>
                                  <p:endCondLst>
                                    <p:cond evt="begin" delay="0">
                                      <p:tn val="65"/>
                                    </p:cond>
                                  </p:endCondLst>
                                  <p:childTnLst>
                                    <p:set>
                                      <p:cBhvr>
                                        <p:cTn id="66" dur="1" fill="hold">
                                          <p:stCondLst>
                                            <p:cond delay="0"/>
                                          </p:stCondLst>
                                        </p:cTn>
                                        <p:tgtEl>
                                          <p:spTgt spid="26"/>
                                        </p:tgtEl>
                                        <p:attrNameLst>
                                          <p:attrName>style.visibility</p:attrName>
                                        </p:attrNameLst>
                                      </p:cBhvr>
                                      <p:to>
                                        <p:strVal val="visible"/>
                                      </p:to>
                                    </p:set>
                                    <p:anim calcmode="lin" valueType="num">
                                      <p:cBhvr>
                                        <p:cTn id="67" dur="500" fill="hold"/>
                                        <p:tgtEl>
                                          <p:spTgt spid="26"/>
                                        </p:tgtEl>
                                        <p:attrNameLst>
                                          <p:attrName>ppt_w</p:attrName>
                                        </p:attrNameLst>
                                      </p:cBhvr>
                                      <p:tavLst>
                                        <p:tav tm="0">
                                          <p:val>
                                            <p:fltVal val="0"/>
                                          </p:val>
                                        </p:tav>
                                        <p:tav tm="100000">
                                          <p:val>
                                            <p:strVal val="#ppt_w"/>
                                          </p:val>
                                        </p:tav>
                                      </p:tavLst>
                                    </p:anim>
                                    <p:anim calcmode="lin" valueType="num">
                                      <p:cBhvr>
                                        <p:cTn id="68" dur="500" fill="hold"/>
                                        <p:tgtEl>
                                          <p:spTgt spid="26"/>
                                        </p:tgtEl>
                                        <p:attrNameLst>
                                          <p:attrName>ppt_h</p:attrName>
                                        </p:attrNameLst>
                                      </p:cBhvr>
                                      <p:tavLst>
                                        <p:tav tm="0">
                                          <p:val>
                                            <p:fltVal val="0"/>
                                          </p:val>
                                        </p:tav>
                                        <p:tav tm="100000">
                                          <p:val>
                                            <p:strVal val="#ppt_h"/>
                                          </p:val>
                                        </p:tav>
                                      </p:tavLst>
                                    </p:anim>
                                    <p:animEffect transition="in" filter="fade">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5" grpId="0"/>
      <p:bldP spid="24" grpId="0"/>
      <p:bldP spid="23" grpId="0"/>
      <p:bldP spid="22" grpId="0"/>
      <p:bldP spid="21" grpId="0"/>
      <p:bldP spid="20" grpId="0"/>
      <p:bldP spid="19" grpId="0"/>
      <p:bldP spid="18" grpId="0"/>
      <p:bldP spid="4" grpId="0" build="p">
        <p:tmplLst>
          <p:tmpl lvl="1">
            <p:tnLst>
              <p:par>
                <p:cTn presetID="2" presetClass="entr" presetSubtype="8" decel="10000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750" fill="hold"/>
                        <p:tgtEl>
                          <p:spTgt spid="4"/>
                        </p:tgtEl>
                        <p:attrNameLst>
                          <p:attrName>ppt_x</p:attrName>
                        </p:attrNameLst>
                      </p:cBhvr>
                      <p:tavLst>
                        <p:tav tm="0">
                          <p:val>
                            <p:strVal val="0-#ppt_w/2"/>
                          </p:val>
                        </p:tav>
                        <p:tav tm="100000">
                          <p:val>
                            <p:strVal val="#ppt_x"/>
                          </p:val>
                        </p:tav>
                      </p:tavLst>
                    </p:anim>
                    <p:anim calcmode="lin" valueType="num">
                      <p:cBhvr additive="base">
                        <p:cTn dur="750" fill="hold"/>
                        <p:tgtEl>
                          <p:spTgt spid="4"/>
                        </p:tgtEl>
                        <p:attrNameLst>
                          <p:attrName>ppt_y</p:attrName>
                        </p:attrNameLst>
                      </p:cBhvr>
                      <p:tavLst>
                        <p:tav tm="0">
                          <p:val>
                            <p:strVal val="#ppt_y"/>
                          </p:val>
                        </p:tav>
                        <p:tav tm="100000">
                          <p:val>
                            <p:strVal val="#ppt_y"/>
                          </p:val>
                        </p:tav>
                      </p:tavLst>
                    </p:anim>
                  </p:childTnLst>
                </p:cTn>
              </p:par>
            </p:tnLst>
          </p:tmpl>
        </p:tmplLst>
      </p:bldP>
      <p:bldP spid="3"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5018B03-47D1-41C9-9CC5-048845C58D61}"/>
              </a:ext>
            </a:extLst>
          </p:cNvPr>
          <p:cNvSpPr>
            <a:spLocks noGrp="1"/>
          </p:cNvSpPr>
          <p:nvPr>
            <p:ph type="title"/>
          </p:nvPr>
        </p:nvSpPr>
        <p:spPr>
          <a:xfrm>
            <a:off x="838200" y="365125"/>
            <a:ext cx="10515600" cy="1325563"/>
          </a:xfrm>
          <a:prstGeom prst="rect">
            <a:avLst/>
          </a:prstGeom>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19D2327A-AA7F-401C-B180-44B47ECDFE9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Alt Bilgi Yer Tutucusu 3">
            <a:extLst>
              <a:ext uri="{FF2B5EF4-FFF2-40B4-BE49-F238E27FC236}">
                <a16:creationId xmlns:a16="http://schemas.microsoft.com/office/drawing/2014/main" id="{F87C4AF0-3F36-43AE-82CE-130149BB85E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ayt Numarası Yer Tutucusu 4">
            <a:extLst>
              <a:ext uri="{FF2B5EF4-FFF2-40B4-BE49-F238E27FC236}">
                <a16:creationId xmlns:a16="http://schemas.microsoft.com/office/drawing/2014/main" id="{F98485F1-E25C-4C80-B6C0-12CC70F93CE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34195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üzen_46">
    <p:spTree>
      <p:nvGrpSpPr>
        <p:cNvPr id="1" name=""/>
        <p:cNvGrpSpPr/>
        <p:nvPr/>
      </p:nvGrpSpPr>
      <p:grpSpPr>
        <a:xfrm>
          <a:off x="0" y="0"/>
          <a:ext cx="0" cy="0"/>
          <a:chOff x="0" y="0"/>
          <a:chExt cx="0" cy="0"/>
        </a:xfrm>
      </p:grpSpPr>
      <p:sp>
        <p:nvSpPr>
          <p:cNvPr id="26" name="Logo 18">
            <a:extLst>
              <a:ext uri="{FF2B5EF4-FFF2-40B4-BE49-F238E27FC236}">
                <a16:creationId xmlns:a16="http://schemas.microsoft.com/office/drawing/2014/main" id="{E6B7B45A-187A-4827-90C3-47EC0F04DC62}"/>
              </a:ext>
            </a:extLst>
          </p:cNvPr>
          <p:cNvSpPr>
            <a:spLocks noGrp="1"/>
          </p:cNvSpPr>
          <p:nvPr>
            <p:ph type="pic" sz="quarter" idx="22"/>
          </p:nvPr>
        </p:nvSpPr>
        <p:spPr>
          <a:xfrm>
            <a:off x="9370762" y="4401887"/>
            <a:ext cx="1080000" cy="1080000"/>
          </a:xfrm>
          <a:prstGeom prst="rect">
            <a:avLst/>
          </a:prstGeom>
          <a:noFill/>
        </p:spPr>
        <p:txBody>
          <a:bodyPr/>
          <a:lstStyle>
            <a:lvl1pPr>
              <a:defRPr sz="1400"/>
            </a:lvl1pPr>
          </a:lstStyle>
          <a:p>
            <a:endParaRPr lang="tr-TR"/>
          </a:p>
        </p:txBody>
      </p:sp>
      <p:sp>
        <p:nvSpPr>
          <p:cNvPr id="25" name="Logo 17">
            <a:extLst>
              <a:ext uri="{FF2B5EF4-FFF2-40B4-BE49-F238E27FC236}">
                <a16:creationId xmlns:a16="http://schemas.microsoft.com/office/drawing/2014/main" id="{7664D7EE-6C33-46E4-8F6E-767C22BDFEEA}"/>
              </a:ext>
            </a:extLst>
          </p:cNvPr>
          <p:cNvSpPr>
            <a:spLocks noGrp="1"/>
          </p:cNvSpPr>
          <p:nvPr>
            <p:ph type="pic" sz="quarter" idx="21"/>
          </p:nvPr>
        </p:nvSpPr>
        <p:spPr>
          <a:xfrm>
            <a:off x="7859462" y="4401887"/>
            <a:ext cx="1080000" cy="1080000"/>
          </a:xfrm>
          <a:prstGeom prst="rect">
            <a:avLst/>
          </a:prstGeom>
          <a:noFill/>
        </p:spPr>
        <p:txBody>
          <a:bodyPr/>
          <a:lstStyle>
            <a:lvl1pPr>
              <a:defRPr sz="1400"/>
            </a:lvl1pPr>
          </a:lstStyle>
          <a:p>
            <a:endParaRPr lang="tr-TR"/>
          </a:p>
        </p:txBody>
      </p:sp>
      <p:sp>
        <p:nvSpPr>
          <p:cNvPr id="24" name="Logo 16">
            <a:extLst>
              <a:ext uri="{FF2B5EF4-FFF2-40B4-BE49-F238E27FC236}">
                <a16:creationId xmlns:a16="http://schemas.microsoft.com/office/drawing/2014/main" id="{54468B42-E0B3-4F39-BDBB-0FA68AD4F829}"/>
              </a:ext>
            </a:extLst>
          </p:cNvPr>
          <p:cNvSpPr>
            <a:spLocks noGrp="1"/>
          </p:cNvSpPr>
          <p:nvPr>
            <p:ph type="pic" sz="quarter" idx="20"/>
          </p:nvPr>
        </p:nvSpPr>
        <p:spPr>
          <a:xfrm>
            <a:off x="6310062" y="4401887"/>
            <a:ext cx="1080000" cy="1080000"/>
          </a:xfrm>
          <a:prstGeom prst="rect">
            <a:avLst/>
          </a:prstGeom>
          <a:noFill/>
        </p:spPr>
        <p:txBody>
          <a:bodyPr/>
          <a:lstStyle>
            <a:lvl1pPr>
              <a:defRPr sz="1400"/>
            </a:lvl1pPr>
          </a:lstStyle>
          <a:p>
            <a:endParaRPr lang="tr-TR"/>
          </a:p>
        </p:txBody>
      </p:sp>
      <p:sp>
        <p:nvSpPr>
          <p:cNvPr id="39" name="Logo 15">
            <a:extLst>
              <a:ext uri="{FF2B5EF4-FFF2-40B4-BE49-F238E27FC236}">
                <a16:creationId xmlns:a16="http://schemas.microsoft.com/office/drawing/2014/main" id="{FBDADB1A-C687-4A9F-A65B-4C189C32D8C0}"/>
              </a:ext>
            </a:extLst>
          </p:cNvPr>
          <p:cNvSpPr>
            <a:spLocks noGrp="1"/>
          </p:cNvSpPr>
          <p:nvPr>
            <p:ph type="pic" sz="quarter" idx="31"/>
          </p:nvPr>
        </p:nvSpPr>
        <p:spPr>
          <a:xfrm>
            <a:off x="4762250" y="4401887"/>
            <a:ext cx="1080000" cy="1080000"/>
          </a:xfrm>
          <a:prstGeom prst="rect">
            <a:avLst/>
          </a:prstGeom>
          <a:noFill/>
        </p:spPr>
        <p:txBody>
          <a:bodyPr/>
          <a:lstStyle>
            <a:lvl1pPr>
              <a:defRPr sz="1400"/>
            </a:lvl1pPr>
          </a:lstStyle>
          <a:p>
            <a:endParaRPr lang="tr-TR"/>
          </a:p>
        </p:txBody>
      </p:sp>
      <p:sp>
        <p:nvSpPr>
          <p:cNvPr id="38" name="Logo 14">
            <a:extLst>
              <a:ext uri="{FF2B5EF4-FFF2-40B4-BE49-F238E27FC236}">
                <a16:creationId xmlns:a16="http://schemas.microsoft.com/office/drawing/2014/main" id="{46F9DB51-110B-43DC-AE08-870FDD54D0C4}"/>
              </a:ext>
            </a:extLst>
          </p:cNvPr>
          <p:cNvSpPr>
            <a:spLocks noGrp="1"/>
          </p:cNvSpPr>
          <p:nvPr>
            <p:ph type="pic" sz="quarter" idx="30"/>
          </p:nvPr>
        </p:nvSpPr>
        <p:spPr>
          <a:xfrm>
            <a:off x="3250950" y="4401887"/>
            <a:ext cx="1080000" cy="1080000"/>
          </a:xfrm>
          <a:prstGeom prst="rect">
            <a:avLst/>
          </a:prstGeom>
          <a:noFill/>
        </p:spPr>
        <p:txBody>
          <a:bodyPr/>
          <a:lstStyle>
            <a:lvl1pPr>
              <a:defRPr sz="1400"/>
            </a:lvl1pPr>
          </a:lstStyle>
          <a:p>
            <a:endParaRPr lang="tr-TR"/>
          </a:p>
        </p:txBody>
      </p:sp>
      <p:sp>
        <p:nvSpPr>
          <p:cNvPr id="37" name="Logo 13">
            <a:extLst>
              <a:ext uri="{FF2B5EF4-FFF2-40B4-BE49-F238E27FC236}">
                <a16:creationId xmlns:a16="http://schemas.microsoft.com/office/drawing/2014/main" id="{C2C597BE-6532-4E78-9019-A2F495D5804C}"/>
              </a:ext>
            </a:extLst>
          </p:cNvPr>
          <p:cNvSpPr>
            <a:spLocks noGrp="1"/>
          </p:cNvSpPr>
          <p:nvPr>
            <p:ph type="pic" sz="quarter" idx="29"/>
          </p:nvPr>
        </p:nvSpPr>
        <p:spPr>
          <a:xfrm>
            <a:off x="1701550" y="4401887"/>
            <a:ext cx="1080000" cy="1080000"/>
          </a:xfrm>
          <a:prstGeom prst="rect">
            <a:avLst/>
          </a:prstGeom>
          <a:noFill/>
        </p:spPr>
        <p:txBody>
          <a:bodyPr/>
          <a:lstStyle>
            <a:lvl1pPr>
              <a:defRPr sz="1400"/>
            </a:lvl1pPr>
          </a:lstStyle>
          <a:p>
            <a:endParaRPr lang="tr-TR"/>
          </a:p>
        </p:txBody>
      </p:sp>
      <p:sp>
        <p:nvSpPr>
          <p:cNvPr id="23" name="Logo 12">
            <a:extLst>
              <a:ext uri="{FF2B5EF4-FFF2-40B4-BE49-F238E27FC236}">
                <a16:creationId xmlns:a16="http://schemas.microsoft.com/office/drawing/2014/main" id="{3BEF75C6-67C9-4189-B453-07CACE65621D}"/>
              </a:ext>
            </a:extLst>
          </p:cNvPr>
          <p:cNvSpPr>
            <a:spLocks noGrp="1"/>
          </p:cNvSpPr>
          <p:nvPr>
            <p:ph type="pic" sz="quarter" idx="19"/>
          </p:nvPr>
        </p:nvSpPr>
        <p:spPr>
          <a:xfrm>
            <a:off x="9370762" y="2889000"/>
            <a:ext cx="1080000" cy="1080000"/>
          </a:xfrm>
          <a:prstGeom prst="rect">
            <a:avLst/>
          </a:prstGeom>
          <a:noFill/>
        </p:spPr>
        <p:txBody>
          <a:bodyPr/>
          <a:lstStyle>
            <a:lvl1pPr>
              <a:defRPr sz="1400"/>
            </a:lvl1pPr>
          </a:lstStyle>
          <a:p>
            <a:endParaRPr lang="tr-TR"/>
          </a:p>
        </p:txBody>
      </p:sp>
      <p:sp>
        <p:nvSpPr>
          <p:cNvPr id="22" name="Logo 11">
            <a:extLst>
              <a:ext uri="{FF2B5EF4-FFF2-40B4-BE49-F238E27FC236}">
                <a16:creationId xmlns:a16="http://schemas.microsoft.com/office/drawing/2014/main" id="{8B1EDF7B-8575-4AE4-BBDC-772EFA6928A6}"/>
              </a:ext>
            </a:extLst>
          </p:cNvPr>
          <p:cNvSpPr>
            <a:spLocks noGrp="1"/>
          </p:cNvSpPr>
          <p:nvPr>
            <p:ph type="pic" sz="quarter" idx="18"/>
          </p:nvPr>
        </p:nvSpPr>
        <p:spPr>
          <a:xfrm>
            <a:off x="7859462" y="2889000"/>
            <a:ext cx="1080000" cy="1080000"/>
          </a:xfrm>
          <a:prstGeom prst="rect">
            <a:avLst/>
          </a:prstGeom>
          <a:noFill/>
        </p:spPr>
        <p:txBody>
          <a:bodyPr/>
          <a:lstStyle>
            <a:lvl1pPr>
              <a:defRPr sz="1400"/>
            </a:lvl1pPr>
          </a:lstStyle>
          <a:p>
            <a:endParaRPr lang="tr-TR"/>
          </a:p>
        </p:txBody>
      </p:sp>
      <p:sp>
        <p:nvSpPr>
          <p:cNvPr id="21" name="Logo 10">
            <a:extLst>
              <a:ext uri="{FF2B5EF4-FFF2-40B4-BE49-F238E27FC236}">
                <a16:creationId xmlns:a16="http://schemas.microsoft.com/office/drawing/2014/main" id="{9C9DEE87-DCCF-43DC-9C54-A8F1C5239BF8}"/>
              </a:ext>
            </a:extLst>
          </p:cNvPr>
          <p:cNvSpPr>
            <a:spLocks noGrp="1"/>
          </p:cNvSpPr>
          <p:nvPr>
            <p:ph type="pic" sz="quarter" idx="17"/>
          </p:nvPr>
        </p:nvSpPr>
        <p:spPr>
          <a:xfrm>
            <a:off x="6310062" y="2889000"/>
            <a:ext cx="1080000" cy="1080000"/>
          </a:xfrm>
          <a:prstGeom prst="rect">
            <a:avLst/>
          </a:prstGeom>
          <a:noFill/>
        </p:spPr>
        <p:txBody>
          <a:bodyPr/>
          <a:lstStyle>
            <a:lvl1pPr>
              <a:defRPr sz="1400"/>
            </a:lvl1pPr>
          </a:lstStyle>
          <a:p>
            <a:endParaRPr lang="tr-TR"/>
          </a:p>
        </p:txBody>
      </p:sp>
      <p:sp>
        <p:nvSpPr>
          <p:cNvPr id="36" name="Logo 9">
            <a:extLst>
              <a:ext uri="{FF2B5EF4-FFF2-40B4-BE49-F238E27FC236}">
                <a16:creationId xmlns:a16="http://schemas.microsoft.com/office/drawing/2014/main" id="{97820317-99D3-400E-9074-A1537E277F58}"/>
              </a:ext>
            </a:extLst>
          </p:cNvPr>
          <p:cNvSpPr>
            <a:spLocks noGrp="1"/>
          </p:cNvSpPr>
          <p:nvPr>
            <p:ph type="pic" sz="quarter" idx="28"/>
          </p:nvPr>
        </p:nvSpPr>
        <p:spPr>
          <a:xfrm>
            <a:off x="4762250" y="2889000"/>
            <a:ext cx="1080000" cy="1080000"/>
          </a:xfrm>
          <a:prstGeom prst="rect">
            <a:avLst/>
          </a:prstGeom>
          <a:noFill/>
        </p:spPr>
        <p:txBody>
          <a:bodyPr/>
          <a:lstStyle>
            <a:lvl1pPr>
              <a:defRPr sz="1400"/>
            </a:lvl1pPr>
          </a:lstStyle>
          <a:p>
            <a:endParaRPr lang="tr-TR"/>
          </a:p>
        </p:txBody>
      </p:sp>
      <p:sp>
        <p:nvSpPr>
          <p:cNvPr id="35" name="Logo 8">
            <a:extLst>
              <a:ext uri="{FF2B5EF4-FFF2-40B4-BE49-F238E27FC236}">
                <a16:creationId xmlns:a16="http://schemas.microsoft.com/office/drawing/2014/main" id="{4490FFC0-AA04-4840-AF6A-75D82C8EF93F}"/>
              </a:ext>
            </a:extLst>
          </p:cNvPr>
          <p:cNvSpPr>
            <a:spLocks noGrp="1"/>
          </p:cNvSpPr>
          <p:nvPr>
            <p:ph type="pic" sz="quarter" idx="27"/>
          </p:nvPr>
        </p:nvSpPr>
        <p:spPr>
          <a:xfrm>
            <a:off x="3250950" y="2889000"/>
            <a:ext cx="1080000" cy="1080000"/>
          </a:xfrm>
          <a:prstGeom prst="rect">
            <a:avLst/>
          </a:prstGeom>
          <a:noFill/>
        </p:spPr>
        <p:txBody>
          <a:bodyPr/>
          <a:lstStyle>
            <a:lvl1pPr>
              <a:defRPr sz="1400"/>
            </a:lvl1pPr>
          </a:lstStyle>
          <a:p>
            <a:endParaRPr lang="tr-TR"/>
          </a:p>
        </p:txBody>
      </p:sp>
      <p:sp>
        <p:nvSpPr>
          <p:cNvPr id="34" name="Logo 7">
            <a:extLst>
              <a:ext uri="{FF2B5EF4-FFF2-40B4-BE49-F238E27FC236}">
                <a16:creationId xmlns:a16="http://schemas.microsoft.com/office/drawing/2014/main" id="{D5A46FAB-E4E1-4AF3-AB85-D635A0187E07}"/>
              </a:ext>
            </a:extLst>
          </p:cNvPr>
          <p:cNvSpPr>
            <a:spLocks noGrp="1"/>
          </p:cNvSpPr>
          <p:nvPr>
            <p:ph type="pic" sz="quarter" idx="26"/>
          </p:nvPr>
        </p:nvSpPr>
        <p:spPr>
          <a:xfrm>
            <a:off x="1701550" y="2889000"/>
            <a:ext cx="1080000" cy="1080000"/>
          </a:xfrm>
          <a:prstGeom prst="rect">
            <a:avLst/>
          </a:prstGeom>
          <a:noFill/>
        </p:spPr>
        <p:txBody>
          <a:bodyPr/>
          <a:lstStyle>
            <a:lvl1pPr>
              <a:defRPr sz="1400"/>
            </a:lvl1pPr>
          </a:lstStyle>
          <a:p>
            <a:endParaRPr lang="tr-TR"/>
          </a:p>
        </p:txBody>
      </p:sp>
      <p:sp>
        <p:nvSpPr>
          <p:cNvPr id="20" name="Logo 6">
            <a:extLst>
              <a:ext uri="{FF2B5EF4-FFF2-40B4-BE49-F238E27FC236}">
                <a16:creationId xmlns:a16="http://schemas.microsoft.com/office/drawing/2014/main" id="{5212D4F1-C508-495C-B22D-D08D270BE8DE}"/>
              </a:ext>
            </a:extLst>
          </p:cNvPr>
          <p:cNvSpPr>
            <a:spLocks noGrp="1"/>
          </p:cNvSpPr>
          <p:nvPr>
            <p:ph type="pic" sz="quarter" idx="16"/>
          </p:nvPr>
        </p:nvSpPr>
        <p:spPr>
          <a:xfrm>
            <a:off x="9370762" y="1341187"/>
            <a:ext cx="1080000" cy="1080000"/>
          </a:xfrm>
          <a:prstGeom prst="rect">
            <a:avLst/>
          </a:prstGeom>
          <a:noFill/>
        </p:spPr>
        <p:txBody>
          <a:bodyPr/>
          <a:lstStyle>
            <a:lvl1pPr>
              <a:defRPr sz="1400"/>
            </a:lvl1pPr>
          </a:lstStyle>
          <a:p>
            <a:endParaRPr lang="tr-TR"/>
          </a:p>
        </p:txBody>
      </p:sp>
      <p:sp>
        <p:nvSpPr>
          <p:cNvPr id="19" name="Logo 5">
            <a:extLst>
              <a:ext uri="{FF2B5EF4-FFF2-40B4-BE49-F238E27FC236}">
                <a16:creationId xmlns:a16="http://schemas.microsoft.com/office/drawing/2014/main" id="{04E52B11-410A-4724-B296-7C15CF658494}"/>
              </a:ext>
            </a:extLst>
          </p:cNvPr>
          <p:cNvSpPr>
            <a:spLocks noGrp="1"/>
          </p:cNvSpPr>
          <p:nvPr>
            <p:ph type="pic" sz="quarter" idx="15"/>
          </p:nvPr>
        </p:nvSpPr>
        <p:spPr>
          <a:xfrm>
            <a:off x="7859462" y="1341187"/>
            <a:ext cx="1080000" cy="1080000"/>
          </a:xfrm>
          <a:prstGeom prst="rect">
            <a:avLst/>
          </a:prstGeom>
          <a:noFill/>
        </p:spPr>
        <p:txBody>
          <a:bodyPr/>
          <a:lstStyle>
            <a:lvl1pPr>
              <a:defRPr sz="1400"/>
            </a:lvl1pPr>
          </a:lstStyle>
          <a:p>
            <a:endParaRPr lang="tr-TR"/>
          </a:p>
        </p:txBody>
      </p:sp>
      <p:sp>
        <p:nvSpPr>
          <p:cNvPr id="18" name="Logo 4">
            <a:extLst>
              <a:ext uri="{FF2B5EF4-FFF2-40B4-BE49-F238E27FC236}">
                <a16:creationId xmlns:a16="http://schemas.microsoft.com/office/drawing/2014/main" id="{44259A46-A77C-40E1-97D4-1A37DA3CEBAD}"/>
              </a:ext>
            </a:extLst>
          </p:cNvPr>
          <p:cNvSpPr>
            <a:spLocks noGrp="1"/>
          </p:cNvSpPr>
          <p:nvPr>
            <p:ph type="pic" sz="quarter" idx="14"/>
          </p:nvPr>
        </p:nvSpPr>
        <p:spPr>
          <a:xfrm>
            <a:off x="6310062" y="1341187"/>
            <a:ext cx="1080000" cy="1080000"/>
          </a:xfrm>
          <a:prstGeom prst="rect">
            <a:avLst/>
          </a:prstGeom>
          <a:noFill/>
        </p:spPr>
        <p:txBody>
          <a:bodyPr/>
          <a:lstStyle>
            <a:lvl1pPr>
              <a:defRPr sz="1400"/>
            </a:lvl1pPr>
          </a:lstStyle>
          <a:p>
            <a:endParaRPr lang="tr-TR"/>
          </a:p>
        </p:txBody>
      </p:sp>
      <p:sp>
        <p:nvSpPr>
          <p:cNvPr id="33" name="Logo 3">
            <a:extLst>
              <a:ext uri="{FF2B5EF4-FFF2-40B4-BE49-F238E27FC236}">
                <a16:creationId xmlns:a16="http://schemas.microsoft.com/office/drawing/2014/main" id="{03F74791-ADE7-40B0-A7F2-3850F82B37C0}"/>
              </a:ext>
            </a:extLst>
          </p:cNvPr>
          <p:cNvSpPr>
            <a:spLocks noGrp="1"/>
          </p:cNvSpPr>
          <p:nvPr>
            <p:ph type="pic" sz="quarter" idx="25"/>
          </p:nvPr>
        </p:nvSpPr>
        <p:spPr>
          <a:xfrm>
            <a:off x="4762250" y="1341187"/>
            <a:ext cx="1080000" cy="1080000"/>
          </a:xfrm>
          <a:prstGeom prst="rect">
            <a:avLst/>
          </a:prstGeom>
          <a:noFill/>
        </p:spPr>
        <p:txBody>
          <a:bodyPr/>
          <a:lstStyle>
            <a:lvl1pPr>
              <a:defRPr sz="1400"/>
            </a:lvl1pPr>
          </a:lstStyle>
          <a:p>
            <a:endParaRPr lang="tr-TR"/>
          </a:p>
        </p:txBody>
      </p:sp>
      <p:sp>
        <p:nvSpPr>
          <p:cNvPr id="32" name="Logo 2">
            <a:extLst>
              <a:ext uri="{FF2B5EF4-FFF2-40B4-BE49-F238E27FC236}">
                <a16:creationId xmlns:a16="http://schemas.microsoft.com/office/drawing/2014/main" id="{D2A34FA9-3CC6-48B2-8403-BF6038B8E6C3}"/>
              </a:ext>
            </a:extLst>
          </p:cNvPr>
          <p:cNvSpPr>
            <a:spLocks noGrp="1"/>
          </p:cNvSpPr>
          <p:nvPr>
            <p:ph type="pic" sz="quarter" idx="24"/>
          </p:nvPr>
        </p:nvSpPr>
        <p:spPr>
          <a:xfrm>
            <a:off x="3250950" y="1341187"/>
            <a:ext cx="1080000" cy="1080000"/>
          </a:xfrm>
          <a:prstGeom prst="rect">
            <a:avLst/>
          </a:prstGeom>
          <a:noFill/>
        </p:spPr>
        <p:txBody>
          <a:bodyPr/>
          <a:lstStyle>
            <a:lvl1pPr>
              <a:defRPr sz="1400"/>
            </a:lvl1pPr>
          </a:lstStyle>
          <a:p>
            <a:endParaRPr lang="tr-TR"/>
          </a:p>
        </p:txBody>
      </p:sp>
      <p:sp>
        <p:nvSpPr>
          <p:cNvPr id="31" name="Logo 1">
            <a:extLst>
              <a:ext uri="{FF2B5EF4-FFF2-40B4-BE49-F238E27FC236}">
                <a16:creationId xmlns:a16="http://schemas.microsoft.com/office/drawing/2014/main" id="{13346397-83EE-40DD-AB3A-3C9C94C4B187}"/>
              </a:ext>
            </a:extLst>
          </p:cNvPr>
          <p:cNvSpPr>
            <a:spLocks noGrp="1"/>
          </p:cNvSpPr>
          <p:nvPr>
            <p:ph type="pic" sz="quarter" idx="23"/>
          </p:nvPr>
        </p:nvSpPr>
        <p:spPr>
          <a:xfrm>
            <a:off x="1701550" y="1341187"/>
            <a:ext cx="1080000" cy="1080000"/>
          </a:xfrm>
          <a:prstGeom prst="rect">
            <a:avLst/>
          </a:prstGeom>
          <a:noFill/>
        </p:spPr>
        <p:txBody>
          <a:bodyPr/>
          <a:lstStyle>
            <a:lvl1pPr>
              <a:defRPr sz="1400"/>
            </a:lvl1pPr>
          </a:lstStyle>
          <a:p>
            <a:endParaRPr lang="tr-TR" dirty="0"/>
          </a:p>
        </p:txBody>
      </p:sp>
      <p:cxnSp>
        <p:nvCxnSpPr>
          <p:cNvPr id="27" name="Düz Bağlayıcı">
            <a:extLst>
              <a:ext uri="{FF2B5EF4-FFF2-40B4-BE49-F238E27FC236}">
                <a16:creationId xmlns:a16="http://schemas.microsoft.com/office/drawing/2014/main" id="{CC7CEDC7-9B68-49CA-B53D-E77CA62B0FFA}"/>
              </a:ext>
            </a:extLst>
          </p:cNvPr>
          <p:cNvCxnSpPr>
            <a:cxnSpLocks/>
          </p:cNvCxnSpPr>
          <p:nvPr userDrawn="1"/>
        </p:nvCxnSpPr>
        <p:spPr>
          <a:xfrm>
            <a:off x="4581525" y="1143000"/>
            <a:ext cx="0" cy="457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Düz Bağlayıcı">
            <a:extLst>
              <a:ext uri="{FF2B5EF4-FFF2-40B4-BE49-F238E27FC236}">
                <a16:creationId xmlns:a16="http://schemas.microsoft.com/office/drawing/2014/main" id="{CCC465EA-4856-47AB-9F3B-8898F073A634}"/>
              </a:ext>
            </a:extLst>
          </p:cNvPr>
          <p:cNvCxnSpPr>
            <a:cxnSpLocks/>
          </p:cNvCxnSpPr>
          <p:nvPr userDrawn="1"/>
        </p:nvCxnSpPr>
        <p:spPr>
          <a:xfrm>
            <a:off x="6094412" y="1143000"/>
            <a:ext cx="0" cy="457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Düz Bağlayıcı">
            <a:extLst>
              <a:ext uri="{FF2B5EF4-FFF2-40B4-BE49-F238E27FC236}">
                <a16:creationId xmlns:a16="http://schemas.microsoft.com/office/drawing/2014/main" id="{951F4DA5-79D3-45E0-8025-78A312D133A3}"/>
              </a:ext>
            </a:extLst>
          </p:cNvPr>
          <p:cNvCxnSpPr>
            <a:cxnSpLocks/>
          </p:cNvCxnSpPr>
          <p:nvPr userDrawn="1"/>
        </p:nvCxnSpPr>
        <p:spPr>
          <a:xfrm>
            <a:off x="3035299" y="1143000"/>
            <a:ext cx="0" cy="457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Düz Bağlayıcı">
            <a:extLst>
              <a:ext uri="{FF2B5EF4-FFF2-40B4-BE49-F238E27FC236}">
                <a16:creationId xmlns:a16="http://schemas.microsoft.com/office/drawing/2014/main" id="{0AE414C1-9A89-4AC9-91BD-066D4C899499}"/>
              </a:ext>
            </a:extLst>
          </p:cNvPr>
          <p:cNvCxnSpPr>
            <a:cxnSpLocks/>
          </p:cNvCxnSpPr>
          <p:nvPr userDrawn="1"/>
        </p:nvCxnSpPr>
        <p:spPr>
          <a:xfrm>
            <a:off x="1522412" y="4186237"/>
            <a:ext cx="912733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Düz Bağlayıcı">
            <a:extLst>
              <a:ext uri="{FF2B5EF4-FFF2-40B4-BE49-F238E27FC236}">
                <a16:creationId xmlns:a16="http://schemas.microsoft.com/office/drawing/2014/main" id="{2D5D1E11-5AD7-45A2-96CF-77D556D076B9}"/>
              </a:ext>
            </a:extLst>
          </p:cNvPr>
          <p:cNvCxnSpPr>
            <a:cxnSpLocks/>
          </p:cNvCxnSpPr>
          <p:nvPr userDrawn="1"/>
        </p:nvCxnSpPr>
        <p:spPr>
          <a:xfrm>
            <a:off x="7642225" y="1143000"/>
            <a:ext cx="0" cy="457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Düz Bağlayıcı">
            <a:extLst>
              <a:ext uri="{FF2B5EF4-FFF2-40B4-BE49-F238E27FC236}">
                <a16:creationId xmlns:a16="http://schemas.microsoft.com/office/drawing/2014/main" id="{10A5F705-E8F7-46DD-8A21-11316CF53389}"/>
              </a:ext>
            </a:extLst>
          </p:cNvPr>
          <p:cNvCxnSpPr>
            <a:cxnSpLocks/>
          </p:cNvCxnSpPr>
          <p:nvPr userDrawn="1"/>
        </p:nvCxnSpPr>
        <p:spPr>
          <a:xfrm>
            <a:off x="9155112" y="1143000"/>
            <a:ext cx="0" cy="457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Düz Bağlayıcı">
            <a:extLst>
              <a:ext uri="{FF2B5EF4-FFF2-40B4-BE49-F238E27FC236}">
                <a16:creationId xmlns:a16="http://schemas.microsoft.com/office/drawing/2014/main" id="{7A0A5D16-8E5A-49BB-8183-422A55C0FA2C}"/>
              </a:ext>
            </a:extLst>
          </p:cNvPr>
          <p:cNvCxnSpPr>
            <a:cxnSpLocks/>
          </p:cNvCxnSpPr>
          <p:nvPr userDrawn="1"/>
        </p:nvCxnSpPr>
        <p:spPr>
          <a:xfrm>
            <a:off x="1522412" y="2638425"/>
            <a:ext cx="9126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Slayt Numarası Yer Tutucusu 5">
            <a:extLst>
              <a:ext uri="{FF2B5EF4-FFF2-40B4-BE49-F238E27FC236}">
                <a16:creationId xmlns:a16="http://schemas.microsoft.com/office/drawing/2014/main" id="{471BF5E2-4D91-4C99-8C3F-3AA5CC0D68E9}"/>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33535733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750"/>
                                        <p:tgtEl>
                                          <p:spTgt spid="12"/>
                                        </p:tgtEl>
                                      </p:cBhvr>
                                    </p:animEffect>
                                  </p:childTnLst>
                                </p:cTn>
                              </p:par>
                              <p:par>
                                <p:cTn id="8" presetID="16" presetClass="entr" presetSubtype="37"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750"/>
                                        <p:tgtEl>
                                          <p:spTgt spid="5"/>
                                        </p:tgtEl>
                                      </p:cBhvr>
                                    </p:animEffect>
                                  </p:childTnLst>
                                </p:cTn>
                              </p:par>
                              <p:par>
                                <p:cTn id="11" presetID="16" presetClass="entr" presetSubtype="4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outHorizontal)">
                                      <p:cBhvr>
                                        <p:cTn id="13" dur="750"/>
                                        <p:tgtEl>
                                          <p:spTgt spid="30"/>
                                        </p:tgtEl>
                                      </p:cBhvr>
                                    </p:animEffect>
                                  </p:childTnLst>
                                </p:cTn>
                              </p:par>
                              <p:par>
                                <p:cTn id="14" presetID="16" presetClass="entr" presetSubtype="42"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outHorizontal)">
                                      <p:cBhvr>
                                        <p:cTn id="16" dur="750"/>
                                        <p:tgtEl>
                                          <p:spTgt spid="27"/>
                                        </p:tgtEl>
                                      </p:cBhvr>
                                    </p:animEffect>
                                  </p:childTnLst>
                                </p:cTn>
                              </p:par>
                              <p:par>
                                <p:cTn id="17" presetID="16" presetClass="entr" presetSubtype="42"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outHorizontal)">
                                      <p:cBhvr>
                                        <p:cTn id="19" dur="750"/>
                                        <p:tgtEl>
                                          <p:spTgt spid="28"/>
                                        </p:tgtEl>
                                      </p:cBhvr>
                                    </p:animEffect>
                                  </p:childTnLst>
                                </p:cTn>
                              </p:par>
                              <p:par>
                                <p:cTn id="20" presetID="16" presetClass="entr" presetSubtype="42"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Horizontal)">
                                      <p:cBhvr>
                                        <p:cTn id="22" dur="750"/>
                                        <p:tgtEl>
                                          <p:spTgt spid="6"/>
                                        </p:tgtEl>
                                      </p:cBhvr>
                                    </p:animEffect>
                                  </p:childTnLst>
                                </p:cTn>
                              </p:par>
                              <p:par>
                                <p:cTn id="23" presetID="16" presetClass="entr" presetSubtype="42"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outHorizontal)">
                                      <p:cBhvr>
                                        <p:cTn id="25" dur="750"/>
                                        <p:tgtEl>
                                          <p:spTgt spid="7"/>
                                        </p:tgtEl>
                                      </p:cBhvr>
                                    </p:animEffect>
                                  </p:childTnLst>
                                </p:cTn>
                              </p:par>
                              <p:par>
                                <p:cTn id="26" presetID="53" presetClass="entr" presetSubtype="16" fill="hold" grpId="0" nodeType="withEffect" nodePh="1">
                                  <p:stCondLst>
                                    <p:cond delay="0"/>
                                  </p:stCondLst>
                                  <p:endCondLst>
                                    <p:cond evt="begin" delay="0">
                                      <p:tn val="26"/>
                                    </p:cond>
                                  </p:end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Effect transition="in" filter="fade">
                                      <p:cBhvr>
                                        <p:cTn id="30" dur="500"/>
                                        <p:tgtEl>
                                          <p:spTgt spid="31"/>
                                        </p:tgtEl>
                                      </p:cBhvr>
                                    </p:animEffect>
                                  </p:childTnLst>
                                </p:cTn>
                              </p:par>
                              <p:par>
                                <p:cTn id="31" presetID="53" presetClass="entr" presetSubtype="16" fill="hold" grpId="0" nodeType="withEffect" nodePh="1">
                                  <p:stCondLst>
                                    <p:cond delay="250"/>
                                  </p:stCondLst>
                                  <p:endCondLst>
                                    <p:cond evt="begin" delay="0">
                                      <p:tn val="31"/>
                                    </p:cond>
                                  </p:end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par>
                                <p:cTn id="36" presetID="53" presetClass="entr" presetSubtype="16" fill="hold" grpId="0" nodeType="withEffect" nodePh="1">
                                  <p:stCondLst>
                                    <p:cond delay="500"/>
                                  </p:stCondLst>
                                  <p:endCondLst>
                                    <p:cond evt="begin" delay="0">
                                      <p:tn val="36"/>
                                    </p:cond>
                                  </p:endCondLst>
                                  <p:childTnLst>
                                    <p:set>
                                      <p:cBhvr>
                                        <p:cTn id="37" dur="1" fill="hold">
                                          <p:stCondLst>
                                            <p:cond delay="0"/>
                                          </p:stCondLst>
                                        </p:cTn>
                                        <p:tgtEl>
                                          <p:spTgt spid="33"/>
                                        </p:tgtEl>
                                        <p:attrNameLst>
                                          <p:attrName>style.visibility</p:attrName>
                                        </p:attrNameLst>
                                      </p:cBhvr>
                                      <p:to>
                                        <p:strVal val="visible"/>
                                      </p:to>
                                    </p:set>
                                    <p:anim calcmode="lin" valueType="num">
                                      <p:cBhvr>
                                        <p:cTn id="38" dur="500" fill="hold"/>
                                        <p:tgtEl>
                                          <p:spTgt spid="33"/>
                                        </p:tgtEl>
                                        <p:attrNameLst>
                                          <p:attrName>ppt_w</p:attrName>
                                        </p:attrNameLst>
                                      </p:cBhvr>
                                      <p:tavLst>
                                        <p:tav tm="0">
                                          <p:val>
                                            <p:fltVal val="0"/>
                                          </p:val>
                                        </p:tav>
                                        <p:tav tm="100000">
                                          <p:val>
                                            <p:strVal val="#ppt_w"/>
                                          </p:val>
                                        </p:tav>
                                      </p:tavLst>
                                    </p:anim>
                                    <p:anim calcmode="lin" valueType="num">
                                      <p:cBhvr>
                                        <p:cTn id="39" dur="500" fill="hold"/>
                                        <p:tgtEl>
                                          <p:spTgt spid="33"/>
                                        </p:tgtEl>
                                        <p:attrNameLst>
                                          <p:attrName>ppt_h</p:attrName>
                                        </p:attrNameLst>
                                      </p:cBhvr>
                                      <p:tavLst>
                                        <p:tav tm="0">
                                          <p:val>
                                            <p:fltVal val="0"/>
                                          </p:val>
                                        </p:tav>
                                        <p:tav tm="100000">
                                          <p:val>
                                            <p:strVal val="#ppt_h"/>
                                          </p:val>
                                        </p:tav>
                                      </p:tavLst>
                                    </p:anim>
                                    <p:animEffect transition="in" filter="fade">
                                      <p:cBhvr>
                                        <p:cTn id="40" dur="500"/>
                                        <p:tgtEl>
                                          <p:spTgt spid="33"/>
                                        </p:tgtEl>
                                      </p:cBhvr>
                                    </p:animEffect>
                                  </p:childTnLst>
                                </p:cTn>
                              </p:par>
                              <p:par>
                                <p:cTn id="41" presetID="53" presetClass="entr" presetSubtype="16" fill="hold" grpId="0" nodeType="withEffect" nodePh="1">
                                  <p:stCondLst>
                                    <p:cond delay="750"/>
                                  </p:stCondLst>
                                  <p:endCondLst>
                                    <p:cond evt="begin" delay="0">
                                      <p:tn val="41"/>
                                    </p:cond>
                                  </p:end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Effect transition="in" filter="fade">
                                      <p:cBhvr>
                                        <p:cTn id="45" dur="500"/>
                                        <p:tgtEl>
                                          <p:spTgt spid="18"/>
                                        </p:tgtEl>
                                      </p:cBhvr>
                                    </p:animEffect>
                                  </p:childTnLst>
                                </p:cTn>
                              </p:par>
                              <p:par>
                                <p:cTn id="46" presetID="53" presetClass="entr" presetSubtype="16" fill="hold" grpId="0" nodeType="withEffect" nodePh="1">
                                  <p:stCondLst>
                                    <p:cond delay="1000"/>
                                  </p:stCondLst>
                                  <p:endCondLst>
                                    <p:cond evt="begin" delay="0">
                                      <p:tn val="46"/>
                                    </p:cond>
                                  </p:end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nodePh="1">
                                  <p:stCondLst>
                                    <p:cond delay="1250"/>
                                  </p:stCondLst>
                                  <p:endCondLst>
                                    <p:cond evt="begin" delay="0">
                                      <p:tn val="51"/>
                                    </p:cond>
                                  </p:endCondLst>
                                  <p:childTnLst>
                                    <p:set>
                                      <p:cBhvr>
                                        <p:cTn id="52" dur="1" fill="hold">
                                          <p:stCondLst>
                                            <p:cond delay="0"/>
                                          </p:stCondLst>
                                        </p:cTn>
                                        <p:tgtEl>
                                          <p:spTgt spid="20"/>
                                        </p:tgtEl>
                                        <p:attrNameLst>
                                          <p:attrName>style.visibility</p:attrName>
                                        </p:attrNameLst>
                                      </p:cBhvr>
                                      <p:to>
                                        <p:strVal val="visible"/>
                                      </p:to>
                                    </p:set>
                                    <p:anim calcmode="lin" valueType="num">
                                      <p:cBhvr>
                                        <p:cTn id="53" dur="500" fill="hold"/>
                                        <p:tgtEl>
                                          <p:spTgt spid="20"/>
                                        </p:tgtEl>
                                        <p:attrNameLst>
                                          <p:attrName>ppt_w</p:attrName>
                                        </p:attrNameLst>
                                      </p:cBhvr>
                                      <p:tavLst>
                                        <p:tav tm="0">
                                          <p:val>
                                            <p:fltVal val="0"/>
                                          </p:val>
                                        </p:tav>
                                        <p:tav tm="100000">
                                          <p:val>
                                            <p:strVal val="#ppt_w"/>
                                          </p:val>
                                        </p:tav>
                                      </p:tavLst>
                                    </p:anim>
                                    <p:anim calcmode="lin" valueType="num">
                                      <p:cBhvr>
                                        <p:cTn id="54" dur="500" fill="hold"/>
                                        <p:tgtEl>
                                          <p:spTgt spid="20"/>
                                        </p:tgtEl>
                                        <p:attrNameLst>
                                          <p:attrName>ppt_h</p:attrName>
                                        </p:attrNameLst>
                                      </p:cBhvr>
                                      <p:tavLst>
                                        <p:tav tm="0">
                                          <p:val>
                                            <p:fltVal val="0"/>
                                          </p:val>
                                        </p:tav>
                                        <p:tav tm="100000">
                                          <p:val>
                                            <p:strVal val="#ppt_h"/>
                                          </p:val>
                                        </p:tav>
                                      </p:tavLst>
                                    </p:anim>
                                    <p:animEffect transition="in" filter="fade">
                                      <p:cBhvr>
                                        <p:cTn id="55" dur="500"/>
                                        <p:tgtEl>
                                          <p:spTgt spid="20"/>
                                        </p:tgtEl>
                                      </p:cBhvr>
                                    </p:animEffect>
                                  </p:childTnLst>
                                </p:cTn>
                              </p:par>
                              <p:par>
                                <p:cTn id="56" presetID="53" presetClass="entr" presetSubtype="16" fill="hold" grpId="0" nodeType="withEffect" nodePh="1">
                                  <p:stCondLst>
                                    <p:cond delay="250"/>
                                  </p:stCondLst>
                                  <p:endCondLst>
                                    <p:cond evt="begin" delay="0">
                                      <p:tn val="56"/>
                                    </p:cond>
                                  </p:endCondLst>
                                  <p:childTnLst>
                                    <p:set>
                                      <p:cBhvr>
                                        <p:cTn id="57" dur="1" fill="hold">
                                          <p:stCondLst>
                                            <p:cond delay="0"/>
                                          </p:stCondLst>
                                        </p:cTn>
                                        <p:tgtEl>
                                          <p:spTgt spid="34"/>
                                        </p:tgtEl>
                                        <p:attrNameLst>
                                          <p:attrName>style.visibility</p:attrName>
                                        </p:attrNameLst>
                                      </p:cBhvr>
                                      <p:to>
                                        <p:strVal val="visible"/>
                                      </p:to>
                                    </p:set>
                                    <p:anim calcmode="lin" valueType="num">
                                      <p:cBhvr>
                                        <p:cTn id="58" dur="500" fill="hold"/>
                                        <p:tgtEl>
                                          <p:spTgt spid="34"/>
                                        </p:tgtEl>
                                        <p:attrNameLst>
                                          <p:attrName>ppt_w</p:attrName>
                                        </p:attrNameLst>
                                      </p:cBhvr>
                                      <p:tavLst>
                                        <p:tav tm="0">
                                          <p:val>
                                            <p:fltVal val="0"/>
                                          </p:val>
                                        </p:tav>
                                        <p:tav tm="100000">
                                          <p:val>
                                            <p:strVal val="#ppt_w"/>
                                          </p:val>
                                        </p:tav>
                                      </p:tavLst>
                                    </p:anim>
                                    <p:anim calcmode="lin" valueType="num">
                                      <p:cBhvr>
                                        <p:cTn id="59" dur="500" fill="hold"/>
                                        <p:tgtEl>
                                          <p:spTgt spid="34"/>
                                        </p:tgtEl>
                                        <p:attrNameLst>
                                          <p:attrName>ppt_h</p:attrName>
                                        </p:attrNameLst>
                                      </p:cBhvr>
                                      <p:tavLst>
                                        <p:tav tm="0">
                                          <p:val>
                                            <p:fltVal val="0"/>
                                          </p:val>
                                        </p:tav>
                                        <p:tav tm="100000">
                                          <p:val>
                                            <p:strVal val="#ppt_h"/>
                                          </p:val>
                                        </p:tav>
                                      </p:tavLst>
                                    </p:anim>
                                    <p:animEffect transition="in" filter="fade">
                                      <p:cBhvr>
                                        <p:cTn id="60" dur="500"/>
                                        <p:tgtEl>
                                          <p:spTgt spid="34"/>
                                        </p:tgtEl>
                                      </p:cBhvr>
                                    </p:animEffect>
                                  </p:childTnLst>
                                </p:cTn>
                              </p:par>
                              <p:par>
                                <p:cTn id="61" presetID="53" presetClass="entr" presetSubtype="16" fill="hold" grpId="0" nodeType="withEffect" nodePh="1">
                                  <p:stCondLst>
                                    <p:cond delay="500"/>
                                  </p:stCondLst>
                                  <p:endCondLst>
                                    <p:cond evt="begin" delay="0">
                                      <p:tn val="61"/>
                                    </p:cond>
                                  </p:endCondLst>
                                  <p:childTnLst>
                                    <p:set>
                                      <p:cBhvr>
                                        <p:cTn id="62" dur="1" fill="hold">
                                          <p:stCondLst>
                                            <p:cond delay="0"/>
                                          </p:stCondLst>
                                        </p:cTn>
                                        <p:tgtEl>
                                          <p:spTgt spid="35"/>
                                        </p:tgtEl>
                                        <p:attrNameLst>
                                          <p:attrName>style.visibility</p:attrName>
                                        </p:attrNameLst>
                                      </p:cBhvr>
                                      <p:to>
                                        <p:strVal val="visible"/>
                                      </p:to>
                                    </p:set>
                                    <p:anim calcmode="lin" valueType="num">
                                      <p:cBhvr>
                                        <p:cTn id="63" dur="500" fill="hold"/>
                                        <p:tgtEl>
                                          <p:spTgt spid="35"/>
                                        </p:tgtEl>
                                        <p:attrNameLst>
                                          <p:attrName>ppt_w</p:attrName>
                                        </p:attrNameLst>
                                      </p:cBhvr>
                                      <p:tavLst>
                                        <p:tav tm="0">
                                          <p:val>
                                            <p:fltVal val="0"/>
                                          </p:val>
                                        </p:tav>
                                        <p:tav tm="100000">
                                          <p:val>
                                            <p:strVal val="#ppt_w"/>
                                          </p:val>
                                        </p:tav>
                                      </p:tavLst>
                                    </p:anim>
                                    <p:anim calcmode="lin" valueType="num">
                                      <p:cBhvr>
                                        <p:cTn id="64" dur="500" fill="hold"/>
                                        <p:tgtEl>
                                          <p:spTgt spid="35"/>
                                        </p:tgtEl>
                                        <p:attrNameLst>
                                          <p:attrName>ppt_h</p:attrName>
                                        </p:attrNameLst>
                                      </p:cBhvr>
                                      <p:tavLst>
                                        <p:tav tm="0">
                                          <p:val>
                                            <p:fltVal val="0"/>
                                          </p:val>
                                        </p:tav>
                                        <p:tav tm="100000">
                                          <p:val>
                                            <p:strVal val="#ppt_h"/>
                                          </p:val>
                                        </p:tav>
                                      </p:tavLst>
                                    </p:anim>
                                    <p:animEffect transition="in" filter="fade">
                                      <p:cBhvr>
                                        <p:cTn id="65" dur="500"/>
                                        <p:tgtEl>
                                          <p:spTgt spid="35"/>
                                        </p:tgtEl>
                                      </p:cBhvr>
                                    </p:animEffect>
                                  </p:childTnLst>
                                </p:cTn>
                              </p:par>
                              <p:par>
                                <p:cTn id="66" presetID="53" presetClass="entr" presetSubtype="16" fill="hold" grpId="0" nodeType="withEffect" nodePh="1">
                                  <p:stCondLst>
                                    <p:cond delay="750"/>
                                  </p:stCondLst>
                                  <p:endCondLst>
                                    <p:cond evt="begin" delay="0">
                                      <p:tn val="66"/>
                                    </p:cond>
                                  </p:endCondLst>
                                  <p:childTnLst>
                                    <p:set>
                                      <p:cBhvr>
                                        <p:cTn id="67" dur="1" fill="hold">
                                          <p:stCondLst>
                                            <p:cond delay="0"/>
                                          </p:stCondLst>
                                        </p:cTn>
                                        <p:tgtEl>
                                          <p:spTgt spid="36"/>
                                        </p:tgtEl>
                                        <p:attrNameLst>
                                          <p:attrName>style.visibility</p:attrName>
                                        </p:attrNameLst>
                                      </p:cBhvr>
                                      <p:to>
                                        <p:strVal val="visible"/>
                                      </p:to>
                                    </p:set>
                                    <p:anim calcmode="lin" valueType="num">
                                      <p:cBhvr>
                                        <p:cTn id="68" dur="500" fill="hold"/>
                                        <p:tgtEl>
                                          <p:spTgt spid="36"/>
                                        </p:tgtEl>
                                        <p:attrNameLst>
                                          <p:attrName>ppt_w</p:attrName>
                                        </p:attrNameLst>
                                      </p:cBhvr>
                                      <p:tavLst>
                                        <p:tav tm="0">
                                          <p:val>
                                            <p:fltVal val="0"/>
                                          </p:val>
                                        </p:tav>
                                        <p:tav tm="100000">
                                          <p:val>
                                            <p:strVal val="#ppt_w"/>
                                          </p:val>
                                        </p:tav>
                                      </p:tavLst>
                                    </p:anim>
                                    <p:anim calcmode="lin" valueType="num">
                                      <p:cBhvr>
                                        <p:cTn id="69" dur="500" fill="hold"/>
                                        <p:tgtEl>
                                          <p:spTgt spid="36"/>
                                        </p:tgtEl>
                                        <p:attrNameLst>
                                          <p:attrName>ppt_h</p:attrName>
                                        </p:attrNameLst>
                                      </p:cBhvr>
                                      <p:tavLst>
                                        <p:tav tm="0">
                                          <p:val>
                                            <p:fltVal val="0"/>
                                          </p:val>
                                        </p:tav>
                                        <p:tav tm="100000">
                                          <p:val>
                                            <p:strVal val="#ppt_h"/>
                                          </p:val>
                                        </p:tav>
                                      </p:tavLst>
                                    </p:anim>
                                    <p:animEffect transition="in" filter="fade">
                                      <p:cBhvr>
                                        <p:cTn id="70" dur="500"/>
                                        <p:tgtEl>
                                          <p:spTgt spid="36"/>
                                        </p:tgtEl>
                                      </p:cBhvr>
                                    </p:animEffect>
                                  </p:childTnLst>
                                </p:cTn>
                              </p:par>
                              <p:par>
                                <p:cTn id="71" presetID="53" presetClass="entr" presetSubtype="16" fill="hold" grpId="0" nodeType="withEffect" nodePh="1">
                                  <p:stCondLst>
                                    <p:cond delay="1000"/>
                                  </p:stCondLst>
                                  <p:endCondLst>
                                    <p:cond evt="begin" delay="0">
                                      <p:tn val="71"/>
                                    </p:cond>
                                  </p:end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fltVal val="0"/>
                                          </p:val>
                                        </p:tav>
                                        <p:tav tm="100000">
                                          <p:val>
                                            <p:strVal val="#ppt_w"/>
                                          </p:val>
                                        </p:tav>
                                      </p:tavLst>
                                    </p:anim>
                                    <p:anim calcmode="lin" valueType="num">
                                      <p:cBhvr>
                                        <p:cTn id="74" dur="500" fill="hold"/>
                                        <p:tgtEl>
                                          <p:spTgt spid="21"/>
                                        </p:tgtEl>
                                        <p:attrNameLst>
                                          <p:attrName>ppt_h</p:attrName>
                                        </p:attrNameLst>
                                      </p:cBhvr>
                                      <p:tavLst>
                                        <p:tav tm="0">
                                          <p:val>
                                            <p:fltVal val="0"/>
                                          </p:val>
                                        </p:tav>
                                        <p:tav tm="100000">
                                          <p:val>
                                            <p:strVal val="#ppt_h"/>
                                          </p:val>
                                        </p:tav>
                                      </p:tavLst>
                                    </p:anim>
                                    <p:animEffect transition="in" filter="fade">
                                      <p:cBhvr>
                                        <p:cTn id="75" dur="500"/>
                                        <p:tgtEl>
                                          <p:spTgt spid="21"/>
                                        </p:tgtEl>
                                      </p:cBhvr>
                                    </p:animEffect>
                                  </p:childTnLst>
                                </p:cTn>
                              </p:par>
                              <p:par>
                                <p:cTn id="76" presetID="53" presetClass="entr" presetSubtype="16" fill="hold" grpId="0" nodeType="withEffect" nodePh="1">
                                  <p:stCondLst>
                                    <p:cond delay="1250"/>
                                  </p:stCondLst>
                                  <p:endCondLst>
                                    <p:cond evt="begin" delay="0">
                                      <p:tn val="76"/>
                                    </p:cond>
                                  </p:endCondLst>
                                  <p:childTnLst>
                                    <p:set>
                                      <p:cBhvr>
                                        <p:cTn id="77" dur="1" fill="hold">
                                          <p:stCondLst>
                                            <p:cond delay="0"/>
                                          </p:stCondLst>
                                        </p:cTn>
                                        <p:tgtEl>
                                          <p:spTgt spid="22"/>
                                        </p:tgtEl>
                                        <p:attrNameLst>
                                          <p:attrName>style.visibility</p:attrName>
                                        </p:attrNameLst>
                                      </p:cBhvr>
                                      <p:to>
                                        <p:strVal val="visible"/>
                                      </p:to>
                                    </p:set>
                                    <p:anim calcmode="lin" valueType="num">
                                      <p:cBhvr>
                                        <p:cTn id="78" dur="500" fill="hold"/>
                                        <p:tgtEl>
                                          <p:spTgt spid="22"/>
                                        </p:tgtEl>
                                        <p:attrNameLst>
                                          <p:attrName>ppt_w</p:attrName>
                                        </p:attrNameLst>
                                      </p:cBhvr>
                                      <p:tavLst>
                                        <p:tav tm="0">
                                          <p:val>
                                            <p:fltVal val="0"/>
                                          </p:val>
                                        </p:tav>
                                        <p:tav tm="100000">
                                          <p:val>
                                            <p:strVal val="#ppt_w"/>
                                          </p:val>
                                        </p:tav>
                                      </p:tavLst>
                                    </p:anim>
                                    <p:anim calcmode="lin" valueType="num">
                                      <p:cBhvr>
                                        <p:cTn id="79" dur="500" fill="hold"/>
                                        <p:tgtEl>
                                          <p:spTgt spid="22"/>
                                        </p:tgtEl>
                                        <p:attrNameLst>
                                          <p:attrName>ppt_h</p:attrName>
                                        </p:attrNameLst>
                                      </p:cBhvr>
                                      <p:tavLst>
                                        <p:tav tm="0">
                                          <p:val>
                                            <p:fltVal val="0"/>
                                          </p:val>
                                        </p:tav>
                                        <p:tav tm="100000">
                                          <p:val>
                                            <p:strVal val="#ppt_h"/>
                                          </p:val>
                                        </p:tav>
                                      </p:tavLst>
                                    </p:anim>
                                    <p:animEffect transition="in" filter="fade">
                                      <p:cBhvr>
                                        <p:cTn id="80" dur="500"/>
                                        <p:tgtEl>
                                          <p:spTgt spid="22"/>
                                        </p:tgtEl>
                                      </p:cBhvr>
                                    </p:animEffect>
                                  </p:childTnLst>
                                </p:cTn>
                              </p:par>
                              <p:par>
                                <p:cTn id="81" presetID="53" presetClass="entr" presetSubtype="16" fill="hold" grpId="0" nodeType="withEffect" nodePh="1">
                                  <p:stCondLst>
                                    <p:cond delay="1500"/>
                                  </p:stCondLst>
                                  <p:endCondLst>
                                    <p:cond evt="begin" delay="0">
                                      <p:tn val="81"/>
                                    </p:cond>
                                  </p:endCondLst>
                                  <p:childTnLst>
                                    <p:set>
                                      <p:cBhvr>
                                        <p:cTn id="82" dur="1" fill="hold">
                                          <p:stCondLst>
                                            <p:cond delay="0"/>
                                          </p:stCondLst>
                                        </p:cTn>
                                        <p:tgtEl>
                                          <p:spTgt spid="23"/>
                                        </p:tgtEl>
                                        <p:attrNameLst>
                                          <p:attrName>style.visibility</p:attrName>
                                        </p:attrNameLst>
                                      </p:cBhvr>
                                      <p:to>
                                        <p:strVal val="visible"/>
                                      </p:to>
                                    </p:set>
                                    <p:anim calcmode="lin" valueType="num">
                                      <p:cBhvr>
                                        <p:cTn id="83" dur="500" fill="hold"/>
                                        <p:tgtEl>
                                          <p:spTgt spid="23"/>
                                        </p:tgtEl>
                                        <p:attrNameLst>
                                          <p:attrName>ppt_w</p:attrName>
                                        </p:attrNameLst>
                                      </p:cBhvr>
                                      <p:tavLst>
                                        <p:tav tm="0">
                                          <p:val>
                                            <p:fltVal val="0"/>
                                          </p:val>
                                        </p:tav>
                                        <p:tav tm="100000">
                                          <p:val>
                                            <p:strVal val="#ppt_w"/>
                                          </p:val>
                                        </p:tav>
                                      </p:tavLst>
                                    </p:anim>
                                    <p:anim calcmode="lin" valueType="num">
                                      <p:cBhvr>
                                        <p:cTn id="84" dur="500" fill="hold"/>
                                        <p:tgtEl>
                                          <p:spTgt spid="23"/>
                                        </p:tgtEl>
                                        <p:attrNameLst>
                                          <p:attrName>ppt_h</p:attrName>
                                        </p:attrNameLst>
                                      </p:cBhvr>
                                      <p:tavLst>
                                        <p:tav tm="0">
                                          <p:val>
                                            <p:fltVal val="0"/>
                                          </p:val>
                                        </p:tav>
                                        <p:tav tm="100000">
                                          <p:val>
                                            <p:strVal val="#ppt_h"/>
                                          </p:val>
                                        </p:tav>
                                      </p:tavLst>
                                    </p:anim>
                                    <p:animEffect transition="in" filter="fade">
                                      <p:cBhvr>
                                        <p:cTn id="85" dur="500"/>
                                        <p:tgtEl>
                                          <p:spTgt spid="23"/>
                                        </p:tgtEl>
                                      </p:cBhvr>
                                    </p:animEffect>
                                  </p:childTnLst>
                                </p:cTn>
                              </p:par>
                              <p:par>
                                <p:cTn id="86" presetID="53" presetClass="entr" presetSubtype="16" fill="hold" grpId="0" nodeType="withEffect" nodePh="1">
                                  <p:stCondLst>
                                    <p:cond delay="500"/>
                                  </p:stCondLst>
                                  <p:endCondLst>
                                    <p:cond evt="begin" delay="0">
                                      <p:tn val="86"/>
                                    </p:cond>
                                  </p:endCondLst>
                                  <p:childTnLst>
                                    <p:set>
                                      <p:cBhvr>
                                        <p:cTn id="87" dur="1" fill="hold">
                                          <p:stCondLst>
                                            <p:cond delay="0"/>
                                          </p:stCondLst>
                                        </p:cTn>
                                        <p:tgtEl>
                                          <p:spTgt spid="37"/>
                                        </p:tgtEl>
                                        <p:attrNameLst>
                                          <p:attrName>style.visibility</p:attrName>
                                        </p:attrNameLst>
                                      </p:cBhvr>
                                      <p:to>
                                        <p:strVal val="visible"/>
                                      </p:to>
                                    </p:set>
                                    <p:anim calcmode="lin" valueType="num">
                                      <p:cBhvr>
                                        <p:cTn id="88" dur="500" fill="hold"/>
                                        <p:tgtEl>
                                          <p:spTgt spid="37"/>
                                        </p:tgtEl>
                                        <p:attrNameLst>
                                          <p:attrName>ppt_w</p:attrName>
                                        </p:attrNameLst>
                                      </p:cBhvr>
                                      <p:tavLst>
                                        <p:tav tm="0">
                                          <p:val>
                                            <p:fltVal val="0"/>
                                          </p:val>
                                        </p:tav>
                                        <p:tav tm="100000">
                                          <p:val>
                                            <p:strVal val="#ppt_w"/>
                                          </p:val>
                                        </p:tav>
                                      </p:tavLst>
                                    </p:anim>
                                    <p:anim calcmode="lin" valueType="num">
                                      <p:cBhvr>
                                        <p:cTn id="89" dur="500" fill="hold"/>
                                        <p:tgtEl>
                                          <p:spTgt spid="37"/>
                                        </p:tgtEl>
                                        <p:attrNameLst>
                                          <p:attrName>ppt_h</p:attrName>
                                        </p:attrNameLst>
                                      </p:cBhvr>
                                      <p:tavLst>
                                        <p:tav tm="0">
                                          <p:val>
                                            <p:fltVal val="0"/>
                                          </p:val>
                                        </p:tav>
                                        <p:tav tm="100000">
                                          <p:val>
                                            <p:strVal val="#ppt_h"/>
                                          </p:val>
                                        </p:tav>
                                      </p:tavLst>
                                    </p:anim>
                                    <p:animEffect transition="in" filter="fade">
                                      <p:cBhvr>
                                        <p:cTn id="90" dur="500"/>
                                        <p:tgtEl>
                                          <p:spTgt spid="37"/>
                                        </p:tgtEl>
                                      </p:cBhvr>
                                    </p:animEffect>
                                  </p:childTnLst>
                                </p:cTn>
                              </p:par>
                              <p:par>
                                <p:cTn id="91" presetID="53" presetClass="entr" presetSubtype="16" fill="hold" grpId="0" nodeType="withEffect" nodePh="1">
                                  <p:stCondLst>
                                    <p:cond delay="750"/>
                                  </p:stCondLst>
                                  <p:endCondLst>
                                    <p:cond evt="begin" delay="0">
                                      <p:tn val="91"/>
                                    </p:cond>
                                  </p:endCondLst>
                                  <p:childTnLst>
                                    <p:set>
                                      <p:cBhvr>
                                        <p:cTn id="92" dur="1" fill="hold">
                                          <p:stCondLst>
                                            <p:cond delay="0"/>
                                          </p:stCondLst>
                                        </p:cTn>
                                        <p:tgtEl>
                                          <p:spTgt spid="38"/>
                                        </p:tgtEl>
                                        <p:attrNameLst>
                                          <p:attrName>style.visibility</p:attrName>
                                        </p:attrNameLst>
                                      </p:cBhvr>
                                      <p:to>
                                        <p:strVal val="visible"/>
                                      </p:to>
                                    </p:set>
                                    <p:anim calcmode="lin" valueType="num">
                                      <p:cBhvr>
                                        <p:cTn id="93" dur="500" fill="hold"/>
                                        <p:tgtEl>
                                          <p:spTgt spid="38"/>
                                        </p:tgtEl>
                                        <p:attrNameLst>
                                          <p:attrName>ppt_w</p:attrName>
                                        </p:attrNameLst>
                                      </p:cBhvr>
                                      <p:tavLst>
                                        <p:tav tm="0">
                                          <p:val>
                                            <p:fltVal val="0"/>
                                          </p:val>
                                        </p:tav>
                                        <p:tav tm="100000">
                                          <p:val>
                                            <p:strVal val="#ppt_w"/>
                                          </p:val>
                                        </p:tav>
                                      </p:tavLst>
                                    </p:anim>
                                    <p:anim calcmode="lin" valueType="num">
                                      <p:cBhvr>
                                        <p:cTn id="94" dur="500" fill="hold"/>
                                        <p:tgtEl>
                                          <p:spTgt spid="38"/>
                                        </p:tgtEl>
                                        <p:attrNameLst>
                                          <p:attrName>ppt_h</p:attrName>
                                        </p:attrNameLst>
                                      </p:cBhvr>
                                      <p:tavLst>
                                        <p:tav tm="0">
                                          <p:val>
                                            <p:fltVal val="0"/>
                                          </p:val>
                                        </p:tav>
                                        <p:tav tm="100000">
                                          <p:val>
                                            <p:strVal val="#ppt_h"/>
                                          </p:val>
                                        </p:tav>
                                      </p:tavLst>
                                    </p:anim>
                                    <p:animEffect transition="in" filter="fade">
                                      <p:cBhvr>
                                        <p:cTn id="95" dur="500"/>
                                        <p:tgtEl>
                                          <p:spTgt spid="38"/>
                                        </p:tgtEl>
                                      </p:cBhvr>
                                    </p:animEffect>
                                  </p:childTnLst>
                                </p:cTn>
                              </p:par>
                              <p:par>
                                <p:cTn id="96" presetID="53" presetClass="entr" presetSubtype="16" fill="hold" grpId="0" nodeType="withEffect" nodePh="1">
                                  <p:stCondLst>
                                    <p:cond delay="1000"/>
                                  </p:stCondLst>
                                  <p:endCondLst>
                                    <p:cond evt="begin" delay="0">
                                      <p:tn val="96"/>
                                    </p:cond>
                                  </p:endCondLst>
                                  <p:childTnLst>
                                    <p:set>
                                      <p:cBhvr>
                                        <p:cTn id="97" dur="1" fill="hold">
                                          <p:stCondLst>
                                            <p:cond delay="0"/>
                                          </p:stCondLst>
                                        </p:cTn>
                                        <p:tgtEl>
                                          <p:spTgt spid="39"/>
                                        </p:tgtEl>
                                        <p:attrNameLst>
                                          <p:attrName>style.visibility</p:attrName>
                                        </p:attrNameLst>
                                      </p:cBhvr>
                                      <p:to>
                                        <p:strVal val="visible"/>
                                      </p:to>
                                    </p:set>
                                    <p:anim calcmode="lin" valueType="num">
                                      <p:cBhvr>
                                        <p:cTn id="98" dur="500" fill="hold"/>
                                        <p:tgtEl>
                                          <p:spTgt spid="39"/>
                                        </p:tgtEl>
                                        <p:attrNameLst>
                                          <p:attrName>ppt_w</p:attrName>
                                        </p:attrNameLst>
                                      </p:cBhvr>
                                      <p:tavLst>
                                        <p:tav tm="0">
                                          <p:val>
                                            <p:fltVal val="0"/>
                                          </p:val>
                                        </p:tav>
                                        <p:tav tm="100000">
                                          <p:val>
                                            <p:strVal val="#ppt_w"/>
                                          </p:val>
                                        </p:tav>
                                      </p:tavLst>
                                    </p:anim>
                                    <p:anim calcmode="lin" valueType="num">
                                      <p:cBhvr>
                                        <p:cTn id="99" dur="500" fill="hold"/>
                                        <p:tgtEl>
                                          <p:spTgt spid="39"/>
                                        </p:tgtEl>
                                        <p:attrNameLst>
                                          <p:attrName>ppt_h</p:attrName>
                                        </p:attrNameLst>
                                      </p:cBhvr>
                                      <p:tavLst>
                                        <p:tav tm="0">
                                          <p:val>
                                            <p:fltVal val="0"/>
                                          </p:val>
                                        </p:tav>
                                        <p:tav tm="100000">
                                          <p:val>
                                            <p:strVal val="#ppt_h"/>
                                          </p:val>
                                        </p:tav>
                                      </p:tavLst>
                                    </p:anim>
                                    <p:animEffect transition="in" filter="fade">
                                      <p:cBhvr>
                                        <p:cTn id="100" dur="500"/>
                                        <p:tgtEl>
                                          <p:spTgt spid="39"/>
                                        </p:tgtEl>
                                      </p:cBhvr>
                                    </p:animEffect>
                                  </p:childTnLst>
                                </p:cTn>
                              </p:par>
                              <p:par>
                                <p:cTn id="101" presetID="53" presetClass="entr" presetSubtype="16" fill="hold" grpId="0" nodeType="withEffect" nodePh="1">
                                  <p:stCondLst>
                                    <p:cond delay="1250"/>
                                  </p:stCondLst>
                                  <p:endCondLst>
                                    <p:cond evt="begin" delay="0">
                                      <p:tn val="101"/>
                                    </p:cond>
                                  </p:endCondLst>
                                  <p:childTnLst>
                                    <p:set>
                                      <p:cBhvr>
                                        <p:cTn id="102" dur="1" fill="hold">
                                          <p:stCondLst>
                                            <p:cond delay="0"/>
                                          </p:stCondLst>
                                        </p:cTn>
                                        <p:tgtEl>
                                          <p:spTgt spid="24"/>
                                        </p:tgtEl>
                                        <p:attrNameLst>
                                          <p:attrName>style.visibility</p:attrName>
                                        </p:attrNameLst>
                                      </p:cBhvr>
                                      <p:to>
                                        <p:strVal val="visible"/>
                                      </p:to>
                                    </p:set>
                                    <p:anim calcmode="lin" valueType="num">
                                      <p:cBhvr>
                                        <p:cTn id="103" dur="500" fill="hold"/>
                                        <p:tgtEl>
                                          <p:spTgt spid="24"/>
                                        </p:tgtEl>
                                        <p:attrNameLst>
                                          <p:attrName>ppt_w</p:attrName>
                                        </p:attrNameLst>
                                      </p:cBhvr>
                                      <p:tavLst>
                                        <p:tav tm="0">
                                          <p:val>
                                            <p:fltVal val="0"/>
                                          </p:val>
                                        </p:tav>
                                        <p:tav tm="100000">
                                          <p:val>
                                            <p:strVal val="#ppt_w"/>
                                          </p:val>
                                        </p:tav>
                                      </p:tavLst>
                                    </p:anim>
                                    <p:anim calcmode="lin" valueType="num">
                                      <p:cBhvr>
                                        <p:cTn id="104" dur="500" fill="hold"/>
                                        <p:tgtEl>
                                          <p:spTgt spid="24"/>
                                        </p:tgtEl>
                                        <p:attrNameLst>
                                          <p:attrName>ppt_h</p:attrName>
                                        </p:attrNameLst>
                                      </p:cBhvr>
                                      <p:tavLst>
                                        <p:tav tm="0">
                                          <p:val>
                                            <p:fltVal val="0"/>
                                          </p:val>
                                        </p:tav>
                                        <p:tav tm="100000">
                                          <p:val>
                                            <p:strVal val="#ppt_h"/>
                                          </p:val>
                                        </p:tav>
                                      </p:tavLst>
                                    </p:anim>
                                    <p:animEffect transition="in" filter="fade">
                                      <p:cBhvr>
                                        <p:cTn id="105" dur="500"/>
                                        <p:tgtEl>
                                          <p:spTgt spid="24"/>
                                        </p:tgtEl>
                                      </p:cBhvr>
                                    </p:animEffect>
                                  </p:childTnLst>
                                </p:cTn>
                              </p:par>
                              <p:par>
                                <p:cTn id="106" presetID="53" presetClass="entr" presetSubtype="16" fill="hold" grpId="0" nodeType="withEffect" nodePh="1">
                                  <p:stCondLst>
                                    <p:cond delay="1500"/>
                                  </p:stCondLst>
                                  <p:endCondLst>
                                    <p:cond evt="begin" delay="0">
                                      <p:tn val="106"/>
                                    </p:cond>
                                  </p:endCondLst>
                                  <p:childTnLst>
                                    <p:set>
                                      <p:cBhvr>
                                        <p:cTn id="107" dur="1" fill="hold">
                                          <p:stCondLst>
                                            <p:cond delay="0"/>
                                          </p:stCondLst>
                                        </p:cTn>
                                        <p:tgtEl>
                                          <p:spTgt spid="25"/>
                                        </p:tgtEl>
                                        <p:attrNameLst>
                                          <p:attrName>style.visibility</p:attrName>
                                        </p:attrNameLst>
                                      </p:cBhvr>
                                      <p:to>
                                        <p:strVal val="visible"/>
                                      </p:to>
                                    </p:set>
                                    <p:anim calcmode="lin" valueType="num">
                                      <p:cBhvr>
                                        <p:cTn id="108" dur="500" fill="hold"/>
                                        <p:tgtEl>
                                          <p:spTgt spid="25"/>
                                        </p:tgtEl>
                                        <p:attrNameLst>
                                          <p:attrName>ppt_w</p:attrName>
                                        </p:attrNameLst>
                                      </p:cBhvr>
                                      <p:tavLst>
                                        <p:tav tm="0">
                                          <p:val>
                                            <p:fltVal val="0"/>
                                          </p:val>
                                        </p:tav>
                                        <p:tav tm="100000">
                                          <p:val>
                                            <p:strVal val="#ppt_w"/>
                                          </p:val>
                                        </p:tav>
                                      </p:tavLst>
                                    </p:anim>
                                    <p:anim calcmode="lin" valueType="num">
                                      <p:cBhvr>
                                        <p:cTn id="109" dur="500" fill="hold"/>
                                        <p:tgtEl>
                                          <p:spTgt spid="25"/>
                                        </p:tgtEl>
                                        <p:attrNameLst>
                                          <p:attrName>ppt_h</p:attrName>
                                        </p:attrNameLst>
                                      </p:cBhvr>
                                      <p:tavLst>
                                        <p:tav tm="0">
                                          <p:val>
                                            <p:fltVal val="0"/>
                                          </p:val>
                                        </p:tav>
                                        <p:tav tm="100000">
                                          <p:val>
                                            <p:strVal val="#ppt_h"/>
                                          </p:val>
                                        </p:tav>
                                      </p:tavLst>
                                    </p:anim>
                                    <p:animEffect transition="in" filter="fade">
                                      <p:cBhvr>
                                        <p:cTn id="110" dur="500"/>
                                        <p:tgtEl>
                                          <p:spTgt spid="25"/>
                                        </p:tgtEl>
                                      </p:cBhvr>
                                    </p:animEffect>
                                  </p:childTnLst>
                                </p:cTn>
                              </p:par>
                              <p:par>
                                <p:cTn id="111" presetID="53" presetClass="entr" presetSubtype="16" fill="hold" grpId="0" nodeType="withEffect" nodePh="1">
                                  <p:stCondLst>
                                    <p:cond delay="1750"/>
                                  </p:stCondLst>
                                  <p:endCondLst>
                                    <p:cond evt="begin" delay="0">
                                      <p:tn val="111"/>
                                    </p:cond>
                                  </p:endCondLst>
                                  <p:childTnLst>
                                    <p:set>
                                      <p:cBhvr>
                                        <p:cTn id="112" dur="1" fill="hold">
                                          <p:stCondLst>
                                            <p:cond delay="0"/>
                                          </p:stCondLst>
                                        </p:cTn>
                                        <p:tgtEl>
                                          <p:spTgt spid="26"/>
                                        </p:tgtEl>
                                        <p:attrNameLst>
                                          <p:attrName>style.visibility</p:attrName>
                                        </p:attrNameLst>
                                      </p:cBhvr>
                                      <p:to>
                                        <p:strVal val="visible"/>
                                      </p:to>
                                    </p:set>
                                    <p:anim calcmode="lin" valueType="num">
                                      <p:cBhvr>
                                        <p:cTn id="113" dur="500" fill="hold"/>
                                        <p:tgtEl>
                                          <p:spTgt spid="26"/>
                                        </p:tgtEl>
                                        <p:attrNameLst>
                                          <p:attrName>ppt_w</p:attrName>
                                        </p:attrNameLst>
                                      </p:cBhvr>
                                      <p:tavLst>
                                        <p:tav tm="0">
                                          <p:val>
                                            <p:fltVal val="0"/>
                                          </p:val>
                                        </p:tav>
                                        <p:tav tm="100000">
                                          <p:val>
                                            <p:strVal val="#ppt_w"/>
                                          </p:val>
                                        </p:tav>
                                      </p:tavLst>
                                    </p:anim>
                                    <p:anim calcmode="lin" valueType="num">
                                      <p:cBhvr>
                                        <p:cTn id="114" dur="500" fill="hold"/>
                                        <p:tgtEl>
                                          <p:spTgt spid="26"/>
                                        </p:tgtEl>
                                        <p:attrNameLst>
                                          <p:attrName>ppt_h</p:attrName>
                                        </p:attrNameLst>
                                      </p:cBhvr>
                                      <p:tavLst>
                                        <p:tav tm="0">
                                          <p:val>
                                            <p:fltVal val="0"/>
                                          </p:val>
                                        </p:tav>
                                        <p:tav tm="100000">
                                          <p:val>
                                            <p:strVal val="#ppt_h"/>
                                          </p:val>
                                        </p:tav>
                                      </p:tavLst>
                                    </p:anim>
                                    <p:animEffect transition="in" filter="fade">
                                      <p:cBhvr>
                                        <p:cTn id="1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5" grpId="0"/>
      <p:bldP spid="24" grpId="0"/>
      <p:bldP spid="39" grpId="0"/>
      <p:bldP spid="38" grpId="0"/>
      <p:bldP spid="37" grpId="0"/>
      <p:bldP spid="23" grpId="0"/>
      <p:bldP spid="22" grpId="0"/>
      <p:bldP spid="21" grpId="0"/>
      <p:bldP spid="36" grpId="0"/>
      <p:bldP spid="35" grpId="0"/>
      <p:bldP spid="34" grpId="0"/>
      <p:bldP spid="20" grpId="0"/>
      <p:bldP spid="19" grpId="0"/>
      <p:bldP spid="18" grpId="0"/>
      <p:bldP spid="33" grpId="0"/>
      <p:bldP spid="32" grpId="0"/>
      <p:bldP spid="31"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üzen_48">
    <p:spTree>
      <p:nvGrpSpPr>
        <p:cNvPr id="1" name=""/>
        <p:cNvGrpSpPr/>
        <p:nvPr/>
      </p:nvGrpSpPr>
      <p:grpSpPr>
        <a:xfrm>
          <a:off x="0" y="0"/>
          <a:ext cx="0" cy="0"/>
          <a:chOff x="0" y="0"/>
          <a:chExt cx="0" cy="0"/>
        </a:xfrm>
      </p:grpSpPr>
      <p:sp>
        <p:nvSpPr>
          <p:cNvPr id="10" name="Metin 2">
            <a:extLst>
              <a:ext uri="{FF2B5EF4-FFF2-40B4-BE49-F238E27FC236}">
                <a16:creationId xmlns:a16="http://schemas.microsoft.com/office/drawing/2014/main" id="{2371CD6D-FD95-42AA-B173-B59B4ADB5815}"/>
              </a:ext>
            </a:extLst>
          </p:cNvPr>
          <p:cNvSpPr>
            <a:spLocks noGrp="1"/>
          </p:cNvSpPr>
          <p:nvPr>
            <p:ph type="body" sz="quarter" idx="28" hasCustomPrompt="1"/>
          </p:nvPr>
        </p:nvSpPr>
        <p:spPr>
          <a:xfrm>
            <a:off x="6096000" y="3033713"/>
            <a:ext cx="2268537" cy="3059112"/>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Nam </a:t>
            </a:r>
            <a:r>
              <a:rPr lang="tr-TR" dirty="0" err="1"/>
              <a:t>blandit</a:t>
            </a:r>
            <a:r>
              <a:rPr lang="tr-TR" dirty="0"/>
              <a:t> elit sit </a:t>
            </a:r>
            <a:r>
              <a:rPr lang="tr-TR" dirty="0" err="1"/>
              <a:t>amet</a:t>
            </a:r>
            <a:r>
              <a:rPr lang="tr-TR" dirty="0"/>
              <a:t> </a:t>
            </a:r>
            <a:r>
              <a:rPr lang="tr-TR" dirty="0" err="1"/>
              <a:t>vehicula</a:t>
            </a:r>
            <a:r>
              <a:rPr lang="tr-TR" dirty="0"/>
              <a:t> </a:t>
            </a:r>
            <a:r>
              <a:rPr lang="tr-TR" dirty="0" err="1"/>
              <a:t>cursus</a:t>
            </a:r>
            <a:r>
              <a:rPr lang="tr-TR" dirty="0"/>
              <a:t>. </a:t>
            </a:r>
            <a:r>
              <a:rPr lang="tr-TR" dirty="0" err="1"/>
              <a:t>Praesent</a:t>
            </a:r>
            <a:r>
              <a:rPr lang="tr-TR" dirty="0"/>
              <a:t> </a:t>
            </a:r>
            <a:r>
              <a:rPr lang="tr-TR" dirty="0" err="1"/>
              <a:t>vulputate</a:t>
            </a:r>
            <a:r>
              <a:rPr lang="tr-TR" dirty="0"/>
              <a:t> sem </a:t>
            </a:r>
            <a:r>
              <a:rPr lang="tr-TR" dirty="0" err="1"/>
              <a:t>sed</a:t>
            </a:r>
            <a:r>
              <a:rPr lang="tr-TR" dirty="0"/>
              <a:t> </a:t>
            </a:r>
            <a:r>
              <a:rPr lang="tr-TR" dirty="0" err="1"/>
              <a:t>mollis</a:t>
            </a:r>
            <a:r>
              <a:rPr lang="tr-TR" dirty="0"/>
              <a:t> </a:t>
            </a:r>
            <a:r>
              <a:rPr lang="tr-TR" dirty="0" err="1"/>
              <a:t>semper</a:t>
            </a:r>
            <a:r>
              <a:rPr lang="tr-TR" dirty="0"/>
              <a:t>. </a:t>
            </a:r>
          </a:p>
        </p:txBody>
      </p:sp>
      <p:sp>
        <p:nvSpPr>
          <p:cNvPr id="9" name="Metin 1">
            <a:extLst>
              <a:ext uri="{FF2B5EF4-FFF2-40B4-BE49-F238E27FC236}">
                <a16:creationId xmlns:a16="http://schemas.microsoft.com/office/drawing/2014/main" id="{910FAB03-7358-47EE-99B8-3700FE7EB370}"/>
              </a:ext>
            </a:extLst>
          </p:cNvPr>
          <p:cNvSpPr>
            <a:spLocks noGrp="1"/>
          </p:cNvSpPr>
          <p:nvPr>
            <p:ph type="body" sz="quarter" idx="27" hasCustomPrompt="1"/>
          </p:nvPr>
        </p:nvSpPr>
        <p:spPr>
          <a:xfrm>
            <a:off x="766763" y="765175"/>
            <a:ext cx="2268537" cy="2244418"/>
          </a:xfrm>
          <a:prstGeom prst="rect">
            <a:avLst/>
          </a:prstGeom>
        </p:spPr>
        <p:txBody>
          <a:bodyPr/>
          <a:lstStyle>
            <a:lvl1pPr marL="0" indent="0" algn="r">
              <a:lnSpc>
                <a:spcPct val="120000"/>
              </a:lnSpc>
              <a:spcBef>
                <a:spcPts val="1200"/>
              </a:spcBef>
              <a:buNone/>
              <a:defRPr sz="1400">
                <a:solidFill>
                  <a:schemeClr val="tx2"/>
                </a:solidFill>
                <a:latin typeface="+mn-lt"/>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a:t>
            </a:r>
          </a:p>
        </p:txBody>
      </p:sp>
      <p:sp>
        <p:nvSpPr>
          <p:cNvPr id="8" name="Görsel 3">
            <a:extLst>
              <a:ext uri="{FF2B5EF4-FFF2-40B4-BE49-F238E27FC236}">
                <a16:creationId xmlns:a16="http://schemas.microsoft.com/office/drawing/2014/main" id="{43DA1CE7-8F4C-4430-88DC-411DF8C23F44}"/>
              </a:ext>
            </a:extLst>
          </p:cNvPr>
          <p:cNvSpPr>
            <a:spLocks noGrp="1"/>
          </p:cNvSpPr>
          <p:nvPr>
            <p:ph type="pic" sz="quarter" idx="12"/>
          </p:nvPr>
        </p:nvSpPr>
        <p:spPr>
          <a:xfrm>
            <a:off x="9156700" y="0"/>
            <a:ext cx="3035300" cy="6092825"/>
          </a:xfrm>
          <a:prstGeom prst="rect">
            <a:avLst/>
          </a:prstGeom>
          <a:pattFill prst="pct5">
            <a:fgClr>
              <a:schemeClr val="accent1"/>
            </a:fgClr>
            <a:bgClr>
              <a:schemeClr val="bg1"/>
            </a:bgClr>
          </a:pattFill>
        </p:spPr>
        <p:txBody>
          <a:bodyPr/>
          <a:lstStyle>
            <a:lvl1pPr>
              <a:defRPr sz="1600"/>
            </a:lvl1pPr>
          </a:lstStyle>
          <a:p>
            <a:endParaRPr lang="tr-TR"/>
          </a:p>
        </p:txBody>
      </p:sp>
      <p:sp>
        <p:nvSpPr>
          <p:cNvPr id="6" name="Görsel 2">
            <a:extLst>
              <a:ext uri="{FF2B5EF4-FFF2-40B4-BE49-F238E27FC236}">
                <a16:creationId xmlns:a16="http://schemas.microsoft.com/office/drawing/2014/main" id="{E98992BA-736D-4C88-B790-0BA4C8146C80}"/>
              </a:ext>
            </a:extLst>
          </p:cNvPr>
          <p:cNvSpPr>
            <a:spLocks noGrp="1"/>
          </p:cNvSpPr>
          <p:nvPr>
            <p:ph type="pic" sz="quarter" idx="11"/>
          </p:nvPr>
        </p:nvSpPr>
        <p:spPr>
          <a:xfrm>
            <a:off x="3792538" y="0"/>
            <a:ext cx="4608512" cy="2276475"/>
          </a:xfrm>
          <a:prstGeom prst="rect">
            <a:avLst/>
          </a:prstGeom>
          <a:pattFill prst="pct5">
            <a:fgClr>
              <a:schemeClr val="accent1"/>
            </a:fgClr>
            <a:bgClr>
              <a:schemeClr val="bg1"/>
            </a:bgClr>
          </a:pattFill>
        </p:spPr>
        <p:txBody>
          <a:bodyPr/>
          <a:lstStyle>
            <a:lvl1pPr>
              <a:defRPr sz="1600"/>
            </a:lvl1pPr>
          </a:lstStyle>
          <a:p>
            <a:endParaRPr lang="tr-TR"/>
          </a:p>
        </p:txBody>
      </p:sp>
      <p:sp>
        <p:nvSpPr>
          <p:cNvPr id="4" name="Görsel 1">
            <a:extLst>
              <a:ext uri="{FF2B5EF4-FFF2-40B4-BE49-F238E27FC236}">
                <a16:creationId xmlns:a16="http://schemas.microsoft.com/office/drawing/2014/main" id="{CEB8C30F-E36C-4C18-B59C-398519FA8279}"/>
              </a:ext>
            </a:extLst>
          </p:cNvPr>
          <p:cNvSpPr>
            <a:spLocks noGrp="1"/>
          </p:cNvSpPr>
          <p:nvPr>
            <p:ph type="pic" sz="quarter" idx="10"/>
          </p:nvPr>
        </p:nvSpPr>
        <p:spPr>
          <a:xfrm>
            <a:off x="0" y="3033713"/>
            <a:ext cx="5340350" cy="3824287"/>
          </a:xfrm>
          <a:prstGeom prst="rect">
            <a:avLst/>
          </a:prstGeom>
          <a:pattFill prst="pct5">
            <a:fgClr>
              <a:schemeClr val="accent1"/>
            </a:fgClr>
            <a:bgClr>
              <a:schemeClr val="bg1"/>
            </a:bgClr>
          </a:pattFill>
        </p:spPr>
        <p:txBody>
          <a:bodyPr/>
          <a:lstStyle>
            <a:lvl1pPr>
              <a:defRPr sz="1600"/>
            </a:lvl1pPr>
          </a:lstStyle>
          <a:p>
            <a:endParaRPr lang="tr-TR" dirty="0"/>
          </a:p>
        </p:txBody>
      </p:sp>
    </p:spTree>
    <p:extLst>
      <p:ext uri="{BB962C8B-B14F-4D97-AF65-F5344CB8AC3E}">
        <p14:creationId xmlns:p14="http://schemas.microsoft.com/office/powerpoint/2010/main" val="252884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1+#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47" presetClass="entr" presetSubtype="0" fill="hold" grpId="0" nodeType="withEffect">
                                  <p:stCondLst>
                                    <p:cond delay="25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1000"/>
                                        <p:tgtEl>
                                          <p:spTgt spid="9">
                                            <p:txEl>
                                              <p:pRg st="0" end="0"/>
                                            </p:txEl>
                                          </p:spTgt>
                                        </p:tgtEl>
                                      </p:cBhvr>
                                    </p:animEffect>
                                    <p:anim calcmode="lin" valueType="num">
                                      <p:cBhvr>
                                        <p:cTn id="2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25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1000"/>
                                        <p:tgtEl>
                                          <p:spTgt spid="10">
                                            <p:txEl>
                                              <p:pRg st="0" end="0"/>
                                            </p:txEl>
                                          </p:spTgt>
                                        </p:tgtEl>
                                      </p:cBhvr>
                                    </p:animEffect>
                                    <p:anim calcmode="lin" valueType="num">
                                      <p:cBhvr>
                                        <p:cTn id="2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42" presetClass="entr" presetSubtype="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8" grpId="0" animBg="1"/>
      <p:bldP spid="6" grpId="0" animBg="1"/>
      <p:bldP spid="4"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üzen_49">
    <p:spTree>
      <p:nvGrpSpPr>
        <p:cNvPr id="1" name=""/>
        <p:cNvGrpSpPr/>
        <p:nvPr/>
      </p:nvGrpSpPr>
      <p:grpSpPr>
        <a:xfrm>
          <a:off x="0" y="0"/>
          <a:ext cx="0" cy="0"/>
          <a:chOff x="0" y="0"/>
          <a:chExt cx="0" cy="0"/>
        </a:xfrm>
      </p:grpSpPr>
      <p:sp>
        <p:nvSpPr>
          <p:cNvPr id="24" name="Metin">
            <a:extLst>
              <a:ext uri="{FF2B5EF4-FFF2-40B4-BE49-F238E27FC236}">
                <a16:creationId xmlns:a16="http://schemas.microsoft.com/office/drawing/2014/main" id="{DC9F6492-2572-4F42-BC34-48F9E6A3E755}"/>
              </a:ext>
            </a:extLst>
          </p:cNvPr>
          <p:cNvSpPr>
            <a:spLocks noGrp="1"/>
          </p:cNvSpPr>
          <p:nvPr>
            <p:ph type="body" sz="quarter" idx="13" hasCustomPrompt="1"/>
          </p:nvPr>
        </p:nvSpPr>
        <p:spPr>
          <a:xfrm>
            <a:off x="766764" y="3824288"/>
            <a:ext cx="3313111" cy="3060700"/>
          </a:xfrm>
          <a:prstGeom prst="rect">
            <a:avLst/>
          </a:prstGeom>
        </p:spPr>
        <p:txBody>
          <a:bodyPr/>
          <a:lstStyle>
            <a:lvl1pPr marL="0" indent="0" algn="just">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 </a:t>
            </a:r>
          </a:p>
        </p:txBody>
      </p:sp>
      <p:sp>
        <p:nvSpPr>
          <p:cNvPr id="23" name="Başlık">
            <a:extLst>
              <a:ext uri="{FF2B5EF4-FFF2-40B4-BE49-F238E27FC236}">
                <a16:creationId xmlns:a16="http://schemas.microsoft.com/office/drawing/2014/main" id="{5754D87C-B5D5-49CF-B82E-057508BE095F}"/>
              </a:ext>
            </a:extLst>
          </p:cNvPr>
          <p:cNvSpPr>
            <a:spLocks noGrp="1"/>
          </p:cNvSpPr>
          <p:nvPr>
            <p:ph type="title" hasCustomPrompt="1"/>
          </p:nvPr>
        </p:nvSpPr>
        <p:spPr>
          <a:xfrm>
            <a:off x="766763" y="2673350"/>
            <a:ext cx="3313112" cy="755650"/>
          </a:xfrm>
          <a:prstGeom prst="rect">
            <a:avLst/>
          </a:prstGeom>
          <a:noFill/>
          <a:ln w="31750">
            <a:solidFill>
              <a:schemeClr val="tx1"/>
            </a:solidFill>
          </a:ln>
        </p:spPr>
        <p:txBody>
          <a:bodyPr lIns="180000" tIns="180000" rIns="180000" bIns="72000" anchor="ctr" anchorCtr="0"/>
          <a:lstStyle>
            <a:lvl1pPr algn="l">
              <a:defRPr sz="4000">
                <a:solidFill>
                  <a:schemeClr val="tx1"/>
                </a:solidFill>
                <a:latin typeface="Raleway ExtraBold" panose="020B0903030101060003" pitchFamily="34" charset="-94"/>
              </a:defRPr>
            </a:lvl1pPr>
          </a:lstStyle>
          <a:p>
            <a:r>
              <a:rPr lang="tr-TR" dirty="0"/>
              <a:t>BAŞLIK</a:t>
            </a:r>
          </a:p>
        </p:txBody>
      </p:sp>
      <p:sp>
        <p:nvSpPr>
          <p:cNvPr id="22" name="Görsel">
            <a:extLst>
              <a:ext uri="{FF2B5EF4-FFF2-40B4-BE49-F238E27FC236}">
                <a16:creationId xmlns:a16="http://schemas.microsoft.com/office/drawing/2014/main" id="{59E4493F-4E28-4A65-8230-CEA35A9E06FE}"/>
              </a:ext>
            </a:extLst>
          </p:cNvPr>
          <p:cNvSpPr>
            <a:spLocks noGrp="1"/>
          </p:cNvSpPr>
          <p:nvPr>
            <p:ph type="pic" sz="quarter" idx="10"/>
          </p:nvPr>
        </p:nvSpPr>
        <p:spPr>
          <a:xfrm>
            <a:off x="2046857" y="0"/>
            <a:ext cx="9381557" cy="4649334"/>
          </a:xfrm>
          <a:custGeom>
            <a:avLst/>
            <a:gdLst>
              <a:gd name="connsiteX0" fmla="*/ 7101907 w 9381557"/>
              <a:gd name="connsiteY0" fmla="*/ 2369684 h 4649334"/>
              <a:gd name="connsiteX1" fmla="*/ 9381557 w 9381557"/>
              <a:gd name="connsiteY1" fmla="*/ 2369684 h 4649334"/>
              <a:gd name="connsiteX2" fmla="*/ 9381557 w 9381557"/>
              <a:gd name="connsiteY2" fmla="*/ 4649334 h 4649334"/>
              <a:gd name="connsiteX3" fmla="*/ 7101907 w 9381557"/>
              <a:gd name="connsiteY3" fmla="*/ 4649334 h 4649334"/>
              <a:gd name="connsiteX4" fmla="*/ 4734605 w 9381557"/>
              <a:gd name="connsiteY4" fmla="*/ 2369684 h 4649334"/>
              <a:gd name="connsiteX5" fmla="*/ 7014255 w 9381557"/>
              <a:gd name="connsiteY5" fmla="*/ 2369684 h 4649334"/>
              <a:gd name="connsiteX6" fmla="*/ 7014255 w 9381557"/>
              <a:gd name="connsiteY6" fmla="*/ 4649334 h 4649334"/>
              <a:gd name="connsiteX7" fmla="*/ 4734605 w 9381557"/>
              <a:gd name="connsiteY7" fmla="*/ 4649334 h 4649334"/>
              <a:gd name="connsiteX8" fmla="*/ 2367302 w 9381557"/>
              <a:gd name="connsiteY8" fmla="*/ 2369684 h 4649334"/>
              <a:gd name="connsiteX9" fmla="*/ 4646952 w 9381557"/>
              <a:gd name="connsiteY9" fmla="*/ 2369684 h 4649334"/>
              <a:gd name="connsiteX10" fmla="*/ 4646952 w 9381557"/>
              <a:gd name="connsiteY10" fmla="*/ 4649334 h 4649334"/>
              <a:gd name="connsiteX11" fmla="*/ 2367302 w 9381557"/>
              <a:gd name="connsiteY11" fmla="*/ 4649334 h 4649334"/>
              <a:gd name="connsiteX12" fmla="*/ 4734605 w 9381557"/>
              <a:gd name="connsiteY12" fmla="*/ 0 h 4649334"/>
              <a:gd name="connsiteX13" fmla="*/ 7014254 w 9381557"/>
              <a:gd name="connsiteY13" fmla="*/ 0 h 4649334"/>
              <a:gd name="connsiteX14" fmla="*/ 7014254 w 9381557"/>
              <a:gd name="connsiteY14" fmla="*/ 2279650 h 4649334"/>
              <a:gd name="connsiteX15" fmla="*/ 4734605 w 9381557"/>
              <a:gd name="connsiteY15" fmla="*/ 2279650 h 4649334"/>
              <a:gd name="connsiteX16" fmla="*/ 2367302 w 9381557"/>
              <a:gd name="connsiteY16" fmla="*/ 0 h 4649334"/>
              <a:gd name="connsiteX17" fmla="*/ 4646952 w 9381557"/>
              <a:gd name="connsiteY17" fmla="*/ 0 h 4649334"/>
              <a:gd name="connsiteX18" fmla="*/ 4646952 w 9381557"/>
              <a:gd name="connsiteY18" fmla="*/ 2279650 h 4649334"/>
              <a:gd name="connsiteX19" fmla="*/ 2367302 w 9381557"/>
              <a:gd name="connsiteY19" fmla="*/ 2279650 h 4649334"/>
              <a:gd name="connsiteX20" fmla="*/ 0 w 9381557"/>
              <a:gd name="connsiteY20" fmla="*/ 0 h 4649334"/>
              <a:gd name="connsiteX21" fmla="*/ 2279650 w 9381557"/>
              <a:gd name="connsiteY21" fmla="*/ 0 h 4649334"/>
              <a:gd name="connsiteX22" fmla="*/ 2279650 w 9381557"/>
              <a:gd name="connsiteY22" fmla="*/ 2279650 h 4649334"/>
              <a:gd name="connsiteX23" fmla="*/ 0 w 9381557"/>
              <a:gd name="connsiteY23" fmla="*/ 2279650 h 464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381557" h="4649334">
                <a:moveTo>
                  <a:pt x="7101907" y="2369684"/>
                </a:moveTo>
                <a:lnTo>
                  <a:pt x="9381557" y="2369684"/>
                </a:lnTo>
                <a:lnTo>
                  <a:pt x="9381557" y="4649334"/>
                </a:lnTo>
                <a:lnTo>
                  <a:pt x="7101907" y="4649334"/>
                </a:lnTo>
                <a:close/>
                <a:moveTo>
                  <a:pt x="4734605" y="2369684"/>
                </a:moveTo>
                <a:lnTo>
                  <a:pt x="7014255" y="2369684"/>
                </a:lnTo>
                <a:lnTo>
                  <a:pt x="7014255" y="4649334"/>
                </a:lnTo>
                <a:lnTo>
                  <a:pt x="4734605" y="4649334"/>
                </a:lnTo>
                <a:close/>
                <a:moveTo>
                  <a:pt x="2367302" y="2369684"/>
                </a:moveTo>
                <a:lnTo>
                  <a:pt x="4646952" y="2369684"/>
                </a:lnTo>
                <a:lnTo>
                  <a:pt x="4646952" y="4649334"/>
                </a:lnTo>
                <a:lnTo>
                  <a:pt x="2367302" y="4649334"/>
                </a:lnTo>
                <a:close/>
                <a:moveTo>
                  <a:pt x="4734605" y="0"/>
                </a:moveTo>
                <a:lnTo>
                  <a:pt x="7014254" y="0"/>
                </a:lnTo>
                <a:lnTo>
                  <a:pt x="7014254" y="2279650"/>
                </a:lnTo>
                <a:lnTo>
                  <a:pt x="4734605" y="2279650"/>
                </a:lnTo>
                <a:close/>
                <a:moveTo>
                  <a:pt x="2367302" y="0"/>
                </a:moveTo>
                <a:lnTo>
                  <a:pt x="4646952" y="0"/>
                </a:lnTo>
                <a:lnTo>
                  <a:pt x="4646952" y="2279650"/>
                </a:lnTo>
                <a:lnTo>
                  <a:pt x="2367302" y="2279650"/>
                </a:lnTo>
                <a:close/>
                <a:moveTo>
                  <a:pt x="0" y="0"/>
                </a:moveTo>
                <a:lnTo>
                  <a:pt x="2279650" y="0"/>
                </a:lnTo>
                <a:lnTo>
                  <a:pt x="2279650" y="2279650"/>
                </a:lnTo>
                <a:lnTo>
                  <a:pt x="0" y="2279650"/>
                </a:lnTo>
                <a:close/>
              </a:path>
            </a:pathLst>
          </a:custGeom>
          <a:pattFill prst="pct5">
            <a:fgClr>
              <a:schemeClr val="accent1"/>
            </a:fgClr>
            <a:bgClr>
              <a:schemeClr val="bg1"/>
            </a:bgClr>
          </a:pattFill>
        </p:spPr>
        <p:txBody>
          <a:bodyPr wrap="square">
            <a:noAutofit/>
          </a:bodyPr>
          <a:lstStyle>
            <a:lvl1pPr>
              <a:defRPr sz="1600"/>
            </a:lvl1pPr>
          </a:lstStyle>
          <a:p>
            <a:endParaRPr lang="tr-TR" dirty="0"/>
          </a:p>
        </p:txBody>
      </p:sp>
      <p:sp>
        <p:nvSpPr>
          <p:cNvPr id="5" name="Slayt Numarası Yer Tutucusu 5">
            <a:extLst>
              <a:ext uri="{FF2B5EF4-FFF2-40B4-BE49-F238E27FC236}">
                <a16:creationId xmlns:a16="http://schemas.microsoft.com/office/drawing/2014/main" id="{70FD5D79-CB3B-40E0-B07C-A0C274F7EC05}"/>
              </a:ext>
            </a:extLst>
          </p:cNvPr>
          <p:cNvSpPr>
            <a:spLocks noGrp="1"/>
          </p:cNvSpPr>
          <p:nvPr>
            <p:ph type="sldNum" sz="quarter" idx="4"/>
          </p:nvPr>
        </p:nvSpPr>
        <p:spPr>
          <a:xfrm>
            <a:off x="10658475" y="6092825"/>
            <a:ext cx="766763" cy="765175"/>
          </a:xfrm>
          <a:prstGeom prst="rect">
            <a:avLst/>
          </a:prstGeom>
          <a:noFill/>
        </p:spPr>
        <p:txBody>
          <a:bodyPr vert="horz" lIns="91440" tIns="45720" rIns="91440" bIns="45720" rtlCol="0" anchor="ctr"/>
          <a:lstStyle>
            <a:lvl1pPr algn="r">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237092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750" fill="hold"/>
                                        <p:tgtEl>
                                          <p:spTgt spid="23"/>
                                        </p:tgtEl>
                                        <p:attrNameLst>
                                          <p:attrName>ppt_x</p:attrName>
                                        </p:attrNameLst>
                                      </p:cBhvr>
                                      <p:tavLst>
                                        <p:tav tm="0">
                                          <p:val>
                                            <p:strVal val="0-#ppt_w/2"/>
                                          </p:val>
                                        </p:tav>
                                        <p:tav tm="100000">
                                          <p:val>
                                            <p:strVal val="#ppt_x"/>
                                          </p:val>
                                        </p:tav>
                                      </p:tavLst>
                                    </p:anim>
                                    <p:anim calcmode="lin" valueType="num">
                                      <p:cBhvr additive="base">
                                        <p:cTn id="11" dur="750" fill="hold"/>
                                        <p:tgtEl>
                                          <p:spTgt spid="23"/>
                                        </p:tgtEl>
                                        <p:attrNameLst>
                                          <p:attrName>ppt_y</p:attrName>
                                        </p:attrNameLst>
                                      </p:cBhvr>
                                      <p:tavLst>
                                        <p:tav tm="0">
                                          <p:val>
                                            <p:strVal val="#ppt_y"/>
                                          </p:val>
                                        </p:tav>
                                        <p:tav tm="100000">
                                          <p:val>
                                            <p:strVal val="#ppt_y"/>
                                          </p:val>
                                        </p:tav>
                                      </p:tavLst>
                                    </p:anim>
                                  </p:childTnLst>
                                </p:cTn>
                              </p:par>
                              <p:par>
                                <p:cTn id="12" presetID="2" presetClass="entr" presetSubtype="8" decel="100000" fill="hold" grpId="0" nodeType="withEffect">
                                  <p:stCondLst>
                                    <p:cond delay="250"/>
                                  </p:stCondLst>
                                  <p:childTnLst>
                                    <p:set>
                                      <p:cBhvr>
                                        <p:cTn id="13" dur="1" fill="hold">
                                          <p:stCondLst>
                                            <p:cond delay="0"/>
                                          </p:stCondLst>
                                        </p:cTn>
                                        <p:tgtEl>
                                          <p:spTgt spid="24">
                                            <p:txEl>
                                              <p:pRg st="0" end="0"/>
                                            </p:txEl>
                                          </p:spTgt>
                                        </p:tgtEl>
                                        <p:attrNameLst>
                                          <p:attrName>style.visibility</p:attrName>
                                        </p:attrNameLst>
                                      </p:cBhvr>
                                      <p:to>
                                        <p:strVal val="visible"/>
                                      </p:to>
                                    </p:set>
                                    <p:anim calcmode="lin" valueType="num">
                                      <p:cBhvr additive="base">
                                        <p:cTn id="14" dur="75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15" dur="75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2" presetClass="entr" presetSubtype="8"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750" fill="hold"/>
                        <p:tgtEl>
                          <p:spTgt spid="24"/>
                        </p:tgtEl>
                        <p:attrNameLst>
                          <p:attrName>ppt_x</p:attrName>
                        </p:attrNameLst>
                      </p:cBhvr>
                      <p:tavLst>
                        <p:tav tm="0">
                          <p:val>
                            <p:strVal val="0-#ppt_w/2"/>
                          </p:val>
                        </p:tav>
                        <p:tav tm="100000">
                          <p:val>
                            <p:strVal val="#ppt_x"/>
                          </p:val>
                        </p:tav>
                      </p:tavLst>
                    </p:anim>
                    <p:anim calcmode="lin" valueType="num">
                      <p:cBhvr additive="base">
                        <p:cTn dur="750" fill="hold"/>
                        <p:tgtEl>
                          <p:spTgt spid="24"/>
                        </p:tgtEl>
                        <p:attrNameLst>
                          <p:attrName>ppt_y</p:attrName>
                        </p:attrNameLst>
                      </p:cBhvr>
                      <p:tavLst>
                        <p:tav tm="0">
                          <p:val>
                            <p:strVal val="#ppt_y"/>
                          </p:val>
                        </p:tav>
                        <p:tav tm="100000">
                          <p:val>
                            <p:strVal val="#ppt_y"/>
                          </p:val>
                        </p:tav>
                      </p:tavLst>
                    </p:anim>
                  </p:childTnLst>
                </p:cTn>
              </p:par>
            </p:tnLst>
          </p:tmpl>
        </p:tmplLst>
      </p:bldP>
      <p:bldP spid="23" grpId="0" animBg="1"/>
      <p:bldP spid="22"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üzen_52">
    <p:spTree>
      <p:nvGrpSpPr>
        <p:cNvPr id="1" name=""/>
        <p:cNvGrpSpPr/>
        <p:nvPr/>
      </p:nvGrpSpPr>
      <p:grpSpPr>
        <a:xfrm>
          <a:off x="0" y="0"/>
          <a:ext cx="0" cy="0"/>
          <a:chOff x="0" y="0"/>
          <a:chExt cx="0" cy="0"/>
        </a:xfrm>
      </p:grpSpPr>
      <p:sp>
        <p:nvSpPr>
          <p:cNvPr id="23" name="Metin 3">
            <a:extLst>
              <a:ext uri="{FF2B5EF4-FFF2-40B4-BE49-F238E27FC236}">
                <a16:creationId xmlns:a16="http://schemas.microsoft.com/office/drawing/2014/main" id="{13909C0E-22AC-4F99-8A24-F269FA8C21C5}"/>
              </a:ext>
            </a:extLst>
          </p:cNvPr>
          <p:cNvSpPr>
            <a:spLocks noGrp="1"/>
          </p:cNvSpPr>
          <p:nvPr>
            <p:ph type="body" sz="quarter" idx="43" hasCustomPrompt="1"/>
          </p:nvPr>
        </p:nvSpPr>
        <p:spPr>
          <a:xfrm>
            <a:off x="1842181" y="5583513"/>
            <a:ext cx="2136053" cy="374086"/>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22" name="Altbaşlık 3">
            <a:extLst>
              <a:ext uri="{FF2B5EF4-FFF2-40B4-BE49-F238E27FC236}">
                <a16:creationId xmlns:a16="http://schemas.microsoft.com/office/drawing/2014/main" id="{35628F0B-72AC-493B-AFE0-971B6F1C2ED8}"/>
              </a:ext>
            </a:extLst>
          </p:cNvPr>
          <p:cNvSpPr>
            <a:spLocks noGrp="1"/>
          </p:cNvSpPr>
          <p:nvPr>
            <p:ph type="body" sz="quarter" idx="42" hasCustomPrompt="1"/>
          </p:nvPr>
        </p:nvSpPr>
        <p:spPr>
          <a:xfrm>
            <a:off x="1842181" y="5249678"/>
            <a:ext cx="2136053" cy="324003"/>
          </a:xfrm>
          <a:prstGeom prst="rect">
            <a:avLst/>
          </a:prstGeom>
        </p:spPr>
        <p:txBody>
          <a:bodyPr/>
          <a:lstStyle>
            <a:lvl1pPr marL="0" indent="0" algn="l">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14" name="Oval Arka Plan 3">
            <a:extLst>
              <a:ext uri="{FF2B5EF4-FFF2-40B4-BE49-F238E27FC236}">
                <a16:creationId xmlns:a16="http://schemas.microsoft.com/office/drawing/2014/main" id="{E1C034FA-B23D-4E5A-B016-9AE6832DD855}"/>
              </a:ext>
            </a:extLst>
          </p:cNvPr>
          <p:cNvSpPr/>
          <p:nvPr userDrawn="1"/>
        </p:nvSpPr>
        <p:spPr>
          <a:xfrm>
            <a:off x="766763" y="5087955"/>
            <a:ext cx="969245" cy="969245"/>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İkon 3">
            <a:extLst>
              <a:ext uri="{FF2B5EF4-FFF2-40B4-BE49-F238E27FC236}">
                <a16:creationId xmlns:a16="http://schemas.microsoft.com/office/drawing/2014/main" id="{EB2A0141-AD0A-42D0-8CF0-582FC2037EED}"/>
              </a:ext>
            </a:extLst>
          </p:cNvPr>
          <p:cNvSpPr>
            <a:spLocks noGrp="1"/>
          </p:cNvSpPr>
          <p:nvPr>
            <p:ph type="pic" sz="quarter" idx="41"/>
          </p:nvPr>
        </p:nvSpPr>
        <p:spPr>
          <a:xfrm>
            <a:off x="925154" y="5245552"/>
            <a:ext cx="652462" cy="654050"/>
          </a:xfrm>
          <a:prstGeom prst="rect">
            <a:avLst/>
          </a:prstGeom>
        </p:spPr>
        <p:txBody>
          <a:bodyPr/>
          <a:lstStyle>
            <a:lvl1pPr>
              <a:defRPr sz="1000">
                <a:solidFill>
                  <a:schemeClr val="bg1"/>
                </a:solidFill>
              </a:defRPr>
            </a:lvl1pPr>
          </a:lstStyle>
          <a:p>
            <a:endParaRPr lang="tr-TR"/>
          </a:p>
        </p:txBody>
      </p:sp>
      <p:sp>
        <p:nvSpPr>
          <p:cNvPr id="21" name="Metin 2">
            <a:extLst>
              <a:ext uri="{FF2B5EF4-FFF2-40B4-BE49-F238E27FC236}">
                <a16:creationId xmlns:a16="http://schemas.microsoft.com/office/drawing/2014/main" id="{CB22D92C-FE9B-43DA-8721-4242E02B7B4C}"/>
              </a:ext>
            </a:extLst>
          </p:cNvPr>
          <p:cNvSpPr>
            <a:spLocks noGrp="1"/>
          </p:cNvSpPr>
          <p:nvPr>
            <p:ph type="body" sz="quarter" idx="34" hasCustomPrompt="1"/>
          </p:nvPr>
        </p:nvSpPr>
        <p:spPr>
          <a:xfrm>
            <a:off x="1842181" y="4177355"/>
            <a:ext cx="2136053" cy="374086"/>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20" name="Alt Başlık 2">
            <a:extLst>
              <a:ext uri="{FF2B5EF4-FFF2-40B4-BE49-F238E27FC236}">
                <a16:creationId xmlns:a16="http://schemas.microsoft.com/office/drawing/2014/main" id="{39D07934-4BD1-421A-87E7-D91C12CB9344}"/>
              </a:ext>
            </a:extLst>
          </p:cNvPr>
          <p:cNvSpPr>
            <a:spLocks noGrp="1"/>
          </p:cNvSpPr>
          <p:nvPr>
            <p:ph type="body" sz="quarter" idx="33" hasCustomPrompt="1"/>
          </p:nvPr>
        </p:nvSpPr>
        <p:spPr>
          <a:xfrm>
            <a:off x="1842181" y="3843520"/>
            <a:ext cx="2136053" cy="324003"/>
          </a:xfrm>
          <a:prstGeom prst="rect">
            <a:avLst/>
          </a:prstGeom>
        </p:spPr>
        <p:txBody>
          <a:bodyPr/>
          <a:lstStyle>
            <a:lvl1pPr marL="0" indent="0" algn="l">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10" name="Oval Arka Plan 2">
            <a:extLst>
              <a:ext uri="{FF2B5EF4-FFF2-40B4-BE49-F238E27FC236}">
                <a16:creationId xmlns:a16="http://schemas.microsoft.com/office/drawing/2014/main" id="{5DE74FD1-3410-4B25-8754-C22DB9B37268}"/>
              </a:ext>
            </a:extLst>
          </p:cNvPr>
          <p:cNvSpPr/>
          <p:nvPr userDrawn="1"/>
        </p:nvSpPr>
        <p:spPr>
          <a:xfrm>
            <a:off x="766763" y="3681797"/>
            <a:ext cx="969245" cy="969245"/>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İkon 2">
            <a:extLst>
              <a:ext uri="{FF2B5EF4-FFF2-40B4-BE49-F238E27FC236}">
                <a16:creationId xmlns:a16="http://schemas.microsoft.com/office/drawing/2014/main" id="{3C08A6D5-1B54-481E-9747-2E82A040D492}"/>
              </a:ext>
            </a:extLst>
          </p:cNvPr>
          <p:cNvSpPr>
            <a:spLocks noGrp="1"/>
          </p:cNvSpPr>
          <p:nvPr>
            <p:ph type="pic" sz="quarter" idx="32"/>
          </p:nvPr>
        </p:nvSpPr>
        <p:spPr>
          <a:xfrm>
            <a:off x="925154" y="3839394"/>
            <a:ext cx="652462" cy="654050"/>
          </a:xfrm>
          <a:prstGeom prst="rect">
            <a:avLst/>
          </a:prstGeom>
        </p:spPr>
        <p:txBody>
          <a:bodyPr/>
          <a:lstStyle>
            <a:lvl1pPr>
              <a:defRPr sz="1000">
                <a:solidFill>
                  <a:schemeClr val="bg1"/>
                </a:solidFill>
              </a:defRPr>
            </a:lvl1pPr>
          </a:lstStyle>
          <a:p>
            <a:endParaRPr lang="tr-TR"/>
          </a:p>
        </p:txBody>
      </p:sp>
      <p:sp>
        <p:nvSpPr>
          <p:cNvPr id="19" name="Metin 1">
            <a:extLst>
              <a:ext uri="{FF2B5EF4-FFF2-40B4-BE49-F238E27FC236}">
                <a16:creationId xmlns:a16="http://schemas.microsoft.com/office/drawing/2014/main" id="{A68B7209-21DC-4F04-A486-14A481CDFE5B}"/>
              </a:ext>
            </a:extLst>
          </p:cNvPr>
          <p:cNvSpPr>
            <a:spLocks noGrp="1"/>
          </p:cNvSpPr>
          <p:nvPr>
            <p:ph type="body" sz="quarter" idx="25" hasCustomPrompt="1"/>
          </p:nvPr>
        </p:nvSpPr>
        <p:spPr>
          <a:xfrm>
            <a:off x="1842181" y="2722702"/>
            <a:ext cx="2136053" cy="374086"/>
          </a:xfrm>
          <a:prstGeom prst="rect">
            <a:avLst/>
          </a:prstGeom>
        </p:spPr>
        <p:txBody>
          <a:bodyPr/>
          <a:lstStyle>
            <a:lvl1pPr marL="0" indent="0" algn="l">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18" name="Alt Başlık 1">
            <a:extLst>
              <a:ext uri="{FF2B5EF4-FFF2-40B4-BE49-F238E27FC236}">
                <a16:creationId xmlns:a16="http://schemas.microsoft.com/office/drawing/2014/main" id="{7EDE78F3-1F0A-4D67-94D0-106C6AF50529}"/>
              </a:ext>
            </a:extLst>
          </p:cNvPr>
          <p:cNvSpPr>
            <a:spLocks noGrp="1"/>
          </p:cNvSpPr>
          <p:nvPr>
            <p:ph type="body" sz="quarter" idx="11" hasCustomPrompt="1"/>
          </p:nvPr>
        </p:nvSpPr>
        <p:spPr>
          <a:xfrm>
            <a:off x="1842181" y="2388867"/>
            <a:ext cx="2136053" cy="324003"/>
          </a:xfrm>
          <a:prstGeom prst="rect">
            <a:avLst/>
          </a:prstGeom>
        </p:spPr>
        <p:txBody>
          <a:bodyPr/>
          <a:lstStyle>
            <a:lvl1pPr marL="0" indent="0" algn="l">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5" name="Oval Arka Plan 1">
            <a:extLst>
              <a:ext uri="{FF2B5EF4-FFF2-40B4-BE49-F238E27FC236}">
                <a16:creationId xmlns:a16="http://schemas.microsoft.com/office/drawing/2014/main" id="{8BC84700-44E8-4631-BD16-1C761BAAC965}"/>
              </a:ext>
            </a:extLst>
          </p:cNvPr>
          <p:cNvSpPr/>
          <p:nvPr userDrawn="1"/>
        </p:nvSpPr>
        <p:spPr>
          <a:xfrm>
            <a:off x="766763" y="2227144"/>
            <a:ext cx="969245" cy="969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İkon 1">
            <a:extLst>
              <a:ext uri="{FF2B5EF4-FFF2-40B4-BE49-F238E27FC236}">
                <a16:creationId xmlns:a16="http://schemas.microsoft.com/office/drawing/2014/main" id="{306CEDDF-7D13-406D-A6D1-8BFB162676E3}"/>
              </a:ext>
            </a:extLst>
          </p:cNvPr>
          <p:cNvSpPr>
            <a:spLocks noGrp="1"/>
          </p:cNvSpPr>
          <p:nvPr>
            <p:ph type="pic" sz="quarter" idx="18"/>
          </p:nvPr>
        </p:nvSpPr>
        <p:spPr>
          <a:xfrm>
            <a:off x="925154" y="2384741"/>
            <a:ext cx="652462" cy="654050"/>
          </a:xfrm>
          <a:prstGeom prst="rect">
            <a:avLst/>
          </a:prstGeom>
        </p:spPr>
        <p:txBody>
          <a:bodyPr/>
          <a:lstStyle>
            <a:lvl1pPr>
              <a:defRPr sz="1000">
                <a:solidFill>
                  <a:schemeClr val="bg1"/>
                </a:solidFill>
              </a:defRPr>
            </a:lvl1pPr>
          </a:lstStyle>
          <a:p>
            <a:endParaRPr lang="tr-TR"/>
          </a:p>
        </p:txBody>
      </p:sp>
      <p:sp>
        <p:nvSpPr>
          <p:cNvPr id="6" name="Grafik">
            <a:extLst>
              <a:ext uri="{FF2B5EF4-FFF2-40B4-BE49-F238E27FC236}">
                <a16:creationId xmlns:a16="http://schemas.microsoft.com/office/drawing/2014/main" id="{842FBE2C-60DE-4ED5-86D4-7B16B845C2EE}"/>
              </a:ext>
            </a:extLst>
          </p:cNvPr>
          <p:cNvSpPr>
            <a:spLocks noGrp="1"/>
          </p:cNvSpPr>
          <p:nvPr>
            <p:ph type="chart" sz="quarter" idx="14"/>
          </p:nvPr>
        </p:nvSpPr>
        <p:spPr>
          <a:xfrm>
            <a:off x="4583113" y="1520825"/>
            <a:ext cx="7608887" cy="4572000"/>
          </a:xfrm>
          <a:prstGeom prst="rect">
            <a:avLst/>
          </a:prstGeom>
        </p:spPr>
        <p:txBody>
          <a:bodyPr/>
          <a:lstStyle>
            <a:lvl1pPr>
              <a:defRPr sz="1600"/>
            </a:lvl1pPr>
          </a:lstStyle>
          <a:p>
            <a:endParaRPr lang="tr-TR"/>
          </a:p>
        </p:txBody>
      </p:sp>
      <p:sp>
        <p:nvSpPr>
          <p:cNvPr id="3" name="Başlık">
            <a:extLst>
              <a:ext uri="{FF2B5EF4-FFF2-40B4-BE49-F238E27FC236}">
                <a16:creationId xmlns:a16="http://schemas.microsoft.com/office/drawing/2014/main" id="{9C5516C9-553E-45A3-A608-443B106218AA}"/>
              </a:ext>
            </a:extLst>
          </p:cNvPr>
          <p:cNvSpPr>
            <a:spLocks noGrp="1"/>
          </p:cNvSpPr>
          <p:nvPr>
            <p:ph type="title" hasCustomPrompt="1"/>
          </p:nvPr>
        </p:nvSpPr>
        <p:spPr>
          <a:xfrm>
            <a:off x="766764" y="765175"/>
            <a:ext cx="3816350" cy="755650"/>
          </a:xfrm>
          <a:prstGeom prst="rect">
            <a:avLst/>
          </a:prstGeom>
          <a:noFill/>
          <a:ln w="31750">
            <a:solidFill>
              <a:schemeClr val="tx1"/>
            </a:solidFill>
          </a:ln>
        </p:spPr>
        <p:txBody>
          <a:bodyPr lIns="180000" tIns="180000" rIns="180000" bIns="72000" anchor="ctr" anchorCtr="0"/>
          <a:lstStyle>
            <a:lvl1pPr algn="l">
              <a:defRPr sz="4000">
                <a:solidFill>
                  <a:schemeClr val="tx1"/>
                </a:solidFill>
                <a:latin typeface="Raleway ExtraBold" panose="020B0903030101060003" pitchFamily="34" charset="-94"/>
              </a:defRPr>
            </a:lvl1pPr>
          </a:lstStyle>
          <a:p>
            <a:r>
              <a:rPr lang="tr-TR" dirty="0"/>
              <a:t>BAŞLIK</a:t>
            </a:r>
          </a:p>
        </p:txBody>
      </p:sp>
      <p:sp>
        <p:nvSpPr>
          <p:cNvPr id="16" name="Slayt Numarası Yer Tutucusu 5">
            <a:extLst>
              <a:ext uri="{FF2B5EF4-FFF2-40B4-BE49-F238E27FC236}">
                <a16:creationId xmlns:a16="http://schemas.microsoft.com/office/drawing/2014/main" id="{C1C199B8-CFC0-44BB-ADBF-5A193EFAE766}"/>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26377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9">
                                            <p:txEl>
                                              <p:pRg st="0" end="0"/>
                                            </p:txEl>
                                          </p:spTgt>
                                        </p:tgtEl>
                                        <p:attrNameLst>
                                          <p:attrName>style.visibility</p:attrName>
                                        </p:attrNameLst>
                                      </p:cBhvr>
                                      <p:to>
                                        <p:strVal val="visible"/>
                                      </p:to>
                                    </p:set>
                                    <p:anim calcmode="lin" valueType="num">
                                      <p:cBhvr additive="base">
                                        <p:cTn id="11" dur="75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1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8">
                                            <p:txEl>
                                              <p:pRg st="0" end="0"/>
                                            </p:txEl>
                                          </p:spTgt>
                                        </p:tgtEl>
                                        <p:attrNameLst>
                                          <p:attrName>style.visibility</p:attrName>
                                        </p:attrNameLst>
                                      </p:cBhvr>
                                      <p:to>
                                        <p:strVal val="visible"/>
                                      </p:to>
                                    </p:set>
                                    <p:anim calcmode="lin" valueType="num">
                                      <p:cBhvr additive="base">
                                        <p:cTn id="15" dur="75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16" dur="750" fill="hold"/>
                                        <p:tgtEl>
                                          <p:spTgt spid="18">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750" fill="hold"/>
                                        <p:tgtEl>
                                          <p:spTgt spid="5"/>
                                        </p:tgtEl>
                                        <p:attrNameLst>
                                          <p:attrName>ppt_x</p:attrName>
                                        </p:attrNameLst>
                                      </p:cBhvr>
                                      <p:tavLst>
                                        <p:tav tm="0">
                                          <p:val>
                                            <p:strVal val="0-#ppt_w/2"/>
                                          </p:val>
                                        </p:tav>
                                        <p:tav tm="100000">
                                          <p:val>
                                            <p:strVal val="#ppt_x"/>
                                          </p:val>
                                        </p:tav>
                                      </p:tavLst>
                                    </p:anim>
                                    <p:anim calcmode="lin" valueType="num">
                                      <p:cBhvr additive="base">
                                        <p:cTn id="20" dur="75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nodePh="1">
                                  <p:stCondLst>
                                    <p:cond delay="250"/>
                                  </p:stCondLst>
                                  <p:endCondLst>
                                    <p:cond evt="begin" delay="0">
                                      <p:tn val="21"/>
                                    </p:cond>
                                  </p:end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750" fill="hold"/>
                                        <p:tgtEl>
                                          <p:spTgt spid="7"/>
                                        </p:tgtEl>
                                        <p:attrNameLst>
                                          <p:attrName>ppt_x</p:attrName>
                                        </p:attrNameLst>
                                      </p:cBhvr>
                                      <p:tavLst>
                                        <p:tav tm="0">
                                          <p:val>
                                            <p:strVal val="0-#ppt_w/2"/>
                                          </p:val>
                                        </p:tav>
                                        <p:tav tm="100000">
                                          <p:val>
                                            <p:strVal val="#ppt_x"/>
                                          </p:val>
                                        </p:tav>
                                      </p:tavLst>
                                    </p:anim>
                                    <p:anim calcmode="lin" valueType="num">
                                      <p:cBhvr additive="base">
                                        <p:cTn id="24" dur="750" fill="hold"/>
                                        <p:tgtEl>
                                          <p:spTgt spid="7"/>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nodePh="1">
                                  <p:stCondLst>
                                    <p:cond delay="250"/>
                                  </p:stCondLst>
                                  <p:endCondLst>
                                    <p:cond evt="begin" delay="0">
                                      <p:tn val="25"/>
                                    </p:cond>
                                  </p:end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par>
                                <p:cTn id="28" presetID="2" presetClass="entr" presetSubtype="8" decel="100000" fill="hold" grpId="0" nodeType="withEffect">
                                  <p:stCondLst>
                                    <p:cond delay="500"/>
                                  </p:stCondLst>
                                  <p:childTnLst>
                                    <p:set>
                                      <p:cBhvr>
                                        <p:cTn id="29" dur="1" fill="hold">
                                          <p:stCondLst>
                                            <p:cond delay="0"/>
                                          </p:stCondLst>
                                        </p:cTn>
                                        <p:tgtEl>
                                          <p:spTgt spid="21">
                                            <p:txEl>
                                              <p:pRg st="0" end="0"/>
                                            </p:txEl>
                                          </p:spTgt>
                                        </p:tgtEl>
                                        <p:attrNameLst>
                                          <p:attrName>style.visibility</p:attrName>
                                        </p:attrNameLst>
                                      </p:cBhvr>
                                      <p:to>
                                        <p:strVal val="visible"/>
                                      </p:to>
                                    </p:set>
                                    <p:anim calcmode="lin" valueType="num">
                                      <p:cBhvr additive="base">
                                        <p:cTn id="30" dur="75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31" dur="750" fill="hold"/>
                                        <p:tgtEl>
                                          <p:spTgt spid="21">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8" decel="100000" fill="hold" grpId="0" nodeType="withEffect">
                                  <p:stCondLst>
                                    <p:cond delay="500"/>
                                  </p:stCondLst>
                                  <p:childTnLst>
                                    <p:set>
                                      <p:cBhvr>
                                        <p:cTn id="33" dur="1" fill="hold">
                                          <p:stCondLst>
                                            <p:cond delay="0"/>
                                          </p:stCondLst>
                                        </p:cTn>
                                        <p:tgtEl>
                                          <p:spTgt spid="20">
                                            <p:txEl>
                                              <p:pRg st="0" end="0"/>
                                            </p:txEl>
                                          </p:spTgt>
                                        </p:tgtEl>
                                        <p:attrNameLst>
                                          <p:attrName>style.visibility</p:attrName>
                                        </p:attrNameLst>
                                      </p:cBhvr>
                                      <p:to>
                                        <p:strVal val="visible"/>
                                      </p:to>
                                    </p:set>
                                    <p:anim calcmode="lin" valueType="num">
                                      <p:cBhvr additive="base">
                                        <p:cTn id="34" dur="75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35" dur="750" fill="hold"/>
                                        <p:tgtEl>
                                          <p:spTgt spid="20">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8" decel="100000" fill="hold" grpId="0" nodeType="withEffect">
                                  <p:stCondLst>
                                    <p:cond delay="50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750" fill="hold"/>
                                        <p:tgtEl>
                                          <p:spTgt spid="10"/>
                                        </p:tgtEl>
                                        <p:attrNameLst>
                                          <p:attrName>ppt_x</p:attrName>
                                        </p:attrNameLst>
                                      </p:cBhvr>
                                      <p:tavLst>
                                        <p:tav tm="0">
                                          <p:val>
                                            <p:strVal val="0-#ppt_w/2"/>
                                          </p:val>
                                        </p:tav>
                                        <p:tav tm="100000">
                                          <p:val>
                                            <p:strVal val="#ppt_x"/>
                                          </p:val>
                                        </p:tav>
                                      </p:tavLst>
                                    </p:anim>
                                    <p:anim calcmode="lin" valueType="num">
                                      <p:cBhvr additive="base">
                                        <p:cTn id="39" dur="750" fill="hold"/>
                                        <p:tgtEl>
                                          <p:spTgt spid="10"/>
                                        </p:tgtEl>
                                        <p:attrNameLst>
                                          <p:attrName>ppt_y</p:attrName>
                                        </p:attrNameLst>
                                      </p:cBhvr>
                                      <p:tavLst>
                                        <p:tav tm="0">
                                          <p:val>
                                            <p:strVal val="#ppt_y"/>
                                          </p:val>
                                        </p:tav>
                                        <p:tav tm="100000">
                                          <p:val>
                                            <p:strVal val="#ppt_y"/>
                                          </p:val>
                                        </p:tav>
                                      </p:tavLst>
                                    </p:anim>
                                  </p:childTnLst>
                                </p:cTn>
                              </p:par>
                              <p:par>
                                <p:cTn id="40" presetID="2" presetClass="entr" presetSubtype="8" decel="100000" fill="hold" grpId="0" nodeType="withEffect" nodePh="1">
                                  <p:stCondLst>
                                    <p:cond delay="500"/>
                                  </p:stCondLst>
                                  <p:endCondLst>
                                    <p:cond evt="begin" delay="0">
                                      <p:tn val="40"/>
                                    </p:cond>
                                  </p:end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750" fill="hold"/>
                                        <p:tgtEl>
                                          <p:spTgt spid="11"/>
                                        </p:tgtEl>
                                        <p:attrNameLst>
                                          <p:attrName>ppt_x</p:attrName>
                                        </p:attrNameLst>
                                      </p:cBhvr>
                                      <p:tavLst>
                                        <p:tav tm="0">
                                          <p:val>
                                            <p:strVal val="0-#ppt_w/2"/>
                                          </p:val>
                                        </p:tav>
                                        <p:tav tm="100000">
                                          <p:val>
                                            <p:strVal val="#ppt_x"/>
                                          </p:val>
                                        </p:tav>
                                      </p:tavLst>
                                    </p:anim>
                                    <p:anim calcmode="lin" valueType="num">
                                      <p:cBhvr additive="base">
                                        <p:cTn id="43" dur="750" fill="hold"/>
                                        <p:tgtEl>
                                          <p:spTgt spid="11"/>
                                        </p:tgtEl>
                                        <p:attrNameLst>
                                          <p:attrName>ppt_y</p:attrName>
                                        </p:attrNameLst>
                                      </p:cBhvr>
                                      <p:tavLst>
                                        <p:tav tm="0">
                                          <p:val>
                                            <p:strVal val="#ppt_y"/>
                                          </p:val>
                                        </p:tav>
                                        <p:tav tm="100000">
                                          <p:val>
                                            <p:strVal val="#ppt_y"/>
                                          </p:val>
                                        </p:tav>
                                      </p:tavLst>
                                    </p:anim>
                                  </p:childTnLst>
                                </p:cTn>
                              </p:par>
                              <p:par>
                                <p:cTn id="44" presetID="2" presetClass="entr" presetSubtype="8" decel="100000" fill="hold" grpId="0" nodeType="withEffect">
                                  <p:stCondLst>
                                    <p:cond delay="750"/>
                                  </p:stCondLst>
                                  <p:childTnLst>
                                    <p:set>
                                      <p:cBhvr>
                                        <p:cTn id="45" dur="1" fill="hold">
                                          <p:stCondLst>
                                            <p:cond delay="0"/>
                                          </p:stCondLst>
                                        </p:cTn>
                                        <p:tgtEl>
                                          <p:spTgt spid="23">
                                            <p:txEl>
                                              <p:pRg st="0" end="0"/>
                                            </p:txEl>
                                          </p:spTgt>
                                        </p:tgtEl>
                                        <p:attrNameLst>
                                          <p:attrName>style.visibility</p:attrName>
                                        </p:attrNameLst>
                                      </p:cBhvr>
                                      <p:to>
                                        <p:strVal val="visible"/>
                                      </p:to>
                                    </p:set>
                                    <p:anim calcmode="lin" valueType="num">
                                      <p:cBhvr additive="base">
                                        <p:cTn id="46" dur="75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47" dur="750" fill="hold"/>
                                        <p:tgtEl>
                                          <p:spTgt spid="23">
                                            <p:txEl>
                                              <p:pRg st="0" end="0"/>
                                            </p:txEl>
                                          </p:spTgt>
                                        </p:tgtEl>
                                        <p:attrNameLst>
                                          <p:attrName>ppt_y</p:attrName>
                                        </p:attrNameLst>
                                      </p:cBhvr>
                                      <p:tavLst>
                                        <p:tav tm="0">
                                          <p:val>
                                            <p:strVal val="#ppt_y"/>
                                          </p:val>
                                        </p:tav>
                                        <p:tav tm="100000">
                                          <p:val>
                                            <p:strVal val="#ppt_y"/>
                                          </p:val>
                                        </p:tav>
                                      </p:tavLst>
                                    </p:anim>
                                  </p:childTnLst>
                                </p:cTn>
                              </p:par>
                              <p:par>
                                <p:cTn id="48" presetID="2" presetClass="entr" presetSubtype="8" decel="100000" fill="hold" grpId="0" nodeType="withEffect">
                                  <p:stCondLst>
                                    <p:cond delay="750"/>
                                  </p:stCondLst>
                                  <p:childTnLst>
                                    <p:set>
                                      <p:cBhvr>
                                        <p:cTn id="49" dur="1" fill="hold">
                                          <p:stCondLst>
                                            <p:cond delay="0"/>
                                          </p:stCondLst>
                                        </p:cTn>
                                        <p:tgtEl>
                                          <p:spTgt spid="22">
                                            <p:txEl>
                                              <p:pRg st="0" end="0"/>
                                            </p:txEl>
                                          </p:spTgt>
                                        </p:tgtEl>
                                        <p:attrNameLst>
                                          <p:attrName>style.visibility</p:attrName>
                                        </p:attrNameLst>
                                      </p:cBhvr>
                                      <p:to>
                                        <p:strVal val="visible"/>
                                      </p:to>
                                    </p:set>
                                    <p:anim calcmode="lin" valueType="num">
                                      <p:cBhvr additive="base">
                                        <p:cTn id="50" dur="75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51" dur="750" fill="hold"/>
                                        <p:tgtEl>
                                          <p:spTgt spid="22">
                                            <p:txEl>
                                              <p:pRg st="0" end="0"/>
                                            </p:txEl>
                                          </p:spTgt>
                                        </p:tgtEl>
                                        <p:attrNameLst>
                                          <p:attrName>ppt_y</p:attrName>
                                        </p:attrNameLst>
                                      </p:cBhvr>
                                      <p:tavLst>
                                        <p:tav tm="0">
                                          <p:val>
                                            <p:strVal val="#ppt_y"/>
                                          </p:val>
                                        </p:tav>
                                        <p:tav tm="100000">
                                          <p:val>
                                            <p:strVal val="#ppt_y"/>
                                          </p:val>
                                        </p:tav>
                                      </p:tavLst>
                                    </p:anim>
                                  </p:childTnLst>
                                </p:cTn>
                              </p:par>
                              <p:par>
                                <p:cTn id="52" presetID="2" presetClass="entr" presetSubtype="8" decel="100000" fill="hold" grpId="0" nodeType="withEffect">
                                  <p:stCondLst>
                                    <p:cond delay="75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750" fill="hold"/>
                                        <p:tgtEl>
                                          <p:spTgt spid="14"/>
                                        </p:tgtEl>
                                        <p:attrNameLst>
                                          <p:attrName>ppt_x</p:attrName>
                                        </p:attrNameLst>
                                      </p:cBhvr>
                                      <p:tavLst>
                                        <p:tav tm="0">
                                          <p:val>
                                            <p:strVal val="0-#ppt_w/2"/>
                                          </p:val>
                                        </p:tav>
                                        <p:tav tm="100000">
                                          <p:val>
                                            <p:strVal val="#ppt_x"/>
                                          </p:val>
                                        </p:tav>
                                      </p:tavLst>
                                    </p:anim>
                                    <p:anim calcmode="lin" valueType="num">
                                      <p:cBhvr additive="base">
                                        <p:cTn id="55" dur="750" fill="hold"/>
                                        <p:tgtEl>
                                          <p:spTgt spid="14"/>
                                        </p:tgtEl>
                                        <p:attrNameLst>
                                          <p:attrName>ppt_y</p:attrName>
                                        </p:attrNameLst>
                                      </p:cBhvr>
                                      <p:tavLst>
                                        <p:tav tm="0">
                                          <p:val>
                                            <p:strVal val="#ppt_y"/>
                                          </p:val>
                                        </p:tav>
                                        <p:tav tm="100000">
                                          <p:val>
                                            <p:strVal val="#ppt_y"/>
                                          </p:val>
                                        </p:tav>
                                      </p:tavLst>
                                    </p:anim>
                                  </p:childTnLst>
                                </p:cTn>
                              </p:par>
                              <p:par>
                                <p:cTn id="56" presetID="2" presetClass="entr" presetSubtype="8" decel="100000" fill="hold" grpId="0" nodeType="withEffect" nodePh="1">
                                  <p:stCondLst>
                                    <p:cond delay="750"/>
                                  </p:stCondLst>
                                  <p:endCondLst>
                                    <p:cond evt="begin" delay="0">
                                      <p:tn val="56"/>
                                    </p:cond>
                                  </p:end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750" fill="hold"/>
                                        <p:tgtEl>
                                          <p:spTgt spid="15"/>
                                        </p:tgtEl>
                                        <p:attrNameLst>
                                          <p:attrName>ppt_x</p:attrName>
                                        </p:attrNameLst>
                                      </p:cBhvr>
                                      <p:tavLst>
                                        <p:tav tm="0">
                                          <p:val>
                                            <p:strVal val="0-#ppt_w/2"/>
                                          </p:val>
                                        </p:tav>
                                        <p:tav tm="100000">
                                          <p:val>
                                            <p:strVal val="#ppt_x"/>
                                          </p:val>
                                        </p:tav>
                                      </p:tavLst>
                                    </p:anim>
                                    <p:anim calcmode="lin" valueType="num">
                                      <p:cBhvr additive="base">
                                        <p:cTn id="59"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2" presetClass="entr" presetSubtype="8" decel="100000" fill="hold" nodeType="withEffect">
                  <p:stCondLst>
                    <p:cond delay="75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750" fill="hold"/>
                        <p:tgtEl>
                          <p:spTgt spid="23"/>
                        </p:tgtEl>
                        <p:attrNameLst>
                          <p:attrName>ppt_x</p:attrName>
                        </p:attrNameLst>
                      </p:cBhvr>
                      <p:tavLst>
                        <p:tav tm="0">
                          <p:val>
                            <p:strVal val="0-#ppt_w/2"/>
                          </p:val>
                        </p:tav>
                        <p:tav tm="100000">
                          <p:val>
                            <p:strVal val="#ppt_x"/>
                          </p:val>
                        </p:tav>
                      </p:tavLst>
                    </p:anim>
                    <p:anim calcmode="lin" valueType="num">
                      <p:cBhvr additive="base">
                        <p:cTn dur="750" fill="hold"/>
                        <p:tgtEl>
                          <p:spTgt spid="23"/>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8" decel="100000" fill="hold" nodeType="withEffect">
                  <p:stCondLst>
                    <p:cond delay="7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750" fill="hold"/>
                        <p:tgtEl>
                          <p:spTgt spid="22"/>
                        </p:tgtEl>
                        <p:attrNameLst>
                          <p:attrName>ppt_x</p:attrName>
                        </p:attrNameLst>
                      </p:cBhvr>
                      <p:tavLst>
                        <p:tav tm="0">
                          <p:val>
                            <p:strVal val="0-#ppt_w/2"/>
                          </p:val>
                        </p:tav>
                        <p:tav tm="100000">
                          <p:val>
                            <p:strVal val="#ppt_x"/>
                          </p:val>
                        </p:tav>
                      </p:tavLst>
                    </p:anim>
                    <p:anim calcmode="lin" valueType="num">
                      <p:cBhvr additive="base">
                        <p:cTn dur="750" fill="hold"/>
                        <p:tgtEl>
                          <p:spTgt spid="22"/>
                        </p:tgtEl>
                        <p:attrNameLst>
                          <p:attrName>ppt_y</p:attrName>
                        </p:attrNameLst>
                      </p:cBhvr>
                      <p:tavLst>
                        <p:tav tm="0">
                          <p:val>
                            <p:strVal val="#ppt_y"/>
                          </p:val>
                        </p:tav>
                        <p:tav tm="100000">
                          <p:val>
                            <p:strVal val="#ppt_y"/>
                          </p:val>
                        </p:tav>
                      </p:tavLst>
                    </p:anim>
                  </p:childTnLst>
                </p:cTn>
              </p:par>
            </p:tnLst>
          </p:tmpl>
        </p:tmplLst>
      </p:bldP>
      <p:bldP spid="14" grpId="0" animBg="1"/>
      <p:bldP spid="15" grpId="0"/>
      <p:bldP spid="21" grpId="0" build="p">
        <p:tmplLst>
          <p:tmpl lvl="1">
            <p:tnLst>
              <p:par>
                <p:cTn presetID="2" presetClass="entr" presetSubtype="8"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0-#ppt_w/2"/>
                          </p:val>
                        </p:tav>
                        <p:tav tm="100000">
                          <p:val>
                            <p:strVal val="#ppt_x"/>
                          </p:val>
                        </p:tav>
                      </p:tavLst>
                    </p:anim>
                    <p:anim calcmode="lin" valueType="num">
                      <p:cBhvr additive="base">
                        <p:cTn dur="750" fill="hold"/>
                        <p:tgtEl>
                          <p:spTgt spid="21"/>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8" decel="100000"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0-#ppt_w/2"/>
                          </p:val>
                        </p:tav>
                        <p:tav tm="100000">
                          <p:val>
                            <p:strVal val="#ppt_x"/>
                          </p:val>
                        </p:tav>
                      </p:tavLst>
                    </p:anim>
                    <p:anim calcmode="lin" valueType="num">
                      <p:cBhvr additive="base">
                        <p:cTn dur="750" fill="hold"/>
                        <p:tgtEl>
                          <p:spTgt spid="20"/>
                        </p:tgtEl>
                        <p:attrNameLst>
                          <p:attrName>ppt_y</p:attrName>
                        </p:attrNameLst>
                      </p:cBhvr>
                      <p:tavLst>
                        <p:tav tm="0">
                          <p:val>
                            <p:strVal val="#ppt_y"/>
                          </p:val>
                        </p:tav>
                        <p:tav tm="100000">
                          <p:val>
                            <p:strVal val="#ppt_y"/>
                          </p:val>
                        </p:tav>
                      </p:tavLst>
                    </p:anim>
                  </p:childTnLst>
                </p:cTn>
              </p:par>
            </p:tnLst>
          </p:tmpl>
        </p:tmplLst>
      </p:bldP>
      <p:bldP spid="10" grpId="0" animBg="1"/>
      <p:bldP spid="11" grpId="0"/>
      <p:bldP spid="19" grpId="0" build="p">
        <p:tmplLst>
          <p:tmpl lvl="1">
            <p:tnLst>
              <p:par>
                <p:cTn presetID="2" presetClass="entr" presetSubtype="8" decel="100000"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0-#ppt_w/2"/>
                          </p:val>
                        </p:tav>
                        <p:tav tm="100000">
                          <p:val>
                            <p:strVal val="#ppt_x"/>
                          </p:val>
                        </p:tav>
                      </p:tavLst>
                    </p:anim>
                    <p:anim calcmode="lin" valueType="num">
                      <p:cBhvr additive="base">
                        <p:cTn dur="750" fill="hold"/>
                        <p:tgtEl>
                          <p:spTgt spid="19"/>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8" decel="100000"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0-#ppt_w/2"/>
                          </p:val>
                        </p:tav>
                        <p:tav tm="100000">
                          <p:val>
                            <p:strVal val="#ppt_x"/>
                          </p:val>
                        </p:tav>
                      </p:tavLst>
                    </p:anim>
                    <p:anim calcmode="lin" valueType="num">
                      <p:cBhvr additive="base">
                        <p:cTn dur="750" fill="hold"/>
                        <p:tgtEl>
                          <p:spTgt spid="18"/>
                        </p:tgtEl>
                        <p:attrNameLst>
                          <p:attrName>ppt_y</p:attrName>
                        </p:attrNameLst>
                      </p:cBhvr>
                      <p:tavLst>
                        <p:tav tm="0">
                          <p:val>
                            <p:strVal val="#ppt_y"/>
                          </p:val>
                        </p:tav>
                        <p:tav tm="100000">
                          <p:val>
                            <p:strVal val="#ppt_y"/>
                          </p:val>
                        </p:tav>
                      </p:tavLst>
                    </p:anim>
                  </p:childTnLst>
                </p:cTn>
              </p:par>
            </p:tnLst>
          </p:tmpl>
        </p:tmplLst>
      </p:bldP>
      <p:bldP spid="5" grpId="0" animBg="1"/>
      <p:bldP spid="7" grpId="0"/>
      <p:bldP spid="6" grpId="0"/>
      <p:bldP spid="3"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üzen_53">
    <p:spTree>
      <p:nvGrpSpPr>
        <p:cNvPr id="1" name=""/>
        <p:cNvGrpSpPr/>
        <p:nvPr/>
      </p:nvGrpSpPr>
      <p:grpSpPr>
        <a:xfrm>
          <a:off x="0" y="0"/>
          <a:ext cx="0" cy="0"/>
          <a:chOff x="0" y="0"/>
          <a:chExt cx="0" cy="0"/>
        </a:xfrm>
      </p:grpSpPr>
      <p:sp>
        <p:nvSpPr>
          <p:cNvPr id="20" name="Metin 4">
            <a:extLst>
              <a:ext uri="{FF2B5EF4-FFF2-40B4-BE49-F238E27FC236}">
                <a16:creationId xmlns:a16="http://schemas.microsoft.com/office/drawing/2014/main" id="{5BB924B7-3DB0-4B4B-A06B-BB4261C8F209}"/>
              </a:ext>
            </a:extLst>
          </p:cNvPr>
          <p:cNvSpPr>
            <a:spLocks noGrp="1"/>
          </p:cNvSpPr>
          <p:nvPr>
            <p:ph type="body" sz="quarter" idx="40" hasCustomPrompt="1"/>
          </p:nvPr>
        </p:nvSpPr>
        <p:spPr>
          <a:xfrm>
            <a:off x="3523610" y="5718306"/>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17" name="Alt Başlık 4">
            <a:extLst>
              <a:ext uri="{FF2B5EF4-FFF2-40B4-BE49-F238E27FC236}">
                <a16:creationId xmlns:a16="http://schemas.microsoft.com/office/drawing/2014/main" id="{05FDFE3F-E844-4A96-A52B-1B916CA4E7C3}"/>
              </a:ext>
            </a:extLst>
          </p:cNvPr>
          <p:cNvSpPr>
            <a:spLocks noGrp="1"/>
          </p:cNvSpPr>
          <p:nvPr>
            <p:ph type="body" sz="quarter" idx="38" hasCustomPrompt="1"/>
          </p:nvPr>
        </p:nvSpPr>
        <p:spPr>
          <a:xfrm>
            <a:off x="3523610" y="5384471"/>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18" name="Dikdörtgen Arka Plan 4">
            <a:extLst>
              <a:ext uri="{FF2B5EF4-FFF2-40B4-BE49-F238E27FC236}">
                <a16:creationId xmlns:a16="http://schemas.microsoft.com/office/drawing/2014/main" id="{8BEC8BC9-AB74-4EF5-920D-ECF2DADBE799}"/>
              </a:ext>
            </a:extLst>
          </p:cNvPr>
          <p:cNvSpPr/>
          <p:nvPr userDrawn="1"/>
        </p:nvSpPr>
        <p:spPr>
          <a:xfrm>
            <a:off x="4187953" y="4308139"/>
            <a:ext cx="969245" cy="969245"/>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İkon 4">
            <a:extLst>
              <a:ext uri="{FF2B5EF4-FFF2-40B4-BE49-F238E27FC236}">
                <a16:creationId xmlns:a16="http://schemas.microsoft.com/office/drawing/2014/main" id="{C45D5F43-F742-47B0-BF81-5323B7E13938}"/>
              </a:ext>
            </a:extLst>
          </p:cNvPr>
          <p:cNvSpPr>
            <a:spLocks noGrp="1"/>
          </p:cNvSpPr>
          <p:nvPr>
            <p:ph type="pic" sz="quarter" idx="39"/>
          </p:nvPr>
        </p:nvSpPr>
        <p:spPr>
          <a:xfrm>
            <a:off x="4346344" y="4465736"/>
            <a:ext cx="652462" cy="654050"/>
          </a:xfrm>
          <a:prstGeom prst="rect">
            <a:avLst/>
          </a:prstGeom>
        </p:spPr>
        <p:txBody>
          <a:bodyPr/>
          <a:lstStyle>
            <a:lvl1pPr>
              <a:defRPr sz="1000">
                <a:solidFill>
                  <a:schemeClr val="bg1"/>
                </a:solidFill>
              </a:defRPr>
            </a:lvl1pPr>
          </a:lstStyle>
          <a:p>
            <a:endParaRPr lang="tr-TR"/>
          </a:p>
        </p:txBody>
      </p:sp>
      <p:sp>
        <p:nvSpPr>
          <p:cNvPr id="16" name="Metin 3">
            <a:extLst>
              <a:ext uri="{FF2B5EF4-FFF2-40B4-BE49-F238E27FC236}">
                <a16:creationId xmlns:a16="http://schemas.microsoft.com/office/drawing/2014/main" id="{0C75BDC5-4230-42B0-B07F-74D07D10D1A4}"/>
              </a:ext>
            </a:extLst>
          </p:cNvPr>
          <p:cNvSpPr>
            <a:spLocks noGrp="1"/>
          </p:cNvSpPr>
          <p:nvPr>
            <p:ph type="body" sz="quarter" idx="37" hasCustomPrompt="1"/>
          </p:nvPr>
        </p:nvSpPr>
        <p:spPr>
          <a:xfrm>
            <a:off x="764782" y="5718306"/>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13" name="Alt Başlık 3">
            <a:extLst>
              <a:ext uri="{FF2B5EF4-FFF2-40B4-BE49-F238E27FC236}">
                <a16:creationId xmlns:a16="http://schemas.microsoft.com/office/drawing/2014/main" id="{8A463C6E-431F-4295-BCAF-0B9B1E0BF623}"/>
              </a:ext>
            </a:extLst>
          </p:cNvPr>
          <p:cNvSpPr>
            <a:spLocks noGrp="1"/>
          </p:cNvSpPr>
          <p:nvPr>
            <p:ph type="body" sz="quarter" idx="35" hasCustomPrompt="1"/>
          </p:nvPr>
        </p:nvSpPr>
        <p:spPr>
          <a:xfrm>
            <a:off x="764782" y="5384471"/>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14" name="Dikdörtgen Arka Plan 3">
            <a:extLst>
              <a:ext uri="{FF2B5EF4-FFF2-40B4-BE49-F238E27FC236}">
                <a16:creationId xmlns:a16="http://schemas.microsoft.com/office/drawing/2014/main" id="{045D7092-6554-4674-80D9-69098EE33E3F}"/>
              </a:ext>
            </a:extLst>
          </p:cNvPr>
          <p:cNvSpPr/>
          <p:nvPr userDrawn="1"/>
        </p:nvSpPr>
        <p:spPr>
          <a:xfrm>
            <a:off x="1429125" y="4308139"/>
            <a:ext cx="969245" cy="96924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İkon 3">
            <a:extLst>
              <a:ext uri="{FF2B5EF4-FFF2-40B4-BE49-F238E27FC236}">
                <a16:creationId xmlns:a16="http://schemas.microsoft.com/office/drawing/2014/main" id="{0E5916D4-568E-4894-BEA6-0A197D5270BE}"/>
              </a:ext>
            </a:extLst>
          </p:cNvPr>
          <p:cNvSpPr>
            <a:spLocks noGrp="1"/>
          </p:cNvSpPr>
          <p:nvPr>
            <p:ph type="pic" sz="quarter" idx="36"/>
          </p:nvPr>
        </p:nvSpPr>
        <p:spPr>
          <a:xfrm>
            <a:off x="1587516" y="4465736"/>
            <a:ext cx="652462" cy="654050"/>
          </a:xfrm>
          <a:prstGeom prst="rect">
            <a:avLst/>
          </a:prstGeom>
        </p:spPr>
        <p:txBody>
          <a:bodyPr/>
          <a:lstStyle>
            <a:lvl1pPr>
              <a:defRPr sz="1000">
                <a:solidFill>
                  <a:schemeClr val="bg1"/>
                </a:solidFill>
              </a:defRPr>
            </a:lvl1pPr>
          </a:lstStyle>
          <a:p>
            <a:endParaRPr lang="tr-TR"/>
          </a:p>
        </p:txBody>
      </p:sp>
      <p:sp>
        <p:nvSpPr>
          <p:cNvPr id="12" name="Metin 2">
            <a:extLst>
              <a:ext uri="{FF2B5EF4-FFF2-40B4-BE49-F238E27FC236}">
                <a16:creationId xmlns:a16="http://schemas.microsoft.com/office/drawing/2014/main" id="{4D34F632-B92D-45DA-AAA3-320D9BE5DEB2}"/>
              </a:ext>
            </a:extLst>
          </p:cNvPr>
          <p:cNvSpPr>
            <a:spLocks noGrp="1"/>
          </p:cNvSpPr>
          <p:nvPr>
            <p:ph type="body" sz="quarter" idx="28" hasCustomPrompt="1"/>
          </p:nvPr>
        </p:nvSpPr>
        <p:spPr>
          <a:xfrm>
            <a:off x="3525591" y="3615392"/>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9" name="Alt Başlık 2">
            <a:extLst>
              <a:ext uri="{FF2B5EF4-FFF2-40B4-BE49-F238E27FC236}">
                <a16:creationId xmlns:a16="http://schemas.microsoft.com/office/drawing/2014/main" id="{CAEBB3A0-70FE-4C74-9A91-C9329CDC5A26}"/>
              </a:ext>
            </a:extLst>
          </p:cNvPr>
          <p:cNvSpPr>
            <a:spLocks noGrp="1"/>
          </p:cNvSpPr>
          <p:nvPr>
            <p:ph type="body" sz="quarter" idx="26" hasCustomPrompt="1"/>
          </p:nvPr>
        </p:nvSpPr>
        <p:spPr>
          <a:xfrm>
            <a:off x="3525591" y="3281557"/>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10" name="Dikdörtgen Arka Plan 2">
            <a:extLst>
              <a:ext uri="{FF2B5EF4-FFF2-40B4-BE49-F238E27FC236}">
                <a16:creationId xmlns:a16="http://schemas.microsoft.com/office/drawing/2014/main" id="{38B9F897-6F6D-4631-9257-1D89E6625DAD}"/>
              </a:ext>
            </a:extLst>
          </p:cNvPr>
          <p:cNvSpPr/>
          <p:nvPr userDrawn="1"/>
        </p:nvSpPr>
        <p:spPr>
          <a:xfrm>
            <a:off x="4189934" y="2205225"/>
            <a:ext cx="969245" cy="96924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İkon 2">
            <a:extLst>
              <a:ext uri="{FF2B5EF4-FFF2-40B4-BE49-F238E27FC236}">
                <a16:creationId xmlns:a16="http://schemas.microsoft.com/office/drawing/2014/main" id="{1876A5DF-82C5-42B5-8AED-A06AC529765A}"/>
              </a:ext>
            </a:extLst>
          </p:cNvPr>
          <p:cNvSpPr>
            <a:spLocks noGrp="1"/>
          </p:cNvSpPr>
          <p:nvPr>
            <p:ph type="pic" sz="quarter" idx="27"/>
          </p:nvPr>
        </p:nvSpPr>
        <p:spPr>
          <a:xfrm>
            <a:off x="4348325" y="2362822"/>
            <a:ext cx="652462" cy="654050"/>
          </a:xfrm>
          <a:prstGeom prst="rect">
            <a:avLst/>
          </a:prstGeom>
        </p:spPr>
        <p:txBody>
          <a:bodyPr/>
          <a:lstStyle>
            <a:lvl1pPr>
              <a:defRPr sz="1000">
                <a:solidFill>
                  <a:schemeClr val="bg1"/>
                </a:solidFill>
              </a:defRPr>
            </a:lvl1pPr>
          </a:lstStyle>
          <a:p>
            <a:endParaRPr lang="tr-TR"/>
          </a:p>
        </p:txBody>
      </p:sp>
      <p:sp>
        <p:nvSpPr>
          <p:cNvPr id="8" name="Metin 1">
            <a:extLst>
              <a:ext uri="{FF2B5EF4-FFF2-40B4-BE49-F238E27FC236}">
                <a16:creationId xmlns:a16="http://schemas.microsoft.com/office/drawing/2014/main" id="{B4A92C12-5C72-48EA-84E5-ADFC5D339ED1}"/>
              </a:ext>
            </a:extLst>
          </p:cNvPr>
          <p:cNvSpPr>
            <a:spLocks noGrp="1"/>
          </p:cNvSpPr>
          <p:nvPr>
            <p:ph type="body" sz="quarter" idx="25" hasCustomPrompt="1"/>
          </p:nvPr>
        </p:nvSpPr>
        <p:spPr>
          <a:xfrm>
            <a:off x="766763" y="3615392"/>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5" name="Alt Başlık 1">
            <a:extLst>
              <a:ext uri="{FF2B5EF4-FFF2-40B4-BE49-F238E27FC236}">
                <a16:creationId xmlns:a16="http://schemas.microsoft.com/office/drawing/2014/main" id="{FB701E34-1427-4535-8F3E-4CF6E20AE8FE}"/>
              </a:ext>
            </a:extLst>
          </p:cNvPr>
          <p:cNvSpPr>
            <a:spLocks noGrp="1"/>
          </p:cNvSpPr>
          <p:nvPr>
            <p:ph type="body" sz="quarter" idx="11" hasCustomPrompt="1"/>
          </p:nvPr>
        </p:nvSpPr>
        <p:spPr>
          <a:xfrm>
            <a:off x="766763" y="3281557"/>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6" name="Dikdörtgen Arka Plan 1">
            <a:extLst>
              <a:ext uri="{FF2B5EF4-FFF2-40B4-BE49-F238E27FC236}">
                <a16:creationId xmlns:a16="http://schemas.microsoft.com/office/drawing/2014/main" id="{324DEF91-3D9D-4843-A11E-698FD09FE422}"/>
              </a:ext>
            </a:extLst>
          </p:cNvPr>
          <p:cNvSpPr/>
          <p:nvPr userDrawn="1"/>
        </p:nvSpPr>
        <p:spPr>
          <a:xfrm>
            <a:off x="1431106" y="2205225"/>
            <a:ext cx="969245" cy="9692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İkon 1">
            <a:extLst>
              <a:ext uri="{FF2B5EF4-FFF2-40B4-BE49-F238E27FC236}">
                <a16:creationId xmlns:a16="http://schemas.microsoft.com/office/drawing/2014/main" id="{F250D756-1FE7-4D6F-B319-1F54FE5806FF}"/>
              </a:ext>
            </a:extLst>
          </p:cNvPr>
          <p:cNvSpPr>
            <a:spLocks noGrp="1"/>
          </p:cNvSpPr>
          <p:nvPr>
            <p:ph type="pic" sz="quarter" idx="18"/>
          </p:nvPr>
        </p:nvSpPr>
        <p:spPr>
          <a:xfrm>
            <a:off x="1589497" y="2362822"/>
            <a:ext cx="652462" cy="654050"/>
          </a:xfrm>
          <a:prstGeom prst="rect">
            <a:avLst/>
          </a:prstGeom>
        </p:spPr>
        <p:txBody>
          <a:bodyPr/>
          <a:lstStyle>
            <a:lvl1pPr>
              <a:defRPr sz="1000">
                <a:solidFill>
                  <a:schemeClr val="bg1"/>
                </a:solidFill>
              </a:defRPr>
            </a:lvl1pPr>
          </a:lstStyle>
          <a:p>
            <a:endParaRPr lang="tr-TR"/>
          </a:p>
        </p:txBody>
      </p:sp>
      <p:cxnSp>
        <p:nvCxnSpPr>
          <p:cNvPr id="21" name="Düz Bağlayıcı">
            <a:extLst>
              <a:ext uri="{FF2B5EF4-FFF2-40B4-BE49-F238E27FC236}">
                <a16:creationId xmlns:a16="http://schemas.microsoft.com/office/drawing/2014/main" id="{C50D7FD5-E736-4D03-8F06-3CD84459509C}"/>
              </a:ext>
            </a:extLst>
          </p:cNvPr>
          <p:cNvCxnSpPr>
            <a:cxnSpLocks/>
          </p:cNvCxnSpPr>
          <p:nvPr userDrawn="1"/>
        </p:nvCxnSpPr>
        <p:spPr>
          <a:xfrm>
            <a:off x="766763" y="4101220"/>
            <a:ext cx="532923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Düz Bağlayıcı">
            <a:extLst>
              <a:ext uri="{FF2B5EF4-FFF2-40B4-BE49-F238E27FC236}">
                <a16:creationId xmlns:a16="http://schemas.microsoft.com/office/drawing/2014/main" id="{1C17FB9B-DFD5-4FD2-B97D-6F44FFE7AA90}"/>
              </a:ext>
            </a:extLst>
          </p:cNvPr>
          <p:cNvCxnSpPr/>
          <p:nvPr userDrawn="1"/>
        </p:nvCxnSpPr>
        <p:spPr>
          <a:xfrm>
            <a:off x="3295459" y="2100404"/>
            <a:ext cx="0" cy="399242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Grafik">
            <a:extLst>
              <a:ext uri="{FF2B5EF4-FFF2-40B4-BE49-F238E27FC236}">
                <a16:creationId xmlns:a16="http://schemas.microsoft.com/office/drawing/2014/main" id="{A10125C0-2D7B-4B2A-A937-8908C1FE8CB7}"/>
              </a:ext>
            </a:extLst>
          </p:cNvPr>
          <p:cNvSpPr>
            <a:spLocks noGrp="1"/>
          </p:cNvSpPr>
          <p:nvPr>
            <p:ph type="chart" sz="quarter" idx="14"/>
          </p:nvPr>
        </p:nvSpPr>
        <p:spPr>
          <a:xfrm>
            <a:off x="6851650" y="1825626"/>
            <a:ext cx="4573588" cy="4572000"/>
          </a:xfrm>
          <a:prstGeom prst="rect">
            <a:avLst/>
          </a:prstGeom>
        </p:spPr>
        <p:txBody>
          <a:bodyPr/>
          <a:lstStyle>
            <a:lvl1pPr>
              <a:defRPr sz="1600"/>
            </a:lvl1pPr>
          </a:lstStyle>
          <a:p>
            <a:endParaRPr lang="tr-TR" dirty="0"/>
          </a:p>
        </p:txBody>
      </p:sp>
      <p:sp>
        <p:nvSpPr>
          <p:cNvPr id="3" name="Başlık">
            <a:extLst>
              <a:ext uri="{FF2B5EF4-FFF2-40B4-BE49-F238E27FC236}">
                <a16:creationId xmlns:a16="http://schemas.microsoft.com/office/drawing/2014/main" id="{6CEA2879-FF8A-4166-A015-9468295F02C4}"/>
              </a:ext>
            </a:extLst>
          </p:cNvPr>
          <p:cNvSpPr>
            <a:spLocks noGrp="1"/>
          </p:cNvSpPr>
          <p:nvPr>
            <p:ph type="title" hasCustomPrompt="1"/>
          </p:nvPr>
        </p:nvSpPr>
        <p:spPr>
          <a:xfrm>
            <a:off x="3431382" y="765175"/>
            <a:ext cx="5329236" cy="755650"/>
          </a:xfrm>
          <a:prstGeom prst="rect">
            <a:avLst/>
          </a:prstGeom>
          <a:noFill/>
          <a:ln w="31750">
            <a:solidFill>
              <a:schemeClr val="tx1"/>
            </a:solidFill>
          </a:ln>
        </p:spPr>
        <p:txBody>
          <a:bodyPr lIns="180000" tIns="180000" rIns="180000" bIns="72000" anchor="ctr" anchorCtr="0"/>
          <a:lstStyle>
            <a:lvl1pPr algn="ctr">
              <a:defRPr sz="4000">
                <a:solidFill>
                  <a:schemeClr val="tx1"/>
                </a:solidFill>
                <a:latin typeface="Raleway ExtraBold" panose="020B0903030101060003" pitchFamily="34" charset="-94"/>
              </a:defRPr>
            </a:lvl1pPr>
          </a:lstStyle>
          <a:p>
            <a:r>
              <a:rPr lang="tr-TR" dirty="0"/>
              <a:t>BAŞLIK</a:t>
            </a:r>
          </a:p>
        </p:txBody>
      </p:sp>
      <p:sp>
        <p:nvSpPr>
          <p:cNvPr id="23" name="Slayt Numarası Yer Tutucusu 5">
            <a:extLst>
              <a:ext uri="{FF2B5EF4-FFF2-40B4-BE49-F238E27FC236}">
                <a16:creationId xmlns:a16="http://schemas.microsoft.com/office/drawing/2014/main" id="{5A5EC32E-D3D9-446C-BB6D-EEB5009EE4FC}"/>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101172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outVertical)">
                                      <p:cBhvr>
                                        <p:cTn id="11" dur="500"/>
                                        <p:tgtEl>
                                          <p:spTgt spid="21"/>
                                        </p:tgtEl>
                                      </p:cBhvr>
                                    </p:animEffect>
                                  </p:childTnLst>
                                </p:cTn>
                              </p:par>
                              <p:par>
                                <p:cTn id="12" presetID="16" presetClass="entr" presetSubtype="42"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outHorizontal)">
                                      <p:cBhvr>
                                        <p:cTn id="14" dur="500"/>
                                        <p:tgtEl>
                                          <p:spTgt spid="22"/>
                                        </p:tgtEl>
                                      </p:cBhvr>
                                    </p:animEffect>
                                  </p:childTnLst>
                                </p:cTn>
                              </p:par>
                              <p:par>
                                <p:cTn id="15" presetID="10" presetClass="entr" presetSubtype="0" fill="hold" grpId="0" nodeType="withEffect" nodePh="1">
                                  <p:stCondLst>
                                    <p:cond delay="0"/>
                                  </p:stCondLst>
                                  <p:endCondLst>
                                    <p:cond evt="begin" delay="0">
                                      <p:tn val="15"/>
                                    </p:cond>
                                  </p:end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p:cTn id="20"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8">
                                            <p:txEl>
                                              <p:pRg st="0" end="0"/>
                                            </p:txEl>
                                          </p:spTgt>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p:cTn id="25"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5">
                                            <p:txEl>
                                              <p:pRg st="0" end="0"/>
                                            </p:txEl>
                                          </p:spTgt>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par>
                                <p:cTn id="33" presetID="53" presetClass="entr" presetSubtype="16" fill="hold" grpId="0" nodeType="withEffect" nodePh="1">
                                  <p:stCondLst>
                                    <p:cond delay="0"/>
                                  </p:stCondLst>
                                  <p:endCondLst>
                                    <p:cond evt="begin" delay="0">
                                      <p:tn val="33"/>
                                    </p:cond>
                                  </p:end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par>
                                <p:cTn id="38" presetID="53" presetClass="entr" presetSubtype="16" fill="hold" grpId="0" nodeType="withEffect">
                                  <p:stCondLst>
                                    <p:cond delay="250"/>
                                  </p:stCondLst>
                                  <p:childTnLst>
                                    <p:set>
                                      <p:cBhvr>
                                        <p:cTn id="39" dur="1" fill="hold">
                                          <p:stCondLst>
                                            <p:cond delay="0"/>
                                          </p:stCondLst>
                                        </p:cTn>
                                        <p:tgtEl>
                                          <p:spTgt spid="12">
                                            <p:txEl>
                                              <p:pRg st="0" end="0"/>
                                            </p:txEl>
                                          </p:spTgt>
                                        </p:tgtEl>
                                        <p:attrNameLst>
                                          <p:attrName>style.visibility</p:attrName>
                                        </p:attrNameLst>
                                      </p:cBhvr>
                                      <p:to>
                                        <p:strVal val="visible"/>
                                      </p:to>
                                    </p:set>
                                    <p:anim calcmode="lin" valueType="num">
                                      <p:cBhvr>
                                        <p:cTn id="40"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41"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42" dur="500"/>
                                        <p:tgtEl>
                                          <p:spTgt spid="12">
                                            <p:txEl>
                                              <p:pRg st="0" end="0"/>
                                            </p:txEl>
                                          </p:spTgt>
                                        </p:tgtEl>
                                      </p:cBhvr>
                                    </p:animEffect>
                                  </p:childTnLst>
                                </p:cTn>
                              </p:par>
                              <p:par>
                                <p:cTn id="43" presetID="53" presetClass="entr" presetSubtype="16" fill="hold" grpId="0" nodeType="withEffect">
                                  <p:stCondLst>
                                    <p:cond delay="250"/>
                                  </p:stCondLst>
                                  <p:childTnLst>
                                    <p:set>
                                      <p:cBhvr>
                                        <p:cTn id="44" dur="1" fill="hold">
                                          <p:stCondLst>
                                            <p:cond delay="0"/>
                                          </p:stCondLst>
                                        </p:cTn>
                                        <p:tgtEl>
                                          <p:spTgt spid="9">
                                            <p:txEl>
                                              <p:pRg st="0" end="0"/>
                                            </p:txEl>
                                          </p:spTgt>
                                        </p:tgtEl>
                                        <p:attrNameLst>
                                          <p:attrName>style.visibility</p:attrName>
                                        </p:attrNameLst>
                                      </p:cBhvr>
                                      <p:to>
                                        <p:strVal val="visible"/>
                                      </p:to>
                                    </p:set>
                                    <p:anim calcmode="lin" valueType="num">
                                      <p:cBhvr>
                                        <p:cTn id="4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7" dur="500"/>
                                        <p:tgtEl>
                                          <p:spTgt spid="9">
                                            <p:txEl>
                                              <p:pRg st="0" end="0"/>
                                            </p:txEl>
                                          </p:spTgt>
                                        </p:tgtEl>
                                      </p:cBhvr>
                                    </p:animEffect>
                                  </p:childTnLst>
                                </p:cTn>
                              </p:par>
                              <p:par>
                                <p:cTn id="48" presetID="53" presetClass="entr" presetSubtype="16" fill="hold" grpId="0" nodeType="withEffect">
                                  <p:stCondLst>
                                    <p:cond delay="25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Effect transition="in" filter="fade">
                                      <p:cBhvr>
                                        <p:cTn id="52" dur="500"/>
                                        <p:tgtEl>
                                          <p:spTgt spid="10"/>
                                        </p:tgtEl>
                                      </p:cBhvr>
                                    </p:animEffect>
                                  </p:childTnLst>
                                </p:cTn>
                              </p:par>
                              <p:par>
                                <p:cTn id="53" presetID="53" presetClass="entr" presetSubtype="16" fill="hold" grpId="0" nodeType="withEffect" nodePh="1">
                                  <p:stCondLst>
                                    <p:cond delay="250"/>
                                  </p:stCondLst>
                                  <p:endCondLst>
                                    <p:cond evt="begin" delay="0">
                                      <p:tn val="53"/>
                                    </p:cond>
                                  </p:end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childTnLst>
                                </p:cTn>
                              </p:par>
                              <p:par>
                                <p:cTn id="58" presetID="53" presetClass="entr" presetSubtype="16" fill="hold" grpId="0" nodeType="withEffect">
                                  <p:stCondLst>
                                    <p:cond delay="500"/>
                                  </p:stCondLst>
                                  <p:childTnLst>
                                    <p:set>
                                      <p:cBhvr>
                                        <p:cTn id="59" dur="1" fill="hold">
                                          <p:stCondLst>
                                            <p:cond delay="0"/>
                                          </p:stCondLst>
                                        </p:cTn>
                                        <p:tgtEl>
                                          <p:spTgt spid="16">
                                            <p:txEl>
                                              <p:pRg st="0" end="0"/>
                                            </p:txEl>
                                          </p:spTgt>
                                        </p:tgtEl>
                                        <p:attrNameLst>
                                          <p:attrName>style.visibility</p:attrName>
                                        </p:attrNameLst>
                                      </p:cBhvr>
                                      <p:to>
                                        <p:strVal val="visible"/>
                                      </p:to>
                                    </p:set>
                                    <p:anim calcmode="lin" valueType="num">
                                      <p:cBhvr>
                                        <p:cTn id="60"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61"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62" dur="500"/>
                                        <p:tgtEl>
                                          <p:spTgt spid="16">
                                            <p:txEl>
                                              <p:pRg st="0" end="0"/>
                                            </p:txEl>
                                          </p:spTgt>
                                        </p:tgtEl>
                                      </p:cBhvr>
                                    </p:animEffect>
                                  </p:childTnLst>
                                </p:cTn>
                              </p:par>
                              <p:par>
                                <p:cTn id="63" presetID="53" presetClass="entr" presetSubtype="16" fill="hold" grpId="0" nodeType="withEffect">
                                  <p:stCondLst>
                                    <p:cond delay="500"/>
                                  </p:stCondLst>
                                  <p:childTnLst>
                                    <p:set>
                                      <p:cBhvr>
                                        <p:cTn id="64" dur="1" fill="hold">
                                          <p:stCondLst>
                                            <p:cond delay="0"/>
                                          </p:stCondLst>
                                        </p:cTn>
                                        <p:tgtEl>
                                          <p:spTgt spid="13">
                                            <p:txEl>
                                              <p:pRg st="0" end="0"/>
                                            </p:txEl>
                                          </p:spTgt>
                                        </p:tgtEl>
                                        <p:attrNameLst>
                                          <p:attrName>style.visibility</p:attrName>
                                        </p:attrNameLst>
                                      </p:cBhvr>
                                      <p:to>
                                        <p:strVal val="visible"/>
                                      </p:to>
                                    </p:set>
                                    <p:anim calcmode="lin" valueType="num">
                                      <p:cBhvr>
                                        <p:cTn id="65"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13">
                                            <p:txEl>
                                              <p:pRg st="0" end="0"/>
                                            </p:txEl>
                                          </p:spTgt>
                                        </p:tgtEl>
                                      </p:cBhvr>
                                    </p:animEffect>
                                  </p:childTnLst>
                                </p:cTn>
                              </p:par>
                              <p:par>
                                <p:cTn id="68" presetID="53" presetClass="entr" presetSubtype="16" fill="hold" grpId="0" nodeType="withEffect">
                                  <p:stCondLst>
                                    <p:cond delay="500"/>
                                  </p:stCondLst>
                                  <p:childTnLst>
                                    <p:set>
                                      <p:cBhvr>
                                        <p:cTn id="69" dur="1" fill="hold">
                                          <p:stCondLst>
                                            <p:cond delay="0"/>
                                          </p:stCondLst>
                                        </p:cTn>
                                        <p:tgtEl>
                                          <p:spTgt spid="14"/>
                                        </p:tgtEl>
                                        <p:attrNameLst>
                                          <p:attrName>style.visibility</p:attrName>
                                        </p:attrNameLst>
                                      </p:cBhvr>
                                      <p:to>
                                        <p:strVal val="visible"/>
                                      </p:to>
                                    </p:set>
                                    <p:anim calcmode="lin" valueType="num">
                                      <p:cBhvr>
                                        <p:cTn id="70" dur="500" fill="hold"/>
                                        <p:tgtEl>
                                          <p:spTgt spid="14"/>
                                        </p:tgtEl>
                                        <p:attrNameLst>
                                          <p:attrName>ppt_w</p:attrName>
                                        </p:attrNameLst>
                                      </p:cBhvr>
                                      <p:tavLst>
                                        <p:tav tm="0">
                                          <p:val>
                                            <p:fltVal val="0"/>
                                          </p:val>
                                        </p:tav>
                                        <p:tav tm="100000">
                                          <p:val>
                                            <p:strVal val="#ppt_w"/>
                                          </p:val>
                                        </p:tav>
                                      </p:tavLst>
                                    </p:anim>
                                    <p:anim calcmode="lin" valueType="num">
                                      <p:cBhvr>
                                        <p:cTn id="71" dur="500" fill="hold"/>
                                        <p:tgtEl>
                                          <p:spTgt spid="14"/>
                                        </p:tgtEl>
                                        <p:attrNameLst>
                                          <p:attrName>ppt_h</p:attrName>
                                        </p:attrNameLst>
                                      </p:cBhvr>
                                      <p:tavLst>
                                        <p:tav tm="0">
                                          <p:val>
                                            <p:fltVal val="0"/>
                                          </p:val>
                                        </p:tav>
                                        <p:tav tm="100000">
                                          <p:val>
                                            <p:strVal val="#ppt_h"/>
                                          </p:val>
                                        </p:tav>
                                      </p:tavLst>
                                    </p:anim>
                                    <p:animEffect transition="in" filter="fade">
                                      <p:cBhvr>
                                        <p:cTn id="72" dur="500"/>
                                        <p:tgtEl>
                                          <p:spTgt spid="14"/>
                                        </p:tgtEl>
                                      </p:cBhvr>
                                    </p:animEffect>
                                  </p:childTnLst>
                                </p:cTn>
                              </p:par>
                              <p:par>
                                <p:cTn id="73" presetID="53" presetClass="entr" presetSubtype="16" fill="hold" grpId="0" nodeType="withEffect" nodePh="1">
                                  <p:stCondLst>
                                    <p:cond delay="500"/>
                                  </p:stCondLst>
                                  <p:endCondLst>
                                    <p:cond evt="begin" delay="0">
                                      <p:tn val="73"/>
                                    </p:cond>
                                  </p:endCondLst>
                                  <p:childTnLst>
                                    <p:set>
                                      <p:cBhvr>
                                        <p:cTn id="74" dur="1" fill="hold">
                                          <p:stCondLst>
                                            <p:cond delay="0"/>
                                          </p:stCondLst>
                                        </p:cTn>
                                        <p:tgtEl>
                                          <p:spTgt spid="15"/>
                                        </p:tgtEl>
                                        <p:attrNameLst>
                                          <p:attrName>style.visibility</p:attrName>
                                        </p:attrNameLst>
                                      </p:cBhvr>
                                      <p:to>
                                        <p:strVal val="visible"/>
                                      </p:to>
                                    </p:set>
                                    <p:anim calcmode="lin" valueType="num">
                                      <p:cBhvr>
                                        <p:cTn id="75" dur="500" fill="hold"/>
                                        <p:tgtEl>
                                          <p:spTgt spid="15"/>
                                        </p:tgtEl>
                                        <p:attrNameLst>
                                          <p:attrName>ppt_w</p:attrName>
                                        </p:attrNameLst>
                                      </p:cBhvr>
                                      <p:tavLst>
                                        <p:tav tm="0">
                                          <p:val>
                                            <p:fltVal val="0"/>
                                          </p:val>
                                        </p:tav>
                                        <p:tav tm="100000">
                                          <p:val>
                                            <p:strVal val="#ppt_w"/>
                                          </p:val>
                                        </p:tav>
                                      </p:tavLst>
                                    </p:anim>
                                    <p:anim calcmode="lin" valueType="num">
                                      <p:cBhvr>
                                        <p:cTn id="76" dur="500" fill="hold"/>
                                        <p:tgtEl>
                                          <p:spTgt spid="15"/>
                                        </p:tgtEl>
                                        <p:attrNameLst>
                                          <p:attrName>ppt_h</p:attrName>
                                        </p:attrNameLst>
                                      </p:cBhvr>
                                      <p:tavLst>
                                        <p:tav tm="0">
                                          <p:val>
                                            <p:fltVal val="0"/>
                                          </p:val>
                                        </p:tav>
                                        <p:tav tm="100000">
                                          <p:val>
                                            <p:strVal val="#ppt_h"/>
                                          </p:val>
                                        </p:tav>
                                      </p:tavLst>
                                    </p:anim>
                                    <p:animEffect transition="in" filter="fade">
                                      <p:cBhvr>
                                        <p:cTn id="77" dur="500"/>
                                        <p:tgtEl>
                                          <p:spTgt spid="15"/>
                                        </p:tgtEl>
                                      </p:cBhvr>
                                    </p:animEffect>
                                  </p:childTnLst>
                                </p:cTn>
                              </p:par>
                              <p:par>
                                <p:cTn id="78" presetID="53" presetClass="entr" presetSubtype="16" fill="hold" grpId="0" nodeType="withEffect">
                                  <p:stCondLst>
                                    <p:cond delay="750"/>
                                  </p:stCondLst>
                                  <p:childTnLst>
                                    <p:set>
                                      <p:cBhvr>
                                        <p:cTn id="79" dur="1" fill="hold">
                                          <p:stCondLst>
                                            <p:cond delay="0"/>
                                          </p:stCondLst>
                                        </p:cTn>
                                        <p:tgtEl>
                                          <p:spTgt spid="20">
                                            <p:txEl>
                                              <p:pRg st="0" end="0"/>
                                            </p:txEl>
                                          </p:spTgt>
                                        </p:tgtEl>
                                        <p:attrNameLst>
                                          <p:attrName>style.visibility</p:attrName>
                                        </p:attrNameLst>
                                      </p:cBhvr>
                                      <p:to>
                                        <p:strVal val="visible"/>
                                      </p:to>
                                    </p:set>
                                    <p:anim calcmode="lin" valueType="num">
                                      <p:cBhvr>
                                        <p:cTn id="80"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81"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82" dur="500"/>
                                        <p:tgtEl>
                                          <p:spTgt spid="20">
                                            <p:txEl>
                                              <p:pRg st="0" end="0"/>
                                            </p:txEl>
                                          </p:spTgt>
                                        </p:tgtEl>
                                      </p:cBhvr>
                                    </p:animEffect>
                                  </p:childTnLst>
                                </p:cTn>
                              </p:par>
                              <p:par>
                                <p:cTn id="83" presetID="53" presetClass="entr" presetSubtype="16" fill="hold" grpId="0" nodeType="withEffect">
                                  <p:stCondLst>
                                    <p:cond delay="750"/>
                                  </p:stCondLst>
                                  <p:childTnLst>
                                    <p:set>
                                      <p:cBhvr>
                                        <p:cTn id="84" dur="1" fill="hold">
                                          <p:stCondLst>
                                            <p:cond delay="0"/>
                                          </p:stCondLst>
                                        </p:cTn>
                                        <p:tgtEl>
                                          <p:spTgt spid="17">
                                            <p:txEl>
                                              <p:pRg st="0" end="0"/>
                                            </p:txEl>
                                          </p:spTgt>
                                        </p:tgtEl>
                                        <p:attrNameLst>
                                          <p:attrName>style.visibility</p:attrName>
                                        </p:attrNameLst>
                                      </p:cBhvr>
                                      <p:to>
                                        <p:strVal val="visible"/>
                                      </p:to>
                                    </p:set>
                                    <p:anim calcmode="lin" valueType="num">
                                      <p:cBhvr>
                                        <p:cTn id="85"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6"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87" dur="500"/>
                                        <p:tgtEl>
                                          <p:spTgt spid="17">
                                            <p:txEl>
                                              <p:pRg st="0" end="0"/>
                                            </p:txEl>
                                          </p:spTgt>
                                        </p:tgtEl>
                                      </p:cBhvr>
                                    </p:animEffect>
                                  </p:childTnLst>
                                </p:cTn>
                              </p:par>
                              <p:par>
                                <p:cTn id="88" presetID="53" presetClass="entr" presetSubtype="16" fill="hold" grpId="0" nodeType="withEffect">
                                  <p:stCondLst>
                                    <p:cond delay="750"/>
                                  </p:stCondLst>
                                  <p:childTnLst>
                                    <p:set>
                                      <p:cBhvr>
                                        <p:cTn id="89" dur="1" fill="hold">
                                          <p:stCondLst>
                                            <p:cond delay="0"/>
                                          </p:stCondLst>
                                        </p:cTn>
                                        <p:tgtEl>
                                          <p:spTgt spid="18"/>
                                        </p:tgtEl>
                                        <p:attrNameLst>
                                          <p:attrName>style.visibility</p:attrName>
                                        </p:attrNameLst>
                                      </p:cBhvr>
                                      <p:to>
                                        <p:strVal val="visible"/>
                                      </p:to>
                                    </p:set>
                                    <p:anim calcmode="lin" valueType="num">
                                      <p:cBhvr>
                                        <p:cTn id="90" dur="500" fill="hold"/>
                                        <p:tgtEl>
                                          <p:spTgt spid="18"/>
                                        </p:tgtEl>
                                        <p:attrNameLst>
                                          <p:attrName>ppt_w</p:attrName>
                                        </p:attrNameLst>
                                      </p:cBhvr>
                                      <p:tavLst>
                                        <p:tav tm="0">
                                          <p:val>
                                            <p:fltVal val="0"/>
                                          </p:val>
                                        </p:tav>
                                        <p:tav tm="100000">
                                          <p:val>
                                            <p:strVal val="#ppt_w"/>
                                          </p:val>
                                        </p:tav>
                                      </p:tavLst>
                                    </p:anim>
                                    <p:anim calcmode="lin" valueType="num">
                                      <p:cBhvr>
                                        <p:cTn id="91" dur="500" fill="hold"/>
                                        <p:tgtEl>
                                          <p:spTgt spid="18"/>
                                        </p:tgtEl>
                                        <p:attrNameLst>
                                          <p:attrName>ppt_h</p:attrName>
                                        </p:attrNameLst>
                                      </p:cBhvr>
                                      <p:tavLst>
                                        <p:tav tm="0">
                                          <p:val>
                                            <p:fltVal val="0"/>
                                          </p:val>
                                        </p:tav>
                                        <p:tav tm="100000">
                                          <p:val>
                                            <p:strVal val="#ppt_h"/>
                                          </p:val>
                                        </p:tav>
                                      </p:tavLst>
                                    </p:anim>
                                    <p:animEffect transition="in" filter="fade">
                                      <p:cBhvr>
                                        <p:cTn id="92" dur="500"/>
                                        <p:tgtEl>
                                          <p:spTgt spid="18"/>
                                        </p:tgtEl>
                                      </p:cBhvr>
                                    </p:animEffect>
                                  </p:childTnLst>
                                </p:cTn>
                              </p:par>
                              <p:par>
                                <p:cTn id="93" presetID="53" presetClass="entr" presetSubtype="16" fill="hold" grpId="0" nodeType="withEffect" nodePh="1">
                                  <p:stCondLst>
                                    <p:cond delay="750"/>
                                  </p:stCondLst>
                                  <p:endCondLst>
                                    <p:cond evt="begin" delay="0">
                                      <p:tn val="93"/>
                                    </p:cond>
                                  </p:endCondLst>
                                  <p:childTnLst>
                                    <p:set>
                                      <p:cBhvr>
                                        <p:cTn id="94" dur="1" fill="hold">
                                          <p:stCondLst>
                                            <p:cond delay="0"/>
                                          </p:stCondLst>
                                        </p:cTn>
                                        <p:tgtEl>
                                          <p:spTgt spid="19"/>
                                        </p:tgtEl>
                                        <p:attrNameLst>
                                          <p:attrName>style.visibility</p:attrName>
                                        </p:attrNameLst>
                                      </p:cBhvr>
                                      <p:to>
                                        <p:strVal val="visible"/>
                                      </p:to>
                                    </p:set>
                                    <p:anim calcmode="lin" valueType="num">
                                      <p:cBhvr>
                                        <p:cTn id="95" dur="500" fill="hold"/>
                                        <p:tgtEl>
                                          <p:spTgt spid="19"/>
                                        </p:tgtEl>
                                        <p:attrNameLst>
                                          <p:attrName>ppt_w</p:attrName>
                                        </p:attrNameLst>
                                      </p:cBhvr>
                                      <p:tavLst>
                                        <p:tav tm="0">
                                          <p:val>
                                            <p:fltVal val="0"/>
                                          </p:val>
                                        </p:tav>
                                        <p:tav tm="100000">
                                          <p:val>
                                            <p:strVal val="#ppt_w"/>
                                          </p:val>
                                        </p:tav>
                                      </p:tavLst>
                                    </p:anim>
                                    <p:anim calcmode="lin" valueType="num">
                                      <p:cBhvr>
                                        <p:cTn id="96" dur="500" fill="hold"/>
                                        <p:tgtEl>
                                          <p:spTgt spid="19"/>
                                        </p:tgtEl>
                                        <p:attrNameLst>
                                          <p:attrName>ppt_h</p:attrName>
                                        </p:attrNameLst>
                                      </p:cBhvr>
                                      <p:tavLst>
                                        <p:tav tm="0">
                                          <p:val>
                                            <p:fltVal val="0"/>
                                          </p:val>
                                        </p:tav>
                                        <p:tav tm="100000">
                                          <p:val>
                                            <p:strVal val="#ppt_h"/>
                                          </p:val>
                                        </p:tav>
                                      </p:tavLst>
                                    </p:anim>
                                    <p:animEffect transition="in" filter="fade">
                                      <p:cBhvr>
                                        <p:cTn id="9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53" presetClass="entr" presetSubtype="16" fill="hold" nodeType="withEffect">
                  <p:stCondLst>
                    <p:cond delay="75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17" grpId="0" build="p">
        <p:tmplLst>
          <p:tmpl lvl="1">
            <p:tnLst>
              <p:par>
                <p:cTn presetID="53" presetClass="entr" presetSubtype="16" fill="hold" nodeType="withEffect">
                  <p:stCondLst>
                    <p:cond delay="750"/>
                  </p:stCondLst>
                  <p:childTnLst>
                    <p:set>
                      <p:cBhvr>
                        <p:cTn dur="1" fill="hold">
                          <p:stCondLst>
                            <p:cond delay="0"/>
                          </p:stCondLst>
                        </p:cTn>
                        <p:tgtEl>
                          <p:spTgt spid="17"/>
                        </p:tgtEl>
                        <p:attrNameLst>
                          <p:attrName>style.visibility</p:attrName>
                        </p:attrNameLst>
                      </p:cBhvr>
                      <p:to>
                        <p:strVal val="visible"/>
                      </p:to>
                    </p:set>
                    <p:anim calcmode="lin" valueType="num">
                      <p:cBhvr>
                        <p:cTn dur="500" fill="hold"/>
                        <p:tgtEl>
                          <p:spTgt spid="17"/>
                        </p:tgtEl>
                        <p:attrNameLst>
                          <p:attrName>ppt_w</p:attrName>
                        </p:attrNameLst>
                      </p:cBhvr>
                      <p:tavLst>
                        <p:tav tm="0">
                          <p:val>
                            <p:fltVal val="0"/>
                          </p:val>
                        </p:tav>
                        <p:tav tm="100000">
                          <p:val>
                            <p:strVal val="#ppt_w"/>
                          </p:val>
                        </p:tav>
                      </p:tavLst>
                    </p:anim>
                    <p:anim calcmode="lin" valueType="num">
                      <p:cBhvr>
                        <p:cTn dur="500" fill="hold"/>
                        <p:tgtEl>
                          <p:spTgt spid="17"/>
                        </p:tgtEl>
                        <p:attrNameLst>
                          <p:attrName>ppt_h</p:attrName>
                        </p:attrNameLst>
                      </p:cBhvr>
                      <p:tavLst>
                        <p:tav tm="0">
                          <p:val>
                            <p:fltVal val="0"/>
                          </p:val>
                        </p:tav>
                        <p:tav tm="100000">
                          <p:val>
                            <p:strVal val="#ppt_h"/>
                          </p:val>
                        </p:tav>
                      </p:tavLst>
                    </p:anim>
                    <p:animEffect transition="in" filter="fade">
                      <p:cBhvr>
                        <p:cTn dur="500"/>
                        <p:tgtEl>
                          <p:spTgt spid="17"/>
                        </p:tgtEl>
                      </p:cBhvr>
                    </p:animEffect>
                  </p:childTnLst>
                </p:cTn>
              </p:par>
            </p:tnLst>
          </p:tmpl>
        </p:tmplLst>
      </p:bldP>
      <p:bldP spid="18" grpId="0" animBg="1"/>
      <p:bldP spid="19" grpId="0"/>
      <p:bldP spid="16" grpId="0" build="p">
        <p:tmplLst>
          <p:tmpl lvl="1">
            <p:tnLst>
              <p:par>
                <p:cTn presetID="53" presetClass="entr" presetSubtype="16"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p:cTn dur="500" fill="hold"/>
                        <p:tgtEl>
                          <p:spTgt spid="16"/>
                        </p:tgtEl>
                        <p:attrNameLst>
                          <p:attrName>ppt_w</p:attrName>
                        </p:attrNameLst>
                      </p:cBhvr>
                      <p:tavLst>
                        <p:tav tm="0">
                          <p:val>
                            <p:fltVal val="0"/>
                          </p:val>
                        </p:tav>
                        <p:tav tm="100000">
                          <p:val>
                            <p:strVal val="#ppt_w"/>
                          </p:val>
                        </p:tav>
                      </p:tavLst>
                    </p:anim>
                    <p:anim calcmode="lin" valueType="num">
                      <p:cBhvr>
                        <p:cTn dur="500" fill="hold"/>
                        <p:tgtEl>
                          <p:spTgt spid="16"/>
                        </p:tgtEl>
                        <p:attrNameLst>
                          <p:attrName>ppt_h</p:attrName>
                        </p:attrNameLst>
                      </p:cBhvr>
                      <p:tavLst>
                        <p:tav tm="0">
                          <p:val>
                            <p:fltVal val="0"/>
                          </p:val>
                        </p:tav>
                        <p:tav tm="100000">
                          <p:val>
                            <p:strVal val="#ppt_h"/>
                          </p:val>
                        </p:tav>
                      </p:tavLst>
                    </p:anim>
                    <p:animEffect transition="in" filter="fade">
                      <p:cBhvr>
                        <p:cTn dur="500"/>
                        <p:tgtEl>
                          <p:spTgt spid="16"/>
                        </p:tgtEl>
                      </p:cBhvr>
                    </p:animEffect>
                  </p:childTnLst>
                </p:cTn>
              </p:par>
            </p:tnLst>
          </p:tmpl>
        </p:tmplLst>
      </p:bldP>
      <p:bldP spid="13" grpId="0" build="p">
        <p:tmplLst>
          <p:tmpl lvl="1">
            <p:tnLst>
              <p:par>
                <p:cTn presetID="53" presetClass="entr" presetSubtype="16"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childTnLst>
                </p:cTn>
              </p:par>
            </p:tnLst>
          </p:tmpl>
        </p:tmplLst>
      </p:bldP>
      <p:bldP spid="14" grpId="0" animBg="1"/>
      <p:bldP spid="15" grpId="0"/>
      <p:bldP spid="12" grpId="0" build="p">
        <p:tmplLst>
          <p:tmpl lvl="1">
            <p:tnLst>
              <p:par>
                <p:cTn presetID="53" presetClass="entr" presetSubtype="16"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childTnLst>
                </p:cTn>
              </p:par>
            </p:tnLst>
          </p:tmpl>
        </p:tmplLst>
      </p:bldP>
      <p:bldP spid="9" grpId="0" build="p">
        <p:tmplLst>
          <p:tmpl lvl="1">
            <p:tnLst>
              <p:par>
                <p:cTn presetID="53" presetClass="entr" presetSubtype="16"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 calcmode="lin" valueType="num">
                      <p:cBhvr>
                        <p:cTn dur="500" fill="hold"/>
                        <p:tgtEl>
                          <p:spTgt spid="9"/>
                        </p:tgtEl>
                        <p:attrNameLst>
                          <p:attrName>ppt_w</p:attrName>
                        </p:attrNameLst>
                      </p:cBhvr>
                      <p:tavLst>
                        <p:tav tm="0">
                          <p:val>
                            <p:fltVal val="0"/>
                          </p:val>
                        </p:tav>
                        <p:tav tm="100000">
                          <p:val>
                            <p:strVal val="#ppt_w"/>
                          </p:val>
                        </p:tav>
                      </p:tavLst>
                    </p:anim>
                    <p:anim calcmode="lin" valueType="num">
                      <p:cBhvr>
                        <p:cTn dur="500" fill="hold"/>
                        <p:tgtEl>
                          <p:spTgt spid="9"/>
                        </p:tgtEl>
                        <p:attrNameLst>
                          <p:attrName>ppt_h</p:attrName>
                        </p:attrNameLst>
                      </p:cBhvr>
                      <p:tavLst>
                        <p:tav tm="0">
                          <p:val>
                            <p:fltVal val="0"/>
                          </p:val>
                        </p:tav>
                        <p:tav tm="100000">
                          <p:val>
                            <p:strVal val="#ppt_h"/>
                          </p:val>
                        </p:tav>
                      </p:tavLst>
                    </p:anim>
                    <p:animEffect transition="in" filter="fade">
                      <p:cBhvr>
                        <p:cTn dur="500"/>
                        <p:tgtEl>
                          <p:spTgt spid="9"/>
                        </p:tgtEl>
                      </p:cBhvr>
                    </p:animEffect>
                  </p:childTnLst>
                </p:cTn>
              </p:par>
            </p:tnLst>
          </p:tmpl>
        </p:tmplLst>
      </p:bldP>
      <p:bldP spid="10" grpId="0" animBg="1"/>
      <p:bldP spid="11" grpId="0"/>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6" grpId="0" animBg="1"/>
      <p:bldP spid="7" grpId="0"/>
      <p:bldP spid="4" grpId="0"/>
      <p:bldP spid="3"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üzen_55">
    <p:spTree>
      <p:nvGrpSpPr>
        <p:cNvPr id="1" name=""/>
        <p:cNvGrpSpPr/>
        <p:nvPr/>
      </p:nvGrpSpPr>
      <p:grpSpPr>
        <a:xfrm>
          <a:off x="0" y="0"/>
          <a:ext cx="0" cy="0"/>
          <a:chOff x="0" y="0"/>
          <a:chExt cx="0" cy="0"/>
        </a:xfrm>
      </p:grpSpPr>
      <p:sp>
        <p:nvSpPr>
          <p:cNvPr id="27" name="Alt Başlık 4">
            <a:extLst>
              <a:ext uri="{FF2B5EF4-FFF2-40B4-BE49-F238E27FC236}">
                <a16:creationId xmlns:a16="http://schemas.microsoft.com/office/drawing/2014/main" id="{5D2D7AB4-63ED-402B-92A3-AAE2A2A4B7CD}"/>
              </a:ext>
            </a:extLst>
          </p:cNvPr>
          <p:cNvSpPr>
            <a:spLocks noGrp="1"/>
          </p:cNvSpPr>
          <p:nvPr>
            <p:ph type="body" sz="quarter" idx="32" hasCustomPrompt="1"/>
          </p:nvPr>
        </p:nvSpPr>
        <p:spPr>
          <a:xfrm>
            <a:off x="9156700" y="4585746"/>
            <a:ext cx="2268537" cy="755650"/>
          </a:xfrm>
          <a:prstGeom prst="rect">
            <a:avLst/>
          </a:prstGeom>
        </p:spPr>
        <p:txBody>
          <a:bodyPr/>
          <a:lstStyle>
            <a:lvl1pPr marL="0" indent="0" algn="ctr">
              <a:buNone/>
              <a:defRPr sz="1800">
                <a:solidFill>
                  <a:schemeClr val="tx1"/>
                </a:solidFill>
                <a:latin typeface="+mn-lt"/>
              </a:defRPr>
            </a:lvl1pPr>
          </a:lstStyle>
          <a:p>
            <a:pPr lvl="0"/>
            <a:r>
              <a:rPr lang="tr-TR" dirty="0"/>
              <a:t>BAŞLIK</a:t>
            </a:r>
          </a:p>
        </p:txBody>
      </p:sp>
      <p:sp>
        <p:nvSpPr>
          <p:cNvPr id="34" name="Dikdörtgen Arka Plan 4">
            <a:extLst>
              <a:ext uri="{FF2B5EF4-FFF2-40B4-BE49-F238E27FC236}">
                <a16:creationId xmlns:a16="http://schemas.microsoft.com/office/drawing/2014/main" id="{E79D8998-9969-420D-8FA3-8F024062DA19}"/>
              </a:ext>
            </a:extLst>
          </p:cNvPr>
          <p:cNvSpPr/>
          <p:nvPr userDrawn="1"/>
        </p:nvSpPr>
        <p:spPr>
          <a:xfrm>
            <a:off x="9806346" y="3429000"/>
            <a:ext cx="969245" cy="9692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İkon 4">
            <a:extLst>
              <a:ext uri="{FF2B5EF4-FFF2-40B4-BE49-F238E27FC236}">
                <a16:creationId xmlns:a16="http://schemas.microsoft.com/office/drawing/2014/main" id="{05F26706-F40C-4A2C-B231-21DA835B623F}"/>
              </a:ext>
            </a:extLst>
          </p:cNvPr>
          <p:cNvSpPr>
            <a:spLocks noGrp="1"/>
          </p:cNvSpPr>
          <p:nvPr>
            <p:ph type="pic" sz="quarter" idx="36"/>
          </p:nvPr>
        </p:nvSpPr>
        <p:spPr>
          <a:xfrm>
            <a:off x="9964737" y="3586597"/>
            <a:ext cx="652462" cy="654050"/>
          </a:xfrm>
          <a:prstGeom prst="rect">
            <a:avLst/>
          </a:prstGeom>
        </p:spPr>
        <p:txBody>
          <a:bodyPr/>
          <a:lstStyle>
            <a:lvl1pPr>
              <a:defRPr sz="1000">
                <a:solidFill>
                  <a:schemeClr val="bg1"/>
                </a:solidFill>
              </a:defRPr>
            </a:lvl1pPr>
          </a:lstStyle>
          <a:p>
            <a:endParaRPr lang="tr-TR"/>
          </a:p>
        </p:txBody>
      </p:sp>
      <p:sp>
        <p:nvSpPr>
          <p:cNvPr id="25" name="Alt Başlık 3">
            <a:extLst>
              <a:ext uri="{FF2B5EF4-FFF2-40B4-BE49-F238E27FC236}">
                <a16:creationId xmlns:a16="http://schemas.microsoft.com/office/drawing/2014/main" id="{B73A3A71-1E1B-4A59-BE91-9501C17556B4}"/>
              </a:ext>
            </a:extLst>
          </p:cNvPr>
          <p:cNvSpPr>
            <a:spLocks noGrp="1"/>
          </p:cNvSpPr>
          <p:nvPr>
            <p:ph type="body" sz="quarter" idx="29" hasCustomPrompt="1"/>
          </p:nvPr>
        </p:nvSpPr>
        <p:spPr>
          <a:xfrm>
            <a:off x="6379619" y="4585746"/>
            <a:ext cx="2268537" cy="755650"/>
          </a:xfrm>
          <a:prstGeom prst="rect">
            <a:avLst/>
          </a:prstGeom>
        </p:spPr>
        <p:txBody>
          <a:bodyPr/>
          <a:lstStyle>
            <a:lvl1pPr marL="0" indent="0" algn="ctr">
              <a:spcBef>
                <a:spcPts val="600"/>
              </a:spcBef>
              <a:buNone/>
              <a:defRPr sz="1800">
                <a:solidFill>
                  <a:schemeClr val="tx1"/>
                </a:solidFill>
                <a:latin typeface="+mn-lt"/>
              </a:defRPr>
            </a:lvl1pPr>
          </a:lstStyle>
          <a:p>
            <a:pPr lvl="0"/>
            <a:r>
              <a:rPr lang="tr-TR" dirty="0"/>
              <a:t>BAŞLIK</a:t>
            </a:r>
          </a:p>
        </p:txBody>
      </p:sp>
      <p:sp>
        <p:nvSpPr>
          <p:cNvPr id="32" name="Dikdörtgen Arka Plan 3">
            <a:extLst>
              <a:ext uri="{FF2B5EF4-FFF2-40B4-BE49-F238E27FC236}">
                <a16:creationId xmlns:a16="http://schemas.microsoft.com/office/drawing/2014/main" id="{F8790507-24C4-436B-BD27-9506853BFEEC}"/>
              </a:ext>
            </a:extLst>
          </p:cNvPr>
          <p:cNvSpPr/>
          <p:nvPr userDrawn="1"/>
        </p:nvSpPr>
        <p:spPr>
          <a:xfrm>
            <a:off x="7029265" y="3429000"/>
            <a:ext cx="969245" cy="9692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İkon 3">
            <a:extLst>
              <a:ext uri="{FF2B5EF4-FFF2-40B4-BE49-F238E27FC236}">
                <a16:creationId xmlns:a16="http://schemas.microsoft.com/office/drawing/2014/main" id="{E9C38137-712C-4575-8BBF-EB49F7DFB596}"/>
              </a:ext>
            </a:extLst>
          </p:cNvPr>
          <p:cNvSpPr>
            <a:spLocks noGrp="1"/>
          </p:cNvSpPr>
          <p:nvPr>
            <p:ph type="pic" sz="quarter" idx="35"/>
          </p:nvPr>
        </p:nvSpPr>
        <p:spPr>
          <a:xfrm>
            <a:off x="7187656" y="3586597"/>
            <a:ext cx="652462" cy="654050"/>
          </a:xfrm>
          <a:prstGeom prst="rect">
            <a:avLst/>
          </a:prstGeom>
        </p:spPr>
        <p:txBody>
          <a:bodyPr/>
          <a:lstStyle>
            <a:lvl1pPr>
              <a:defRPr sz="1000">
                <a:solidFill>
                  <a:schemeClr val="bg1"/>
                </a:solidFill>
              </a:defRPr>
            </a:lvl1pPr>
          </a:lstStyle>
          <a:p>
            <a:endParaRPr lang="tr-TR"/>
          </a:p>
        </p:txBody>
      </p:sp>
      <p:sp>
        <p:nvSpPr>
          <p:cNvPr id="23" name="Alt Başlık 2">
            <a:extLst>
              <a:ext uri="{FF2B5EF4-FFF2-40B4-BE49-F238E27FC236}">
                <a16:creationId xmlns:a16="http://schemas.microsoft.com/office/drawing/2014/main" id="{A6911B46-E94A-4C21-8CD5-0EDC59E70473}"/>
              </a:ext>
            </a:extLst>
          </p:cNvPr>
          <p:cNvSpPr>
            <a:spLocks noGrp="1"/>
          </p:cNvSpPr>
          <p:nvPr>
            <p:ph type="body" sz="quarter" idx="26" hasCustomPrompt="1"/>
          </p:nvPr>
        </p:nvSpPr>
        <p:spPr>
          <a:xfrm>
            <a:off x="3555719" y="4585746"/>
            <a:ext cx="2268537" cy="755650"/>
          </a:xfrm>
          <a:prstGeom prst="rect">
            <a:avLst/>
          </a:prstGeom>
        </p:spPr>
        <p:txBody>
          <a:bodyPr/>
          <a:lstStyle>
            <a:lvl1pPr marL="0" indent="0" algn="ctr">
              <a:spcBef>
                <a:spcPts val="600"/>
              </a:spcBef>
              <a:buNone/>
              <a:defRPr sz="1800">
                <a:solidFill>
                  <a:schemeClr val="tx1"/>
                </a:solidFill>
                <a:latin typeface="+mn-lt"/>
              </a:defRPr>
            </a:lvl1pPr>
          </a:lstStyle>
          <a:p>
            <a:pPr lvl="0"/>
            <a:r>
              <a:rPr lang="tr-TR" dirty="0"/>
              <a:t>BAŞLIK</a:t>
            </a:r>
          </a:p>
        </p:txBody>
      </p:sp>
      <p:sp>
        <p:nvSpPr>
          <p:cNvPr id="30" name="Dikdörtgen Arka Plan 2">
            <a:extLst>
              <a:ext uri="{FF2B5EF4-FFF2-40B4-BE49-F238E27FC236}">
                <a16:creationId xmlns:a16="http://schemas.microsoft.com/office/drawing/2014/main" id="{AAC45305-2CDF-4FCF-958F-15E13C317276}"/>
              </a:ext>
            </a:extLst>
          </p:cNvPr>
          <p:cNvSpPr/>
          <p:nvPr userDrawn="1"/>
        </p:nvSpPr>
        <p:spPr>
          <a:xfrm>
            <a:off x="4205365" y="3429000"/>
            <a:ext cx="969245" cy="9692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İkon 2">
            <a:extLst>
              <a:ext uri="{FF2B5EF4-FFF2-40B4-BE49-F238E27FC236}">
                <a16:creationId xmlns:a16="http://schemas.microsoft.com/office/drawing/2014/main" id="{E644ADD3-185A-46D8-9A78-401280B6344C}"/>
              </a:ext>
            </a:extLst>
          </p:cNvPr>
          <p:cNvSpPr>
            <a:spLocks noGrp="1"/>
          </p:cNvSpPr>
          <p:nvPr>
            <p:ph type="pic" sz="quarter" idx="34"/>
          </p:nvPr>
        </p:nvSpPr>
        <p:spPr>
          <a:xfrm>
            <a:off x="4363756" y="3586597"/>
            <a:ext cx="652462" cy="654050"/>
          </a:xfrm>
          <a:prstGeom prst="rect">
            <a:avLst/>
          </a:prstGeom>
        </p:spPr>
        <p:txBody>
          <a:bodyPr/>
          <a:lstStyle>
            <a:lvl1pPr>
              <a:defRPr sz="1000">
                <a:solidFill>
                  <a:schemeClr val="bg1"/>
                </a:solidFill>
              </a:defRPr>
            </a:lvl1pPr>
          </a:lstStyle>
          <a:p>
            <a:endParaRPr lang="tr-TR"/>
          </a:p>
        </p:txBody>
      </p:sp>
      <p:sp>
        <p:nvSpPr>
          <p:cNvPr id="21" name="Alt Başlık 1">
            <a:extLst>
              <a:ext uri="{FF2B5EF4-FFF2-40B4-BE49-F238E27FC236}">
                <a16:creationId xmlns:a16="http://schemas.microsoft.com/office/drawing/2014/main" id="{7AE0B3B0-51E9-41BB-817D-5253907A63BB}"/>
              </a:ext>
            </a:extLst>
          </p:cNvPr>
          <p:cNvSpPr>
            <a:spLocks noGrp="1"/>
          </p:cNvSpPr>
          <p:nvPr>
            <p:ph type="body" sz="quarter" idx="20" hasCustomPrompt="1"/>
          </p:nvPr>
        </p:nvSpPr>
        <p:spPr>
          <a:xfrm>
            <a:off x="766763" y="4585746"/>
            <a:ext cx="2268537" cy="755650"/>
          </a:xfrm>
          <a:prstGeom prst="rect">
            <a:avLst/>
          </a:prstGeom>
        </p:spPr>
        <p:txBody>
          <a:bodyPr/>
          <a:lstStyle>
            <a:lvl1pPr marL="0" indent="0" algn="ctr">
              <a:spcBef>
                <a:spcPts val="600"/>
              </a:spcBef>
              <a:buNone/>
              <a:defRPr sz="1800">
                <a:solidFill>
                  <a:schemeClr val="tx1"/>
                </a:solidFill>
                <a:latin typeface="+mn-lt"/>
              </a:defRPr>
            </a:lvl1pPr>
          </a:lstStyle>
          <a:p>
            <a:pPr lvl="0"/>
            <a:r>
              <a:rPr lang="tr-TR" dirty="0"/>
              <a:t>BAŞLIK</a:t>
            </a:r>
          </a:p>
        </p:txBody>
      </p:sp>
      <p:sp>
        <p:nvSpPr>
          <p:cNvPr id="28" name="Dikdörtgen Arka Plan 1">
            <a:extLst>
              <a:ext uri="{FF2B5EF4-FFF2-40B4-BE49-F238E27FC236}">
                <a16:creationId xmlns:a16="http://schemas.microsoft.com/office/drawing/2014/main" id="{2780FD2B-6A91-45A5-8DE6-B3D3BF7DAD0D}"/>
              </a:ext>
            </a:extLst>
          </p:cNvPr>
          <p:cNvSpPr/>
          <p:nvPr userDrawn="1"/>
        </p:nvSpPr>
        <p:spPr>
          <a:xfrm>
            <a:off x="1416409" y="3429000"/>
            <a:ext cx="969245" cy="9692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İkon 1">
            <a:extLst>
              <a:ext uri="{FF2B5EF4-FFF2-40B4-BE49-F238E27FC236}">
                <a16:creationId xmlns:a16="http://schemas.microsoft.com/office/drawing/2014/main" id="{268379FD-8B7B-46A1-AB9F-4147375B52D6}"/>
              </a:ext>
            </a:extLst>
          </p:cNvPr>
          <p:cNvSpPr>
            <a:spLocks noGrp="1"/>
          </p:cNvSpPr>
          <p:nvPr>
            <p:ph type="pic" sz="quarter" idx="33"/>
          </p:nvPr>
        </p:nvSpPr>
        <p:spPr>
          <a:xfrm>
            <a:off x="1574800" y="3586597"/>
            <a:ext cx="652462" cy="654050"/>
          </a:xfrm>
          <a:prstGeom prst="rect">
            <a:avLst/>
          </a:prstGeom>
        </p:spPr>
        <p:txBody>
          <a:bodyPr/>
          <a:lstStyle>
            <a:lvl1pPr>
              <a:defRPr sz="1000">
                <a:solidFill>
                  <a:schemeClr val="bg1"/>
                </a:solidFill>
              </a:defRPr>
            </a:lvl1pPr>
          </a:lstStyle>
          <a:p>
            <a:endParaRPr lang="tr-TR"/>
          </a:p>
        </p:txBody>
      </p:sp>
      <p:sp>
        <p:nvSpPr>
          <p:cNvPr id="5" name="Metin">
            <a:extLst>
              <a:ext uri="{FF2B5EF4-FFF2-40B4-BE49-F238E27FC236}">
                <a16:creationId xmlns:a16="http://schemas.microsoft.com/office/drawing/2014/main" id="{2035FE1F-11DC-40DC-8690-D2B0880B5156}"/>
              </a:ext>
            </a:extLst>
          </p:cNvPr>
          <p:cNvSpPr>
            <a:spLocks noGrp="1"/>
          </p:cNvSpPr>
          <p:nvPr>
            <p:ph type="body" sz="quarter" idx="13" hasCustomPrompt="1"/>
          </p:nvPr>
        </p:nvSpPr>
        <p:spPr>
          <a:xfrm>
            <a:off x="2279650" y="1848468"/>
            <a:ext cx="7632700" cy="1077093"/>
          </a:xfrm>
          <a:prstGeom prst="rect">
            <a:avLst/>
          </a:prstGeom>
        </p:spPr>
        <p:txBody>
          <a:bodyPr/>
          <a:lstStyle>
            <a:lvl1pPr marL="0" indent="0" algn="ctr">
              <a:lnSpc>
                <a:spcPct val="120000"/>
              </a:lnSpc>
              <a:spcBef>
                <a:spcPts val="1200"/>
              </a:spcBef>
              <a:buNone/>
              <a:defRPr sz="1800">
                <a:solidFill>
                  <a:schemeClr val="tx2"/>
                </a:solidFill>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Cras</a:t>
            </a:r>
            <a:r>
              <a:rPr lang="tr-TR" dirty="0"/>
              <a:t> </a:t>
            </a:r>
            <a:r>
              <a:rPr lang="tr-TR" dirty="0" err="1"/>
              <a:t>commodo</a:t>
            </a:r>
            <a:r>
              <a:rPr lang="tr-TR" dirty="0"/>
              <a:t> </a:t>
            </a:r>
            <a:r>
              <a:rPr lang="tr-TR" dirty="0" err="1"/>
              <a:t>leo</a:t>
            </a:r>
            <a:r>
              <a:rPr lang="tr-TR" dirty="0"/>
              <a:t> </a:t>
            </a:r>
            <a:r>
              <a:rPr lang="tr-TR" dirty="0" err="1"/>
              <a:t>id</a:t>
            </a:r>
            <a:r>
              <a:rPr lang="tr-TR" dirty="0"/>
              <a:t> </a:t>
            </a:r>
            <a:r>
              <a:rPr lang="tr-TR" dirty="0" err="1"/>
              <a:t>turpis</a:t>
            </a:r>
            <a:r>
              <a:rPr lang="tr-TR" dirty="0"/>
              <a:t> porta </a:t>
            </a:r>
            <a:r>
              <a:rPr lang="tr-TR" dirty="0" err="1"/>
              <a:t>semper</a:t>
            </a:r>
            <a:r>
              <a:rPr lang="tr-TR" dirty="0"/>
              <a:t>. </a:t>
            </a:r>
            <a:r>
              <a:rPr lang="tr-TR" dirty="0" err="1"/>
              <a:t>Cras</a:t>
            </a:r>
            <a:r>
              <a:rPr lang="tr-TR" dirty="0"/>
              <a:t> </a:t>
            </a:r>
            <a:r>
              <a:rPr lang="tr-TR" dirty="0" err="1"/>
              <a:t>vitae</a:t>
            </a:r>
            <a:r>
              <a:rPr lang="tr-TR" dirty="0"/>
              <a:t> </a:t>
            </a:r>
            <a:r>
              <a:rPr lang="tr-TR" dirty="0" err="1"/>
              <a:t>tincidunt</a:t>
            </a:r>
            <a:r>
              <a:rPr lang="tr-TR" dirty="0"/>
              <a:t> </a:t>
            </a:r>
            <a:r>
              <a:rPr lang="tr-TR" dirty="0" err="1"/>
              <a:t>nisi</a:t>
            </a:r>
            <a:r>
              <a:rPr lang="tr-TR" dirty="0"/>
              <a:t>. Nam in </a:t>
            </a:r>
            <a:r>
              <a:rPr lang="tr-TR" dirty="0" err="1"/>
              <a:t>ex</a:t>
            </a:r>
            <a:r>
              <a:rPr lang="tr-TR" dirty="0"/>
              <a:t> </a:t>
            </a:r>
            <a:r>
              <a:rPr lang="tr-TR" dirty="0" err="1"/>
              <a:t>sodales</a:t>
            </a:r>
            <a:r>
              <a:rPr lang="tr-TR" dirty="0"/>
              <a:t>, </a:t>
            </a:r>
            <a:r>
              <a:rPr lang="tr-TR" dirty="0" err="1"/>
              <a:t>luctus</a:t>
            </a:r>
            <a:r>
              <a:rPr lang="tr-TR" dirty="0"/>
              <a:t> </a:t>
            </a:r>
            <a:r>
              <a:rPr lang="tr-TR" dirty="0" err="1"/>
              <a:t>magna</a:t>
            </a:r>
            <a:r>
              <a:rPr lang="tr-TR" dirty="0"/>
              <a:t> </a:t>
            </a:r>
            <a:r>
              <a:rPr lang="tr-TR" dirty="0" err="1"/>
              <a:t>non</a:t>
            </a:r>
            <a:r>
              <a:rPr lang="tr-TR" dirty="0"/>
              <a:t>, </a:t>
            </a:r>
            <a:r>
              <a:rPr lang="tr-TR" dirty="0" err="1"/>
              <a:t>consectetur</a:t>
            </a:r>
            <a:r>
              <a:rPr lang="tr-TR" dirty="0"/>
              <a:t> </a:t>
            </a:r>
            <a:r>
              <a:rPr lang="tr-TR" dirty="0" err="1"/>
              <a:t>nulla</a:t>
            </a:r>
            <a:r>
              <a:rPr lang="tr-TR" dirty="0"/>
              <a:t>. </a:t>
            </a:r>
          </a:p>
        </p:txBody>
      </p:sp>
      <p:sp>
        <p:nvSpPr>
          <p:cNvPr id="4" name="Başlık">
            <a:extLst>
              <a:ext uri="{FF2B5EF4-FFF2-40B4-BE49-F238E27FC236}">
                <a16:creationId xmlns:a16="http://schemas.microsoft.com/office/drawing/2014/main" id="{6B1315D0-5BF7-4C81-9261-97C74E7A2D04}"/>
              </a:ext>
            </a:extLst>
          </p:cNvPr>
          <p:cNvSpPr>
            <a:spLocks noGrp="1"/>
          </p:cNvSpPr>
          <p:nvPr>
            <p:ph type="title" hasCustomPrompt="1"/>
          </p:nvPr>
        </p:nvSpPr>
        <p:spPr>
          <a:xfrm>
            <a:off x="3792538" y="765175"/>
            <a:ext cx="4573587" cy="755650"/>
          </a:xfrm>
          <a:prstGeom prst="rect">
            <a:avLst/>
          </a:prstGeom>
          <a:noFill/>
          <a:ln w="31750">
            <a:solidFill>
              <a:schemeClr val="tx1"/>
            </a:solidFill>
          </a:ln>
        </p:spPr>
        <p:txBody>
          <a:bodyPr lIns="180000" tIns="180000" rIns="180000" bIns="72000" anchor="ctr" anchorCtr="0"/>
          <a:lstStyle>
            <a:lvl1pPr algn="ctr">
              <a:defRPr sz="4000">
                <a:solidFill>
                  <a:schemeClr val="tx1"/>
                </a:solidFill>
                <a:latin typeface="Raleway ExtraBold" panose="020B0903030101060003" pitchFamily="34" charset="-94"/>
              </a:defRPr>
            </a:lvl1pPr>
          </a:lstStyle>
          <a:p>
            <a:r>
              <a:rPr lang="tr-TR" dirty="0"/>
              <a:t>İLETİŞİM</a:t>
            </a:r>
          </a:p>
        </p:txBody>
      </p:sp>
      <p:sp>
        <p:nvSpPr>
          <p:cNvPr id="16" name="Slayt Numarası Yer Tutucusu 5">
            <a:extLst>
              <a:ext uri="{FF2B5EF4-FFF2-40B4-BE49-F238E27FC236}">
                <a16:creationId xmlns:a16="http://schemas.microsoft.com/office/drawing/2014/main" id="{F783C0C2-4D67-4DC6-9018-E14134D909AD}"/>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298103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750"/>
                                        <p:tgtEl>
                                          <p:spTgt spid="5">
                                            <p:txEl>
                                              <p:pRg st="0" end="0"/>
                                            </p:txEl>
                                          </p:spTgt>
                                        </p:tgtEl>
                                      </p:cBhvr>
                                    </p:animEffect>
                                    <p:anim calcmode="lin" valueType="num">
                                      <p:cBhvr>
                                        <p:cTn id="12" dur="75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5">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25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fade">
                                      <p:cBhvr>
                                        <p:cTn id="16" dur="750"/>
                                        <p:tgtEl>
                                          <p:spTgt spid="21">
                                            <p:txEl>
                                              <p:pRg st="0" end="0"/>
                                            </p:txEl>
                                          </p:spTgt>
                                        </p:tgtEl>
                                      </p:cBhvr>
                                    </p:animEffect>
                                    <p:anim calcmode="lin" valueType="num">
                                      <p:cBhvr>
                                        <p:cTn id="17" dur="75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8" dur="750" fill="hold"/>
                                        <p:tgtEl>
                                          <p:spTgt spid="21">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25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750"/>
                                        <p:tgtEl>
                                          <p:spTgt spid="28"/>
                                        </p:tgtEl>
                                      </p:cBhvr>
                                    </p:animEffect>
                                    <p:anim calcmode="lin" valueType="num">
                                      <p:cBhvr>
                                        <p:cTn id="22" dur="750" fill="hold"/>
                                        <p:tgtEl>
                                          <p:spTgt spid="28"/>
                                        </p:tgtEl>
                                        <p:attrNameLst>
                                          <p:attrName>ppt_x</p:attrName>
                                        </p:attrNameLst>
                                      </p:cBhvr>
                                      <p:tavLst>
                                        <p:tav tm="0">
                                          <p:val>
                                            <p:strVal val="#ppt_x"/>
                                          </p:val>
                                        </p:tav>
                                        <p:tav tm="100000">
                                          <p:val>
                                            <p:strVal val="#ppt_x"/>
                                          </p:val>
                                        </p:tav>
                                      </p:tavLst>
                                    </p:anim>
                                    <p:anim calcmode="lin" valueType="num">
                                      <p:cBhvr>
                                        <p:cTn id="23" dur="75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nodePh="1">
                                  <p:stCondLst>
                                    <p:cond delay="250"/>
                                  </p:stCondLst>
                                  <p:endCondLst>
                                    <p:cond evt="begin" delay="0">
                                      <p:tn val="24"/>
                                    </p:cond>
                                  </p:endCondLst>
                                  <p:childTnLst>
                                    <p:set>
                                      <p:cBhvr>
                                        <p:cTn id="25" dur="1" fill="hold">
                                          <p:stCondLst>
                                            <p:cond delay="0"/>
                                          </p:stCondLst>
                                        </p:cTn>
                                        <p:tgtEl>
                                          <p:spTgt spid="29"/>
                                        </p:tgtEl>
                                        <p:attrNameLst>
                                          <p:attrName>style.visibility</p:attrName>
                                        </p:attrNameLst>
                                      </p:cBhvr>
                                      <p:to>
                                        <p:strVal val="visible"/>
                                      </p:to>
                                    </p:set>
                                    <p:animEffect transition="in" filter="fade">
                                      <p:cBhvr>
                                        <p:cTn id="26" dur="750"/>
                                        <p:tgtEl>
                                          <p:spTgt spid="29"/>
                                        </p:tgtEl>
                                      </p:cBhvr>
                                    </p:animEffect>
                                    <p:anim calcmode="lin" valueType="num">
                                      <p:cBhvr>
                                        <p:cTn id="27" dur="750" fill="hold"/>
                                        <p:tgtEl>
                                          <p:spTgt spid="29"/>
                                        </p:tgtEl>
                                        <p:attrNameLst>
                                          <p:attrName>ppt_x</p:attrName>
                                        </p:attrNameLst>
                                      </p:cBhvr>
                                      <p:tavLst>
                                        <p:tav tm="0">
                                          <p:val>
                                            <p:strVal val="#ppt_x"/>
                                          </p:val>
                                        </p:tav>
                                        <p:tav tm="100000">
                                          <p:val>
                                            <p:strVal val="#ppt_x"/>
                                          </p:val>
                                        </p:tav>
                                      </p:tavLst>
                                    </p:anim>
                                    <p:anim calcmode="lin" valueType="num">
                                      <p:cBhvr>
                                        <p:cTn id="28" dur="750" fill="hold"/>
                                        <p:tgtEl>
                                          <p:spTgt spid="2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50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fade">
                                      <p:cBhvr>
                                        <p:cTn id="31" dur="750"/>
                                        <p:tgtEl>
                                          <p:spTgt spid="23">
                                            <p:txEl>
                                              <p:pRg st="0" end="0"/>
                                            </p:txEl>
                                          </p:spTgt>
                                        </p:tgtEl>
                                      </p:cBhvr>
                                    </p:animEffect>
                                    <p:anim calcmode="lin" valueType="num">
                                      <p:cBhvr>
                                        <p:cTn id="32" dur="75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33" dur="750" fill="hold"/>
                                        <p:tgtEl>
                                          <p:spTgt spid="23">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750"/>
                                        <p:tgtEl>
                                          <p:spTgt spid="30"/>
                                        </p:tgtEl>
                                      </p:cBhvr>
                                    </p:animEffect>
                                    <p:anim calcmode="lin" valueType="num">
                                      <p:cBhvr>
                                        <p:cTn id="37" dur="750" fill="hold"/>
                                        <p:tgtEl>
                                          <p:spTgt spid="30"/>
                                        </p:tgtEl>
                                        <p:attrNameLst>
                                          <p:attrName>ppt_x</p:attrName>
                                        </p:attrNameLst>
                                      </p:cBhvr>
                                      <p:tavLst>
                                        <p:tav tm="0">
                                          <p:val>
                                            <p:strVal val="#ppt_x"/>
                                          </p:val>
                                        </p:tav>
                                        <p:tav tm="100000">
                                          <p:val>
                                            <p:strVal val="#ppt_x"/>
                                          </p:val>
                                        </p:tav>
                                      </p:tavLst>
                                    </p:anim>
                                    <p:anim calcmode="lin" valueType="num">
                                      <p:cBhvr>
                                        <p:cTn id="38" dur="750" fill="hold"/>
                                        <p:tgtEl>
                                          <p:spTgt spid="3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nodePh="1">
                                  <p:stCondLst>
                                    <p:cond delay="500"/>
                                  </p:stCondLst>
                                  <p:endCondLst>
                                    <p:cond evt="begin" delay="0">
                                      <p:tn val="39"/>
                                    </p:cond>
                                  </p:endCondLst>
                                  <p:childTnLst>
                                    <p:set>
                                      <p:cBhvr>
                                        <p:cTn id="40" dur="1" fill="hold">
                                          <p:stCondLst>
                                            <p:cond delay="0"/>
                                          </p:stCondLst>
                                        </p:cTn>
                                        <p:tgtEl>
                                          <p:spTgt spid="31"/>
                                        </p:tgtEl>
                                        <p:attrNameLst>
                                          <p:attrName>style.visibility</p:attrName>
                                        </p:attrNameLst>
                                      </p:cBhvr>
                                      <p:to>
                                        <p:strVal val="visible"/>
                                      </p:to>
                                    </p:set>
                                    <p:animEffect transition="in" filter="fade">
                                      <p:cBhvr>
                                        <p:cTn id="41" dur="750"/>
                                        <p:tgtEl>
                                          <p:spTgt spid="31"/>
                                        </p:tgtEl>
                                      </p:cBhvr>
                                    </p:animEffect>
                                    <p:anim calcmode="lin" valueType="num">
                                      <p:cBhvr>
                                        <p:cTn id="42" dur="750" fill="hold"/>
                                        <p:tgtEl>
                                          <p:spTgt spid="31"/>
                                        </p:tgtEl>
                                        <p:attrNameLst>
                                          <p:attrName>ppt_x</p:attrName>
                                        </p:attrNameLst>
                                      </p:cBhvr>
                                      <p:tavLst>
                                        <p:tav tm="0">
                                          <p:val>
                                            <p:strVal val="#ppt_x"/>
                                          </p:val>
                                        </p:tav>
                                        <p:tav tm="100000">
                                          <p:val>
                                            <p:strVal val="#ppt_x"/>
                                          </p:val>
                                        </p:tav>
                                      </p:tavLst>
                                    </p:anim>
                                    <p:anim calcmode="lin" valueType="num">
                                      <p:cBhvr>
                                        <p:cTn id="43" dur="750" fill="hold"/>
                                        <p:tgtEl>
                                          <p:spTgt spid="3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75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fade">
                                      <p:cBhvr>
                                        <p:cTn id="46" dur="750"/>
                                        <p:tgtEl>
                                          <p:spTgt spid="25">
                                            <p:txEl>
                                              <p:pRg st="0" end="0"/>
                                            </p:txEl>
                                          </p:spTgt>
                                        </p:tgtEl>
                                      </p:cBhvr>
                                    </p:animEffect>
                                    <p:anim calcmode="lin" valueType="num">
                                      <p:cBhvr>
                                        <p:cTn id="47" dur="75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48" dur="750" fill="hold"/>
                                        <p:tgtEl>
                                          <p:spTgt spid="25">
                                            <p:txEl>
                                              <p:pRg st="0" end="0"/>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75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750"/>
                                        <p:tgtEl>
                                          <p:spTgt spid="32"/>
                                        </p:tgtEl>
                                      </p:cBhvr>
                                    </p:animEffect>
                                    <p:anim calcmode="lin" valueType="num">
                                      <p:cBhvr>
                                        <p:cTn id="52" dur="750" fill="hold"/>
                                        <p:tgtEl>
                                          <p:spTgt spid="32"/>
                                        </p:tgtEl>
                                        <p:attrNameLst>
                                          <p:attrName>ppt_x</p:attrName>
                                        </p:attrNameLst>
                                      </p:cBhvr>
                                      <p:tavLst>
                                        <p:tav tm="0">
                                          <p:val>
                                            <p:strVal val="#ppt_x"/>
                                          </p:val>
                                        </p:tav>
                                        <p:tav tm="100000">
                                          <p:val>
                                            <p:strVal val="#ppt_x"/>
                                          </p:val>
                                        </p:tav>
                                      </p:tavLst>
                                    </p:anim>
                                    <p:anim calcmode="lin" valueType="num">
                                      <p:cBhvr>
                                        <p:cTn id="53" dur="750" fill="hold"/>
                                        <p:tgtEl>
                                          <p:spTgt spid="3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nodePh="1">
                                  <p:stCondLst>
                                    <p:cond delay="750"/>
                                  </p:stCondLst>
                                  <p:endCondLst>
                                    <p:cond evt="begin" delay="0">
                                      <p:tn val="54"/>
                                    </p:cond>
                                  </p:endCondLst>
                                  <p:childTnLst>
                                    <p:set>
                                      <p:cBhvr>
                                        <p:cTn id="55" dur="1" fill="hold">
                                          <p:stCondLst>
                                            <p:cond delay="0"/>
                                          </p:stCondLst>
                                        </p:cTn>
                                        <p:tgtEl>
                                          <p:spTgt spid="33"/>
                                        </p:tgtEl>
                                        <p:attrNameLst>
                                          <p:attrName>style.visibility</p:attrName>
                                        </p:attrNameLst>
                                      </p:cBhvr>
                                      <p:to>
                                        <p:strVal val="visible"/>
                                      </p:to>
                                    </p:set>
                                    <p:animEffect transition="in" filter="fade">
                                      <p:cBhvr>
                                        <p:cTn id="56" dur="750"/>
                                        <p:tgtEl>
                                          <p:spTgt spid="33"/>
                                        </p:tgtEl>
                                      </p:cBhvr>
                                    </p:animEffect>
                                    <p:anim calcmode="lin" valueType="num">
                                      <p:cBhvr>
                                        <p:cTn id="57" dur="750" fill="hold"/>
                                        <p:tgtEl>
                                          <p:spTgt spid="33"/>
                                        </p:tgtEl>
                                        <p:attrNameLst>
                                          <p:attrName>ppt_x</p:attrName>
                                        </p:attrNameLst>
                                      </p:cBhvr>
                                      <p:tavLst>
                                        <p:tav tm="0">
                                          <p:val>
                                            <p:strVal val="#ppt_x"/>
                                          </p:val>
                                        </p:tav>
                                        <p:tav tm="100000">
                                          <p:val>
                                            <p:strVal val="#ppt_x"/>
                                          </p:val>
                                        </p:tav>
                                      </p:tavLst>
                                    </p:anim>
                                    <p:anim calcmode="lin" valueType="num">
                                      <p:cBhvr>
                                        <p:cTn id="58" dur="750" fill="hold"/>
                                        <p:tgtEl>
                                          <p:spTgt spid="33"/>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1000"/>
                                  </p:stCondLst>
                                  <p:childTnLst>
                                    <p:set>
                                      <p:cBhvr>
                                        <p:cTn id="60" dur="1" fill="hold">
                                          <p:stCondLst>
                                            <p:cond delay="0"/>
                                          </p:stCondLst>
                                        </p:cTn>
                                        <p:tgtEl>
                                          <p:spTgt spid="27">
                                            <p:txEl>
                                              <p:pRg st="0" end="0"/>
                                            </p:txEl>
                                          </p:spTgt>
                                        </p:tgtEl>
                                        <p:attrNameLst>
                                          <p:attrName>style.visibility</p:attrName>
                                        </p:attrNameLst>
                                      </p:cBhvr>
                                      <p:to>
                                        <p:strVal val="visible"/>
                                      </p:to>
                                    </p:set>
                                    <p:animEffect transition="in" filter="fade">
                                      <p:cBhvr>
                                        <p:cTn id="61" dur="750"/>
                                        <p:tgtEl>
                                          <p:spTgt spid="27">
                                            <p:txEl>
                                              <p:pRg st="0" end="0"/>
                                            </p:txEl>
                                          </p:spTgt>
                                        </p:tgtEl>
                                      </p:cBhvr>
                                    </p:animEffect>
                                    <p:anim calcmode="lin" valueType="num">
                                      <p:cBhvr>
                                        <p:cTn id="62" dur="75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63" dur="750" fill="hold"/>
                                        <p:tgtEl>
                                          <p:spTgt spid="27">
                                            <p:txEl>
                                              <p:pRg st="0" end="0"/>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100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750"/>
                                        <p:tgtEl>
                                          <p:spTgt spid="34"/>
                                        </p:tgtEl>
                                      </p:cBhvr>
                                    </p:animEffect>
                                    <p:anim calcmode="lin" valueType="num">
                                      <p:cBhvr>
                                        <p:cTn id="67" dur="750" fill="hold"/>
                                        <p:tgtEl>
                                          <p:spTgt spid="34"/>
                                        </p:tgtEl>
                                        <p:attrNameLst>
                                          <p:attrName>ppt_x</p:attrName>
                                        </p:attrNameLst>
                                      </p:cBhvr>
                                      <p:tavLst>
                                        <p:tav tm="0">
                                          <p:val>
                                            <p:strVal val="#ppt_x"/>
                                          </p:val>
                                        </p:tav>
                                        <p:tav tm="100000">
                                          <p:val>
                                            <p:strVal val="#ppt_x"/>
                                          </p:val>
                                        </p:tav>
                                      </p:tavLst>
                                    </p:anim>
                                    <p:anim calcmode="lin" valueType="num">
                                      <p:cBhvr>
                                        <p:cTn id="68" dur="750" fill="hold"/>
                                        <p:tgtEl>
                                          <p:spTgt spid="34"/>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nodePh="1">
                                  <p:stCondLst>
                                    <p:cond delay="1000"/>
                                  </p:stCondLst>
                                  <p:endCondLst>
                                    <p:cond evt="begin" delay="0">
                                      <p:tn val="69"/>
                                    </p:cond>
                                  </p:endCondLst>
                                  <p:childTnLst>
                                    <p:set>
                                      <p:cBhvr>
                                        <p:cTn id="70" dur="1" fill="hold">
                                          <p:stCondLst>
                                            <p:cond delay="0"/>
                                          </p:stCondLst>
                                        </p:cTn>
                                        <p:tgtEl>
                                          <p:spTgt spid="35"/>
                                        </p:tgtEl>
                                        <p:attrNameLst>
                                          <p:attrName>style.visibility</p:attrName>
                                        </p:attrNameLst>
                                      </p:cBhvr>
                                      <p:to>
                                        <p:strVal val="visible"/>
                                      </p:to>
                                    </p:set>
                                    <p:animEffect transition="in" filter="fade">
                                      <p:cBhvr>
                                        <p:cTn id="71" dur="750"/>
                                        <p:tgtEl>
                                          <p:spTgt spid="35"/>
                                        </p:tgtEl>
                                      </p:cBhvr>
                                    </p:animEffect>
                                    <p:anim calcmode="lin" valueType="num">
                                      <p:cBhvr>
                                        <p:cTn id="72" dur="750" fill="hold"/>
                                        <p:tgtEl>
                                          <p:spTgt spid="35"/>
                                        </p:tgtEl>
                                        <p:attrNameLst>
                                          <p:attrName>ppt_x</p:attrName>
                                        </p:attrNameLst>
                                      </p:cBhvr>
                                      <p:tavLst>
                                        <p:tav tm="0">
                                          <p:val>
                                            <p:strVal val="#ppt_x"/>
                                          </p:val>
                                        </p:tav>
                                        <p:tav tm="100000">
                                          <p:val>
                                            <p:strVal val="#ppt_x"/>
                                          </p:val>
                                        </p:tav>
                                      </p:tavLst>
                                    </p:anim>
                                    <p:anim calcmode="lin" valueType="num">
                                      <p:cBhvr>
                                        <p:cTn id="73" dur="75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tmplLst>
          <p:tmpl lvl="1">
            <p:tnLst>
              <p:par>
                <p:cTn presetID="42" presetClass="entr" presetSubtype="0" fill="hold" nodeType="withEffect">
                  <p:stCondLst>
                    <p:cond delay="1000"/>
                  </p:stCondLst>
                  <p:childTnLst>
                    <p:set>
                      <p:cBhvr>
                        <p:cTn dur="1" fill="hold">
                          <p:stCondLst>
                            <p:cond delay="0"/>
                          </p:stCondLst>
                        </p:cTn>
                        <p:tgtEl>
                          <p:spTgt spid="27"/>
                        </p:tgtEl>
                        <p:attrNameLst>
                          <p:attrName>style.visibility</p:attrName>
                        </p:attrNameLst>
                      </p:cBhvr>
                      <p:to>
                        <p:strVal val="visible"/>
                      </p:to>
                    </p:set>
                    <p:animEffect transition="in" filter="fade">
                      <p:cBhvr>
                        <p:cTn dur="750"/>
                        <p:tgtEl>
                          <p:spTgt spid="27"/>
                        </p:tgtEl>
                      </p:cBhvr>
                    </p:animEffect>
                    <p:anim calcmode="lin" valueType="num">
                      <p:cBhvr>
                        <p:cTn dur="750" fill="hold"/>
                        <p:tgtEl>
                          <p:spTgt spid="27"/>
                        </p:tgtEl>
                        <p:attrNameLst>
                          <p:attrName>ppt_x</p:attrName>
                        </p:attrNameLst>
                      </p:cBhvr>
                      <p:tavLst>
                        <p:tav tm="0">
                          <p:val>
                            <p:strVal val="#ppt_x"/>
                          </p:val>
                        </p:tav>
                        <p:tav tm="100000">
                          <p:val>
                            <p:strVal val="#ppt_x"/>
                          </p:val>
                        </p:tav>
                      </p:tavLst>
                    </p:anim>
                    <p:anim calcmode="lin" valueType="num">
                      <p:cBhvr>
                        <p:cTn dur="750" fill="hold"/>
                        <p:tgtEl>
                          <p:spTgt spid="27"/>
                        </p:tgtEl>
                        <p:attrNameLst>
                          <p:attrName>ppt_y</p:attrName>
                        </p:attrNameLst>
                      </p:cBhvr>
                      <p:tavLst>
                        <p:tav tm="0">
                          <p:val>
                            <p:strVal val="#ppt_y+.1"/>
                          </p:val>
                        </p:tav>
                        <p:tav tm="100000">
                          <p:val>
                            <p:strVal val="#ppt_y"/>
                          </p:val>
                        </p:tav>
                      </p:tavLst>
                    </p:anim>
                  </p:childTnLst>
                </p:cTn>
              </p:par>
            </p:tnLst>
          </p:tmpl>
        </p:tmplLst>
      </p:bldP>
      <p:bldP spid="34" grpId="0" animBg="1"/>
      <p:bldP spid="35" grpId="0"/>
      <p:bldP spid="25" grpId="0" build="p">
        <p:tmplLst>
          <p:tmpl lvl="1">
            <p:tnLst>
              <p:par>
                <p:cTn presetID="42" presetClass="entr" presetSubtype="0" fill="hold" nodeType="withEffect">
                  <p:stCondLst>
                    <p:cond delay="750"/>
                  </p:stCondLst>
                  <p:childTnLst>
                    <p:set>
                      <p:cBhvr>
                        <p:cTn dur="1" fill="hold">
                          <p:stCondLst>
                            <p:cond delay="0"/>
                          </p:stCondLst>
                        </p:cTn>
                        <p:tgtEl>
                          <p:spTgt spid="25"/>
                        </p:tgtEl>
                        <p:attrNameLst>
                          <p:attrName>style.visibility</p:attrName>
                        </p:attrNameLst>
                      </p:cBhvr>
                      <p:to>
                        <p:strVal val="visible"/>
                      </p:to>
                    </p:set>
                    <p:animEffect transition="in" filter="fade">
                      <p:cBhvr>
                        <p:cTn dur="750"/>
                        <p:tgtEl>
                          <p:spTgt spid="25"/>
                        </p:tgtEl>
                      </p:cBhvr>
                    </p:animEffect>
                    <p:anim calcmode="lin" valueType="num">
                      <p:cBhvr>
                        <p:cTn dur="750" fill="hold"/>
                        <p:tgtEl>
                          <p:spTgt spid="25"/>
                        </p:tgtEl>
                        <p:attrNameLst>
                          <p:attrName>ppt_x</p:attrName>
                        </p:attrNameLst>
                      </p:cBhvr>
                      <p:tavLst>
                        <p:tav tm="0">
                          <p:val>
                            <p:strVal val="#ppt_x"/>
                          </p:val>
                        </p:tav>
                        <p:tav tm="100000">
                          <p:val>
                            <p:strVal val="#ppt_x"/>
                          </p:val>
                        </p:tav>
                      </p:tavLst>
                    </p:anim>
                    <p:anim calcmode="lin" valueType="num">
                      <p:cBhvr>
                        <p:cTn dur="750" fill="hold"/>
                        <p:tgtEl>
                          <p:spTgt spid="25"/>
                        </p:tgtEl>
                        <p:attrNameLst>
                          <p:attrName>ppt_y</p:attrName>
                        </p:attrNameLst>
                      </p:cBhvr>
                      <p:tavLst>
                        <p:tav tm="0">
                          <p:val>
                            <p:strVal val="#ppt_y+.1"/>
                          </p:val>
                        </p:tav>
                        <p:tav tm="100000">
                          <p:val>
                            <p:strVal val="#ppt_y"/>
                          </p:val>
                        </p:tav>
                      </p:tavLst>
                    </p:anim>
                  </p:childTnLst>
                </p:cTn>
              </p:par>
            </p:tnLst>
          </p:tmpl>
        </p:tmplLst>
      </p:bldP>
      <p:bldP spid="32" grpId="0" animBg="1"/>
      <p:bldP spid="33" grpId="0"/>
      <p:bldP spid="23" grpId="0" build="p">
        <p:tmplLst>
          <p:tmpl lvl="1">
            <p:tnLst>
              <p:par>
                <p:cTn presetID="42" presetClass="entr" presetSubtype="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Effect transition="in" filter="fade">
                      <p:cBhvr>
                        <p:cTn dur="750"/>
                        <p:tgtEl>
                          <p:spTgt spid="23"/>
                        </p:tgtEl>
                      </p:cBhvr>
                    </p:animEffect>
                    <p:anim calcmode="lin" valueType="num">
                      <p:cBhvr>
                        <p:cTn dur="750" fill="hold"/>
                        <p:tgtEl>
                          <p:spTgt spid="23"/>
                        </p:tgtEl>
                        <p:attrNameLst>
                          <p:attrName>ppt_x</p:attrName>
                        </p:attrNameLst>
                      </p:cBhvr>
                      <p:tavLst>
                        <p:tav tm="0">
                          <p:val>
                            <p:strVal val="#ppt_x"/>
                          </p:val>
                        </p:tav>
                        <p:tav tm="100000">
                          <p:val>
                            <p:strVal val="#ppt_x"/>
                          </p:val>
                        </p:tav>
                      </p:tavLst>
                    </p:anim>
                    <p:anim calcmode="lin" valueType="num">
                      <p:cBhvr>
                        <p:cTn dur="750" fill="hold"/>
                        <p:tgtEl>
                          <p:spTgt spid="23"/>
                        </p:tgtEl>
                        <p:attrNameLst>
                          <p:attrName>ppt_y</p:attrName>
                        </p:attrNameLst>
                      </p:cBhvr>
                      <p:tavLst>
                        <p:tav tm="0">
                          <p:val>
                            <p:strVal val="#ppt_y+.1"/>
                          </p:val>
                        </p:tav>
                        <p:tav tm="100000">
                          <p:val>
                            <p:strVal val="#ppt_y"/>
                          </p:val>
                        </p:tav>
                      </p:tavLst>
                    </p:anim>
                  </p:childTnLst>
                </p:cTn>
              </p:par>
            </p:tnLst>
          </p:tmpl>
        </p:tmplLst>
      </p:bldP>
      <p:bldP spid="30" grpId="0" animBg="1"/>
      <p:bldP spid="31" grpId="0"/>
      <p:bldP spid="21" grpId="0" build="p">
        <p:tmplLst>
          <p:tmpl lvl="1">
            <p:tnLst>
              <p:par>
                <p:cTn presetID="42"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Effect transition="in" filter="fade">
                      <p:cBhvr>
                        <p:cTn dur="750"/>
                        <p:tgtEl>
                          <p:spTgt spid="21"/>
                        </p:tgtEl>
                      </p:cBhvr>
                    </p:animEffect>
                    <p:anim calcmode="lin" valueType="num">
                      <p:cBhvr>
                        <p:cTn dur="750" fill="hold"/>
                        <p:tgtEl>
                          <p:spTgt spid="21"/>
                        </p:tgtEl>
                        <p:attrNameLst>
                          <p:attrName>ppt_x</p:attrName>
                        </p:attrNameLst>
                      </p:cBhvr>
                      <p:tavLst>
                        <p:tav tm="0">
                          <p:val>
                            <p:strVal val="#ppt_x"/>
                          </p:val>
                        </p:tav>
                        <p:tav tm="100000">
                          <p:val>
                            <p:strVal val="#ppt_x"/>
                          </p:val>
                        </p:tav>
                      </p:tavLst>
                    </p:anim>
                    <p:anim calcmode="lin" valueType="num">
                      <p:cBhvr>
                        <p:cTn dur="750" fill="hold"/>
                        <p:tgtEl>
                          <p:spTgt spid="21"/>
                        </p:tgtEl>
                        <p:attrNameLst>
                          <p:attrName>ppt_y</p:attrName>
                        </p:attrNameLst>
                      </p:cBhvr>
                      <p:tavLst>
                        <p:tav tm="0">
                          <p:val>
                            <p:strVal val="#ppt_y+.1"/>
                          </p:val>
                        </p:tav>
                        <p:tav tm="100000">
                          <p:val>
                            <p:strVal val="#ppt_y"/>
                          </p:val>
                        </p:tav>
                      </p:tavLst>
                    </p:anim>
                  </p:childTnLst>
                </p:cTn>
              </p:par>
            </p:tnLst>
          </p:tmpl>
        </p:tmplLst>
      </p:bldP>
      <p:bldP spid="28" grpId="0" animBg="1"/>
      <p:bldP spid="29" grpId="0"/>
      <p:bldP spid="5" grpId="0" build="p">
        <p:tmplLst>
          <p:tmpl lvl="1">
            <p:tnLst>
              <p:par>
                <p:cTn presetID="42"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750"/>
                        <p:tgtEl>
                          <p:spTgt spid="5"/>
                        </p:tgtEl>
                      </p:cBhvr>
                    </p:animEffect>
                    <p:anim calcmode="lin" valueType="num">
                      <p:cBhvr>
                        <p:cTn dur="750" fill="hold"/>
                        <p:tgtEl>
                          <p:spTgt spid="5"/>
                        </p:tgtEl>
                        <p:attrNameLst>
                          <p:attrName>ppt_x</p:attrName>
                        </p:attrNameLst>
                      </p:cBhvr>
                      <p:tavLst>
                        <p:tav tm="0">
                          <p:val>
                            <p:strVal val="#ppt_x"/>
                          </p:val>
                        </p:tav>
                        <p:tav tm="100000">
                          <p:val>
                            <p:strVal val="#ppt_x"/>
                          </p:val>
                        </p:tav>
                      </p:tavLst>
                    </p:anim>
                    <p:anim calcmode="lin" valueType="num">
                      <p:cBhvr>
                        <p:cTn dur="750" fill="hold"/>
                        <p:tgtEl>
                          <p:spTgt spid="5"/>
                        </p:tgtEl>
                        <p:attrNameLst>
                          <p:attrName>ppt_y</p:attrName>
                        </p:attrNameLst>
                      </p:cBhvr>
                      <p:tavLst>
                        <p:tav tm="0">
                          <p:val>
                            <p:strVal val="#ppt_y+.1"/>
                          </p:val>
                        </p:tav>
                        <p:tav tm="100000">
                          <p:val>
                            <p:strVal val="#ppt_y"/>
                          </p:val>
                        </p:tav>
                      </p:tavLst>
                    </p:anim>
                  </p:childTnLst>
                </p:cTn>
              </p:par>
            </p:tnLst>
          </p:tmpl>
        </p:tmplLst>
      </p:bldP>
      <p:bldP spid="4"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üzen_56">
    <p:spTree>
      <p:nvGrpSpPr>
        <p:cNvPr id="1" name=""/>
        <p:cNvGrpSpPr/>
        <p:nvPr/>
      </p:nvGrpSpPr>
      <p:grpSpPr>
        <a:xfrm>
          <a:off x="0" y="0"/>
          <a:ext cx="0" cy="0"/>
          <a:chOff x="0" y="0"/>
          <a:chExt cx="0" cy="0"/>
        </a:xfrm>
      </p:grpSpPr>
      <p:sp>
        <p:nvSpPr>
          <p:cNvPr id="42" name="Metin 4">
            <a:extLst>
              <a:ext uri="{FF2B5EF4-FFF2-40B4-BE49-F238E27FC236}">
                <a16:creationId xmlns:a16="http://schemas.microsoft.com/office/drawing/2014/main" id="{40ED3C94-9024-4A39-A43E-B24514C54BAF}"/>
              </a:ext>
            </a:extLst>
          </p:cNvPr>
          <p:cNvSpPr>
            <a:spLocks noGrp="1"/>
          </p:cNvSpPr>
          <p:nvPr>
            <p:ph type="body" sz="quarter" idx="40" hasCustomPrompt="1"/>
          </p:nvPr>
        </p:nvSpPr>
        <p:spPr>
          <a:xfrm>
            <a:off x="8854828" y="5050691"/>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39" name="Alt Başlık 4">
            <a:extLst>
              <a:ext uri="{FF2B5EF4-FFF2-40B4-BE49-F238E27FC236}">
                <a16:creationId xmlns:a16="http://schemas.microsoft.com/office/drawing/2014/main" id="{5B5D8EBA-F958-4DF0-A322-A1B8C88DA559}"/>
              </a:ext>
            </a:extLst>
          </p:cNvPr>
          <p:cNvSpPr>
            <a:spLocks noGrp="1"/>
          </p:cNvSpPr>
          <p:nvPr>
            <p:ph type="body" sz="quarter" idx="38" hasCustomPrompt="1"/>
          </p:nvPr>
        </p:nvSpPr>
        <p:spPr>
          <a:xfrm>
            <a:off x="8854828" y="4716856"/>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40" name="Dikdörtgen Arka Plan 4">
            <a:extLst>
              <a:ext uri="{FF2B5EF4-FFF2-40B4-BE49-F238E27FC236}">
                <a16:creationId xmlns:a16="http://schemas.microsoft.com/office/drawing/2014/main" id="{F5BC3779-1609-4D77-9E49-676734F76589}"/>
              </a:ext>
            </a:extLst>
          </p:cNvPr>
          <p:cNvSpPr/>
          <p:nvPr userDrawn="1"/>
        </p:nvSpPr>
        <p:spPr>
          <a:xfrm>
            <a:off x="9519171" y="3640524"/>
            <a:ext cx="969245" cy="9692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1" name="İkon 4">
            <a:extLst>
              <a:ext uri="{FF2B5EF4-FFF2-40B4-BE49-F238E27FC236}">
                <a16:creationId xmlns:a16="http://schemas.microsoft.com/office/drawing/2014/main" id="{B9227787-1FDF-4124-9854-939C4817DED3}"/>
              </a:ext>
            </a:extLst>
          </p:cNvPr>
          <p:cNvSpPr>
            <a:spLocks noGrp="1"/>
          </p:cNvSpPr>
          <p:nvPr>
            <p:ph type="pic" sz="quarter" idx="39"/>
          </p:nvPr>
        </p:nvSpPr>
        <p:spPr>
          <a:xfrm>
            <a:off x="9677562" y="3798121"/>
            <a:ext cx="652462" cy="654050"/>
          </a:xfrm>
          <a:prstGeom prst="rect">
            <a:avLst/>
          </a:prstGeom>
        </p:spPr>
        <p:txBody>
          <a:bodyPr/>
          <a:lstStyle>
            <a:lvl1pPr>
              <a:defRPr sz="1000">
                <a:solidFill>
                  <a:schemeClr val="bg1"/>
                </a:solidFill>
              </a:defRPr>
            </a:lvl1pPr>
          </a:lstStyle>
          <a:p>
            <a:endParaRPr lang="tr-TR"/>
          </a:p>
        </p:txBody>
      </p:sp>
      <p:sp>
        <p:nvSpPr>
          <p:cNvPr id="38" name="Metin 3">
            <a:extLst>
              <a:ext uri="{FF2B5EF4-FFF2-40B4-BE49-F238E27FC236}">
                <a16:creationId xmlns:a16="http://schemas.microsoft.com/office/drawing/2014/main" id="{2484D191-3446-43E0-8E5E-04CABBC0D626}"/>
              </a:ext>
            </a:extLst>
          </p:cNvPr>
          <p:cNvSpPr>
            <a:spLocks noGrp="1"/>
          </p:cNvSpPr>
          <p:nvPr>
            <p:ph type="body" sz="quarter" idx="37" hasCustomPrompt="1"/>
          </p:nvPr>
        </p:nvSpPr>
        <p:spPr>
          <a:xfrm>
            <a:off x="6096000" y="5050691"/>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35" name="Alt Başlık 3">
            <a:extLst>
              <a:ext uri="{FF2B5EF4-FFF2-40B4-BE49-F238E27FC236}">
                <a16:creationId xmlns:a16="http://schemas.microsoft.com/office/drawing/2014/main" id="{3C70034F-7B94-4E78-8CEA-107C08BD00AC}"/>
              </a:ext>
            </a:extLst>
          </p:cNvPr>
          <p:cNvSpPr>
            <a:spLocks noGrp="1"/>
          </p:cNvSpPr>
          <p:nvPr>
            <p:ph type="body" sz="quarter" idx="35" hasCustomPrompt="1"/>
          </p:nvPr>
        </p:nvSpPr>
        <p:spPr>
          <a:xfrm>
            <a:off x="6096000" y="4716856"/>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36" name="Dikdörtgen Arka Plan 3">
            <a:extLst>
              <a:ext uri="{FF2B5EF4-FFF2-40B4-BE49-F238E27FC236}">
                <a16:creationId xmlns:a16="http://schemas.microsoft.com/office/drawing/2014/main" id="{BB775212-121A-4D48-A08C-EB36CB5D5739}"/>
              </a:ext>
            </a:extLst>
          </p:cNvPr>
          <p:cNvSpPr/>
          <p:nvPr userDrawn="1"/>
        </p:nvSpPr>
        <p:spPr>
          <a:xfrm>
            <a:off x="6760343" y="3640524"/>
            <a:ext cx="969245" cy="9692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İkon 3">
            <a:extLst>
              <a:ext uri="{FF2B5EF4-FFF2-40B4-BE49-F238E27FC236}">
                <a16:creationId xmlns:a16="http://schemas.microsoft.com/office/drawing/2014/main" id="{01799481-FACE-4C5E-957C-92645BFEDA72}"/>
              </a:ext>
            </a:extLst>
          </p:cNvPr>
          <p:cNvSpPr>
            <a:spLocks noGrp="1"/>
          </p:cNvSpPr>
          <p:nvPr>
            <p:ph type="pic" sz="quarter" idx="36"/>
          </p:nvPr>
        </p:nvSpPr>
        <p:spPr>
          <a:xfrm>
            <a:off x="6918734" y="3798121"/>
            <a:ext cx="652462" cy="654050"/>
          </a:xfrm>
          <a:prstGeom prst="rect">
            <a:avLst/>
          </a:prstGeom>
        </p:spPr>
        <p:txBody>
          <a:bodyPr/>
          <a:lstStyle>
            <a:lvl1pPr>
              <a:defRPr sz="1000">
                <a:solidFill>
                  <a:schemeClr val="bg1"/>
                </a:solidFill>
              </a:defRPr>
            </a:lvl1pPr>
          </a:lstStyle>
          <a:p>
            <a:endParaRPr lang="tr-TR"/>
          </a:p>
        </p:txBody>
      </p:sp>
      <p:sp>
        <p:nvSpPr>
          <p:cNvPr id="34" name="Metin 2">
            <a:extLst>
              <a:ext uri="{FF2B5EF4-FFF2-40B4-BE49-F238E27FC236}">
                <a16:creationId xmlns:a16="http://schemas.microsoft.com/office/drawing/2014/main" id="{4BFADD74-DB6A-4CDB-8DA8-471E355E28F6}"/>
              </a:ext>
            </a:extLst>
          </p:cNvPr>
          <p:cNvSpPr>
            <a:spLocks noGrp="1"/>
          </p:cNvSpPr>
          <p:nvPr>
            <p:ph type="body" sz="quarter" idx="28" hasCustomPrompt="1"/>
          </p:nvPr>
        </p:nvSpPr>
        <p:spPr>
          <a:xfrm>
            <a:off x="8856809" y="2947777"/>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31" name="Alt Başlık 2">
            <a:extLst>
              <a:ext uri="{FF2B5EF4-FFF2-40B4-BE49-F238E27FC236}">
                <a16:creationId xmlns:a16="http://schemas.microsoft.com/office/drawing/2014/main" id="{23877CDC-1BB5-419D-8EEF-F0B1B4BDB433}"/>
              </a:ext>
            </a:extLst>
          </p:cNvPr>
          <p:cNvSpPr>
            <a:spLocks noGrp="1"/>
          </p:cNvSpPr>
          <p:nvPr>
            <p:ph type="body" sz="quarter" idx="26" hasCustomPrompt="1"/>
          </p:nvPr>
        </p:nvSpPr>
        <p:spPr>
          <a:xfrm>
            <a:off x="8856809" y="2613942"/>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32" name="Dikdörtgen Arka Plan 2">
            <a:extLst>
              <a:ext uri="{FF2B5EF4-FFF2-40B4-BE49-F238E27FC236}">
                <a16:creationId xmlns:a16="http://schemas.microsoft.com/office/drawing/2014/main" id="{B7A57499-A56C-488A-B1BE-AF9E0965EA82}"/>
              </a:ext>
            </a:extLst>
          </p:cNvPr>
          <p:cNvSpPr/>
          <p:nvPr userDrawn="1"/>
        </p:nvSpPr>
        <p:spPr>
          <a:xfrm>
            <a:off x="9521152" y="1537610"/>
            <a:ext cx="969245" cy="9692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İkon 2">
            <a:extLst>
              <a:ext uri="{FF2B5EF4-FFF2-40B4-BE49-F238E27FC236}">
                <a16:creationId xmlns:a16="http://schemas.microsoft.com/office/drawing/2014/main" id="{43E563E5-6300-485A-B6A9-C9A519ABA142}"/>
              </a:ext>
            </a:extLst>
          </p:cNvPr>
          <p:cNvSpPr>
            <a:spLocks noGrp="1"/>
          </p:cNvSpPr>
          <p:nvPr>
            <p:ph type="pic" sz="quarter" idx="27"/>
          </p:nvPr>
        </p:nvSpPr>
        <p:spPr>
          <a:xfrm>
            <a:off x="9679543" y="1695207"/>
            <a:ext cx="652462" cy="654050"/>
          </a:xfrm>
          <a:prstGeom prst="rect">
            <a:avLst/>
          </a:prstGeom>
        </p:spPr>
        <p:txBody>
          <a:bodyPr/>
          <a:lstStyle>
            <a:lvl1pPr>
              <a:defRPr sz="1000">
                <a:solidFill>
                  <a:schemeClr val="bg1"/>
                </a:solidFill>
              </a:defRPr>
            </a:lvl1pPr>
          </a:lstStyle>
          <a:p>
            <a:endParaRPr lang="tr-TR"/>
          </a:p>
        </p:txBody>
      </p:sp>
      <p:sp>
        <p:nvSpPr>
          <p:cNvPr id="30" name="Metin 1">
            <a:extLst>
              <a:ext uri="{FF2B5EF4-FFF2-40B4-BE49-F238E27FC236}">
                <a16:creationId xmlns:a16="http://schemas.microsoft.com/office/drawing/2014/main" id="{46693818-46A8-4CC0-8ED0-D15AC976009A}"/>
              </a:ext>
            </a:extLst>
          </p:cNvPr>
          <p:cNvSpPr>
            <a:spLocks noGrp="1"/>
          </p:cNvSpPr>
          <p:nvPr>
            <p:ph type="body" sz="quarter" idx="25" hasCustomPrompt="1"/>
          </p:nvPr>
        </p:nvSpPr>
        <p:spPr>
          <a:xfrm>
            <a:off x="6097981" y="2947777"/>
            <a:ext cx="2305050" cy="374086"/>
          </a:xfrm>
          <a:prstGeom prst="rect">
            <a:avLst/>
          </a:prstGeom>
        </p:spPr>
        <p:txBody>
          <a:bodyPr/>
          <a:lstStyle>
            <a:lvl1pPr marL="0" indent="0" algn="ctr">
              <a:lnSpc>
                <a:spcPct val="120000"/>
              </a:lnSpc>
              <a:spcBef>
                <a:spcPts val="1200"/>
              </a:spcBef>
              <a:buNone/>
              <a:defRPr sz="1400">
                <a:solidFill>
                  <a:schemeClr val="tx2"/>
                </a:solidFill>
                <a:latin typeface="+mn-lt"/>
              </a:defRPr>
            </a:lvl1pPr>
          </a:lstStyle>
          <a:p>
            <a:pPr lvl="0"/>
            <a:r>
              <a:rPr lang="da-DK" dirty="0"/>
              <a:t>Lorem ipsum dolor sit</a:t>
            </a:r>
            <a:endParaRPr lang="tr-TR" dirty="0"/>
          </a:p>
        </p:txBody>
      </p:sp>
      <p:sp>
        <p:nvSpPr>
          <p:cNvPr id="27" name="Alt Başlık 1">
            <a:extLst>
              <a:ext uri="{FF2B5EF4-FFF2-40B4-BE49-F238E27FC236}">
                <a16:creationId xmlns:a16="http://schemas.microsoft.com/office/drawing/2014/main" id="{8F8A7093-18C6-405F-95F4-60C9E65F0901}"/>
              </a:ext>
            </a:extLst>
          </p:cNvPr>
          <p:cNvSpPr>
            <a:spLocks noGrp="1"/>
          </p:cNvSpPr>
          <p:nvPr>
            <p:ph type="body" sz="quarter" idx="11" hasCustomPrompt="1"/>
          </p:nvPr>
        </p:nvSpPr>
        <p:spPr>
          <a:xfrm>
            <a:off x="6097981" y="2613942"/>
            <a:ext cx="2305050" cy="324003"/>
          </a:xfrm>
          <a:prstGeom prst="rect">
            <a:avLst/>
          </a:prstGeom>
        </p:spPr>
        <p:txBody>
          <a:bodyPr/>
          <a:lstStyle>
            <a:lvl1pPr marL="0" indent="0" algn="ctr">
              <a:lnSpc>
                <a:spcPct val="120000"/>
              </a:lnSpc>
              <a:spcBef>
                <a:spcPts val="1200"/>
              </a:spcBef>
              <a:buNone/>
              <a:defRPr sz="1800">
                <a:solidFill>
                  <a:schemeClr val="tx1"/>
                </a:solidFill>
                <a:latin typeface="Raleway SemiBold" panose="020B0703030101060003" pitchFamily="34" charset="-94"/>
              </a:defRPr>
            </a:lvl1pPr>
          </a:lstStyle>
          <a:p>
            <a:pPr lvl="0"/>
            <a:r>
              <a:rPr lang="tr-TR" dirty="0" err="1"/>
              <a:t>Lorem</a:t>
            </a:r>
            <a:r>
              <a:rPr lang="tr-TR" dirty="0"/>
              <a:t> </a:t>
            </a:r>
            <a:r>
              <a:rPr lang="tr-TR" dirty="0" err="1"/>
              <a:t>ipsum</a:t>
            </a:r>
            <a:endParaRPr lang="tr-TR" dirty="0"/>
          </a:p>
        </p:txBody>
      </p:sp>
      <p:sp>
        <p:nvSpPr>
          <p:cNvPr id="28" name="Dikdörtgen Arka Plan 1">
            <a:extLst>
              <a:ext uri="{FF2B5EF4-FFF2-40B4-BE49-F238E27FC236}">
                <a16:creationId xmlns:a16="http://schemas.microsoft.com/office/drawing/2014/main" id="{D6CF7869-00CE-4420-9598-E76F853D23BD}"/>
              </a:ext>
            </a:extLst>
          </p:cNvPr>
          <p:cNvSpPr/>
          <p:nvPr userDrawn="1"/>
        </p:nvSpPr>
        <p:spPr>
          <a:xfrm>
            <a:off x="6762324" y="1537610"/>
            <a:ext cx="969245" cy="9692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İkon 1">
            <a:extLst>
              <a:ext uri="{FF2B5EF4-FFF2-40B4-BE49-F238E27FC236}">
                <a16:creationId xmlns:a16="http://schemas.microsoft.com/office/drawing/2014/main" id="{FA7C74A4-C65B-4456-9781-A70B053FC732}"/>
              </a:ext>
            </a:extLst>
          </p:cNvPr>
          <p:cNvSpPr>
            <a:spLocks noGrp="1"/>
          </p:cNvSpPr>
          <p:nvPr>
            <p:ph type="pic" sz="quarter" idx="18"/>
          </p:nvPr>
        </p:nvSpPr>
        <p:spPr>
          <a:xfrm>
            <a:off x="6920715" y="1695207"/>
            <a:ext cx="652462" cy="654050"/>
          </a:xfrm>
          <a:prstGeom prst="rect">
            <a:avLst/>
          </a:prstGeom>
        </p:spPr>
        <p:txBody>
          <a:bodyPr/>
          <a:lstStyle>
            <a:lvl1pPr>
              <a:defRPr sz="1000">
                <a:solidFill>
                  <a:schemeClr val="bg1"/>
                </a:solidFill>
              </a:defRPr>
            </a:lvl1pPr>
          </a:lstStyle>
          <a:p>
            <a:endParaRPr lang="tr-TR"/>
          </a:p>
        </p:txBody>
      </p:sp>
      <p:cxnSp>
        <p:nvCxnSpPr>
          <p:cNvPr id="43" name="Düz Bağlayıcı">
            <a:extLst>
              <a:ext uri="{FF2B5EF4-FFF2-40B4-BE49-F238E27FC236}">
                <a16:creationId xmlns:a16="http://schemas.microsoft.com/office/drawing/2014/main" id="{F7C57287-F705-43A7-A93D-1AAE04310E0A}"/>
              </a:ext>
            </a:extLst>
          </p:cNvPr>
          <p:cNvCxnSpPr>
            <a:cxnSpLocks/>
          </p:cNvCxnSpPr>
          <p:nvPr userDrawn="1"/>
        </p:nvCxnSpPr>
        <p:spPr>
          <a:xfrm>
            <a:off x="6097981" y="3433605"/>
            <a:ext cx="532923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Düz Bağlayıcı">
            <a:extLst>
              <a:ext uri="{FF2B5EF4-FFF2-40B4-BE49-F238E27FC236}">
                <a16:creationId xmlns:a16="http://schemas.microsoft.com/office/drawing/2014/main" id="{E6CBCABF-7CB8-4E46-9453-61236F319313}"/>
              </a:ext>
            </a:extLst>
          </p:cNvPr>
          <p:cNvCxnSpPr/>
          <p:nvPr userDrawn="1"/>
        </p:nvCxnSpPr>
        <p:spPr>
          <a:xfrm>
            <a:off x="8626677" y="1432789"/>
            <a:ext cx="0" cy="399242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Başlık">
            <a:extLst>
              <a:ext uri="{FF2B5EF4-FFF2-40B4-BE49-F238E27FC236}">
                <a16:creationId xmlns:a16="http://schemas.microsoft.com/office/drawing/2014/main" id="{D7109F64-A451-4B3A-A365-8CFBA238ABD5}"/>
              </a:ext>
            </a:extLst>
          </p:cNvPr>
          <p:cNvSpPr>
            <a:spLocks noGrp="1"/>
          </p:cNvSpPr>
          <p:nvPr>
            <p:ph type="title" hasCustomPrompt="1"/>
          </p:nvPr>
        </p:nvSpPr>
        <p:spPr>
          <a:xfrm>
            <a:off x="757635" y="3051175"/>
            <a:ext cx="4555330" cy="755650"/>
          </a:xfrm>
          <a:prstGeom prst="rect">
            <a:avLst/>
          </a:prstGeom>
          <a:noFill/>
          <a:ln w="31750">
            <a:solidFill>
              <a:schemeClr val="tx1"/>
            </a:solidFill>
          </a:ln>
        </p:spPr>
        <p:txBody>
          <a:bodyPr lIns="180000" tIns="180000" rIns="180000" bIns="72000" anchor="ctr" anchorCtr="0"/>
          <a:lstStyle>
            <a:lvl1pPr algn="ctr">
              <a:defRPr sz="4000">
                <a:solidFill>
                  <a:schemeClr val="tx1"/>
                </a:solidFill>
                <a:latin typeface="Raleway ExtraBold" panose="020B0903030101060003" pitchFamily="34" charset="-94"/>
              </a:defRPr>
            </a:lvl1pPr>
          </a:lstStyle>
          <a:p>
            <a:r>
              <a:rPr lang="tr-TR" dirty="0"/>
              <a:t>TEŞEKKÜRLER</a:t>
            </a:r>
          </a:p>
        </p:txBody>
      </p:sp>
      <p:sp>
        <p:nvSpPr>
          <p:cNvPr id="21" name="Slayt Numarası Yer Tutucusu 5">
            <a:extLst>
              <a:ext uri="{FF2B5EF4-FFF2-40B4-BE49-F238E27FC236}">
                <a16:creationId xmlns:a16="http://schemas.microsoft.com/office/drawing/2014/main" id="{1A4E9AE1-9A8F-4E76-BE13-A8B352891369}"/>
              </a:ext>
            </a:extLst>
          </p:cNvPr>
          <p:cNvSpPr>
            <a:spLocks noGrp="1"/>
          </p:cNvSpPr>
          <p:nvPr>
            <p:ph type="sldNum" sz="quarter" idx="4"/>
          </p:nvPr>
        </p:nvSpPr>
        <p:spPr>
          <a:xfrm>
            <a:off x="766763" y="6092825"/>
            <a:ext cx="766763" cy="765175"/>
          </a:xfrm>
          <a:prstGeom prst="rect">
            <a:avLst/>
          </a:prstGeom>
          <a:noFill/>
        </p:spPr>
        <p:txBody>
          <a:bodyPr vert="horz" lIns="91440" tIns="45720" rIns="91440" bIns="45720" rtlCol="0" anchor="ctr"/>
          <a:lstStyle>
            <a:lvl1pPr algn="l">
              <a:defRPr sz="1600">
                <a:solidFill>
                  <a:schemeClr val="tx1"/>
                </a:solidFill>
                <a:latin typeface="+mj-lt"/>
              </a:defRPr>
            </a:lvl1pPr>
          </a:lstStyle>
          <a:p>
            <a:fld id="{5F900F49-073D-4E3C-8E8A-66B2D5D5770A}" type="slidenum">
              <a:rPr lang="tr-TR" smtClean="0"/>
              <a:pPr/>
              <a:t>‹#›</a:t>
            </a:fld>
            <a:endParaRPr lang="tr-TR" dirty="0"/>
          </a:p>
        </p:txBody>
      </p:sp>
    </p:spTree>
    <p:extLst>
      <p:ext uri="{BB962C8B-B14F-4D97-AF65-F5344CB8AC3E}">
        <p14:creationId xmlns:p14="http://schemas.microsoft.com/office/powerpoint/2010/main" val="330594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16" presetClass="entr" presetSubtype="42"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barn(outHorizontal)">
                                      <p:cBhvr>
                                        <p:cTn id="11" dur="500"/>
                                        <p:tgtEl>
                                          <p:spTgt spid="44"/>
                                        </p:tgtEl>
                                      </p:cBhvr>
                                    </p:animEffect>
                                  </p:childTnLst>
                                </p:cTn>
                              </p:par>
                              <p:par>
                                <p:cTn id="12" presetID="16" presetClass="entr" presetSubtype="37" fill="hold"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barn(outVertical)">
                                      <p:cBhvr>
                                        <p:cTn id="14" dur="500"/>
                                        <p:tgtEl>
                                          <p:spTgt spid="43"/>
                                        </p:tgtEl>
                                      </p:cBhvr>
                                    </p:animEffect>
                                  </p:childTnLst>
                                </p:cTn>
                              </p:par>
                              <p:par>
                                <p:cTn id="15" presetID="53" presetClass="entr" presetSubtype="16" fill="hold" grpId="0" nodeType="withEffect">
                                  <p:stCondLst>
                                    <p:cond delay="250"/>
                                  </p:stCondLst>
                                  <p:childTnLst>
                                    <p:set>
                                      <p:cBhvr>
                                        <p:cTn id="16" dur="1" fill="hold">
                                          <p:stCondLst>
                                            <p:cond delay="0"/>
                                          </p:stCondLst>
                                        </p:cTn>
                                        <p:tgtEl>
                                          <p:spTgt spid="30">
                                            <p:txEl>
                                              <p:pRg st="0" end="0"/>
                                            </p:txEl>
                                          </p:spTgt>
                                        </p:tgtEl>
                                        <p:attrNameLst>
                                          <p:attrName>style.visibility</p:attrName>
                                        </p:attrNameLst>
                                      </p:cBhvr>
                                      <p:to>
                                        <p:strVal val="visible"/>
                                      </p:to>
                                    </p:set>
                                    <p:anim calcmode="lin" valueType="num">
                                      <p:cBhvr>
                                        <p:cTn id="17"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0">
                                            <p:txEl>
                                              <p:pRg st="0" end="0"/>
                                            </p:txEl>
                                          </p:spTgt>
                                        </p:tgtEl>
                                      </p:cBhvr>
                                    </p:animEffect>
                                  </p:childTnLst>
                                </p:cTn>
                              </p:par>
                              <p:par>
                                <p:cTn id="20" presetID="53" presetClass="entr" presetSubtype="16" fill="hold" grpId="0" nodeType="withEffect">
                                  <p:stCondLst>
                                    <p:cond delay="250"/>
                                  </p:stCondLst>
                                  <p:childTnLst>
                                    <p:set>
                                      <p:cBhvr>
                                        <p:cTn id="21" dur="1" fill="hold">
                                          <p:stCondLst>
                                            <p:cond delay="0"/>
                                          </p:stCondLst>
                                        </p:cTn>
                                        <p:tgtEl>
                                          <p:spTgt spid="27">
                                            <p:txEl>
                                              <p:pRg st="0" end="0"/>
                                            </p:txEl>
                                          </p:spTgt>
                                        </p:tgtEl>
                                        <p:attrNameLst>
                                          <p:attrName>style.visibility</p:attrName>
                                        </p:attrNameLst>
                                      </p:cBhvr>
                                      <p:to>
                                        <p:strVal val="visible"/>
                                      </p:to>
                                    </p:set>
                                    <p:anim calcmode="lin" valueType="num">
                                      <p:cBhvr>
                                        <p:cTn id="22"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7">
                                            <p:txEl>
                                              <p:pRg st="0" end="0"/>
                                            </p:txEl>
                                          </p:spTgt>
                                        </p:tgtEl>
                                      </p:cBhvr>
                                    </p:animEffect>
                                  </p:childTnLst>
                                </p:cTn>
                              </p:par>
                              <p:par>
                                <p:cTn id="25" presetID="53" presetClass="entr" presetSubtype="16" fill="hold" grpId="0" nodeType="withEffect">
                                  <p:stCondLst>
                                    <p:cond delay="25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ppt_w</p:attrName>
                                        </p:attrNameLst>
                                      </p:cBhvr>
                                      <p:tavLst>
                                        <p:tav tm="0">
                                          <p:val>
                                            <p:fltVal val="0"/>
                                          </p:val>
                                        </p:tav>
                                        <p:tav tm="100000">
                                          <p:val>
                                            <p:strVal val="#ppt_w"/>
                                          </p:val>
                                        </p:tav>
                                      </p:tavLst>
                                    </p:anim>
                                    <p:anim calcmode="lin" valueType="num">
                                      <p:cBhvr>
                                        <p:cTn id="28" dur="500" fill="hold"/>
                                        <p:tgtEl>
                                          <p:spTgt spid="28"/>
                                        </p:tgtEl>
                                        <p:attrNameLst>
                                          <p:attrName>ppt_h</p:attrName>
                                        </p:attrNameLst>
                                      </p:cBhvr>
                                      <p:tavLst>
                                        <p:tav tm="0">
                                          <p:val>
                                            <p:fltVal val="0"/>
                                          </p:val>
                                        </p:tav>
                                        <p:tav tm="100000">
                                          <p:val>
                                            <p:strVal val="#ppt_h"/>
                                          </p:val>
                                        </p:tav>
                                      </p:tavLst>
                                    </p:anim>
                                    <p:animEffect transition="in" filter="fade">
                                      <p:cBhvr>
                                        <p:cTn id="29" dur="500"/>
                                        <p:tgtEl>
                                          <p:spTgt spid="28"/>
                                        </p:tgtEl>
                                      </p:cBhvr>
                                    </p:animEffect>
                                  </p:childTnLst>
                                </p:cTn>
                              </p:par>
                              <p:par>
                                <p:cTn id="30" presetID="53" presetClass="entr" presetSubtype="16" fill="hold" grpId="0" nodeType="withEffect" nodePh="1">
                                  <p:stCondLst>
                                    <p:cond delay="250"/>
                                  </p:stCondLst>
                                  <p:endCondLst>
                                    <p:cond evt="begin" delay="0">
                                      <p:tn val="30"/>
                                    </p:cond>
                                  </p:endCondLst>
                                  <p:childTnLst>
                                    <p:set>
                                      <p:cBhvr>
                                        <p:cTn id="31" dur="1" fill="hold">
                                          <p:stCondLst>
                                            <p:cond delay="0"/>
                                          </p:stCondLst>
                                        </p:cTn>
                                        <p:tgtEl>
                                          <p:spTgt spid="29"/>
                                        </p:tgtEl>
                                        <p:attrNameLst>
                                          <p:attrName>style.visibility</p:attrName>
                                        </p:attrNameLst>
                                      </p:cBhvr>
                                      <p:to>
                                        <p:strVal val="visible"/>
                                      </p:to>
                                    </p:set>
                                    <p:anim calcmode="lin" valueType="num">
                                      <p:cBhvr>
                                        <p:cTn id="32" dur="500" fill="hold"/>
                                        <p:tgtEl>
                                          <p:spTgt spid="29"/>
                                        </p:tgtEl>
                                        <p:attrNameLst>
                                          <p:attrName>ppt_w</p:attrName>
                                        </p:attrNameLst>
                                      </p:cBhvr>
                                      <p:tavLst>
                                        <p:tav tm="0">
                                          <p:val>
                                            <p:fltVal val="0"/>
                                          </p:val>
                                        </p:tav>
                                        <p:tav tm="100000">
                                          <p:val>
                                            <p:strVal val="#ppt_w"/>
                                          </p:val>
                                        </p:tav>
                                      </p:tavLst>
                                    </p:anim>
                                    <p:anim calcmode="lin" valueType="num">
                                      <p:cBhvr>
                                        <p:cTn id="33" dur="500" fill="hold"/>
                                        <p:tgtEl>
                                          <p:spTgt spid="29"/>
                                        </p:tgtEl>
                                        <p:attrNameLst>
                                          <p:attrName>ppt_h</p:attrName>
                                        </p:attrNameLst>
                                      </p:cBhvr>
                                      <p:tavLst>
                                        <p:tav tm="0">
                                          <p:val>
                                            <p:fltVal val="0"/>
                                          </p:val>
                                        </p:tav>
                                        <p:tav tm="100000">
                                          <p:val>
                                            <p:strVal val="#ppt_h"/>
                                          </p:val>
                                        </p:tav>
                                      </p:tavLst>
                                    </p:anim>
                                    <p:animEffect transition="in" filter="fade">
                                      <p:cBhvr>
                                        <p:cTn id="34" dur="500"/>
                                        <p:tgtEl>
                                          <p:spTgt spid="29"/>
                                        </p:tgtEl>
                                      </p:cBhvr>
                                    </p:animEffect>
                                  </p:childTnLst>
                                </p:cTn>
                              </p:par>
                              <p:par>
                                <p:cTn id="35" presetID="53" presetClass="entr" presetSubtype="16" fill="hold" grpId="0" nodeType="withEffect">
                                  <p:stCondLst>
                                    <p:cond delay="500"/>
                                  </p:stCondLst>
                                  <p:childTnLst>
                                    <p:set>
                                      <p:cBhvr>
                                        <p:cTn id="36" dur="1" fill="hold">
                                          <p:stCondLst>
                                            <p:cond delay="0"/>
                                          </p:stCondLst>
                                        </p:cTn>
                                        <p:tgtEl>
                                          <p:spTgt spid="34">
                                            <p:txEl>
                                              <p:pRg st="0" end="0"/>
                                            </p:txEl>
                                          </p:spTgt>
                                        </p:tgtEl>
                                        <p:attrNameLst>
                                          <p:attrName>style.visibility</p:attrName>
                                        </p:attrNameLst>
                                      </p:cBhvr>
                                      <p:to>
                                        <p:strVal val="visible"/>
                                      </p:to>
                                    </p:set>
                                    <p:anim calcmode="lin" valueType="num">
                                      <p:cBhvr>
                                        <p:cTn id="37"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34">
                                            <p:txEl>
                                              <p:pRg st="0" end="0"/>
                                            </p:txEl>
                                          </p:spTgt>
                                        </p:tgtEl>
                                      </p:cBhvr>
                                    </p:animEffect>
                                  </p:childTnLst>
                                </p:cTn>
                              </p:par>
                              <p:par>
                                <p:cTn id="40" presetID="53" presetClass="entr" presetSubtype="16" fill="hold" grpId="0" nodeType="withEffect">
                                  <p:stCondLst>
                                    <p:cond delay="500"/>
                                  </p:stCondLst>
                                  <p:childTnLst>
                                    <p:set>
                                      <p:cBhvr>
                                        <p:cTn id="41" dur="1" fill="hold">
                                          <p:stCondLst>
                                            <p:cond delay="0"/>
                                          </p:stCondLst>
                                        </p:cTn>
                                        <p:tgtEl>
                                          <p:spTgt spid="31">
                                            <p:txEl>
                                              <p:pRg st="0" end="0"/>
                                            </p:txEl>
                                          </p:spTgt>
                                        </p:tgtEl>
                                        <p:attrNameLst>
                                          <p:attrName>style.visibility</p:attrName>
                                        </p:attrNameLst>
                                      </p:cBhvr>
                                      <p:to>
                                        <p:strVal val="visible"/>
                                      </p:to>
                                    </p:set>
                                    <p:anim calcmode="lin" valueType="num">
                                      <p:cBhvr>
                                        <p:cTn id="42"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31">
                                            <p:txEl>
                                              <p:pRg st="0" end="0"/>
                                            </p:txEl>
                                          </p:spTgt>
                                        </p:tgtEl>
                                      </p:cBhvr>
                                    </p:animEffect>
                                  </p:childTnLst>
                                </p:cTn>
                              </p:par>
                              <p:par>
                                <p:cTn id="45" presetID="53" presetClass="entr" presetSubtype="16" fill="hold" grpId="0" nodeType="withEffect">
                                  <p:stCondLst>
                                    <p:cond delay="500"/>
                                  </p:stCondLst>
                                  <p:childTnLst>
                                    <p:set>
                                      <p:cBhvr>
                                        <p:cTn id="46" dur="1" fill="hold">
                                          <p:stCondLst>
                                            <p:cond delay="0"/>
                                          </p:stCondLst>
                                        </p:cTn>
                                        <p:tgtEl>
                                          <p:spTgt spid="32"/>
                                        </p:tgtEl>
                                        <p:attrNameLst>
                                          <p:attrName>style.visibility</p:attrName>
                                        </p:attrNameLst>
                                      </p:cBhvr>
                                      <p:to>
                                        <p:strVal val="visible"/>
                                      </p:to>
                                    </p:set>
                                    <p:anim calcmode="lin" valueType="num">
                                      <p:cBhvr>
                                        <p:cTn id="47" dur="500" fill="hold"/>
                                        <p:tgtEl>
                                          <p:spTgt spid="32"/>
                                        </p:tgtEl>
                                        <p:attrNameLst>
                                          <p:attrName>ppt_w</p:attrName>
                                        </p:attrNameLst>
                                      </p:cBhvr>
                                      <p:tavLst>
                                        <p:tav tm="0">
                                          <p:val>
                                            <p:fltVal val="0"/>
                                          </p:val>
                                        </p:tav>
                                        <p:tav tm="100000">
                                          <p:val>
                                            <p:strVal val="#ppt_w"/>
                                          </p:val>
                                        </p:tav>
                                      </p:tavLst>
                                    </p:anim>
                                    <p:anim calcmode="lin" valueType="num">
                                      <p:cBhvr>
                                        <p:cTn id="48" dur="500" fill="hold"/>
                                        <p:tgtEl>
                                          <p:spTgt spid="32"/>
                                        </p:tgtEl>
                                        <p:attrNameLst>
                                          <p:attrName>ppt_h</p:attrName>
                                        </p:attrNameLst>
                                      </p:cBhvr>
                                      <p:tavLst>
                                        <p:tav tm="0">
                                          <p:val>
                                            <p:fltVal val="0"/>
                                          </p:val>
                                        </p:tav>
                                        <p:tav tm="100000">
                                          <p:val>
                                            <p:strVal val="#ppt_h"/>
                                          </p:val>
                                        </p:tav>
                                      </p:tavLst>
                                    </p:anim>
                                    <p:animEffect transition="in" filter="fade">
                                      <p:cBhvr>
                                        <p:cTn id="49" dur="500"/>
                                        <p:tgtEl>
                                          <p:spTgt spid="32"/>
                                        </p:tgtEl>
                                      </p:cBhvr>
                                    </p:animEffect>
                                  </p:childTnLst>
                                </p:cTn>
                              </p:par>
                              <p:par>
                                <p:cTn id="50" presetID="53" presetClass="entr" presetSubtype="16" fill="hold" grpId="0" nodeType="withEffect" nodePh="1">
                                  <p:stCondLst>
                                    <p:cond delay="500"/>
                                  </p:stCondLst>
                                  <p:endCondLst>
                                    <p:cond evt="begin" delay="0">
                                      <p:tn val="50"/>
                                    </p:cond>
                                  </p:end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par>
                                <p:cTn id="55" presetID="53" presetClass="entr" presetSubtype="16" fill="hold" grpId="0" nodeType="withEffect">
                                  <p:stCondLst>
                                    <p:cond delay="750"/>
                                  </p:stCondLst>
                                  <p:childTnLst>
                                    <p:set>
                                      <p:cBhvr>
                                        <p:cTn id="56" dur="1" fill="hold">
                                          <p:stCondLst>
                                            <p:cond delay="0"/>
                                          </p:stCondLst>
                                        </p:cTn>
                                        <p:tgtEl>
                                          <p:spTgt spid="38">
                                            <p:txEl>
                                              <p:pRg st="0" end="0"/>
                                            </p:txEl>
                                          </p:spTgt>
                                        </p:tgtEl>
                                        <p:attrNameLst>
                                          <p:attrName>style.visibility</p:attrName>
                                        </p:attrNameLst>
                                      </p:cBhvr>
                                      <p:to>
                                        <p:strVal val="visible"/>
                                      </p:to>
                                    </p:set>
                                    <p:anim calcmode="lin" valueType="num">
                                      <p:cBhvr>
                                        <p:cTn id="57" dur="5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38">
                                            <p:txEl>
                                              <p:pRg st="0" end="0"/>
                                            </p:txEl>
                                          </p:spTgt>
                                        </p:tgtEl>
                                        <p:attrNameLst>
                                          <p:attrName>ppt_h</p:attrName>
                                        </p:attrNameLst>
                                      </p:cBhvr>
                                      <p:tavLst>
                                        <p:tav tm="0">
                                          <p:val>
                                            <p:fltVal val="0"/>
                                          </p:val>
                                        </p:tav>
                                        <p:tav tm="100000">
                                          <p:val>
                                            <p:strVal val="#ppt_h"/>
                                          </p:val>
                                        </p:tav>
                                      </p:tavLst>
                                    </p:anim>
                                    <p:animEffect transition="in" filter="fade">
                                      <p:cBhvr>
                                        <p:cTn id="59" dur="500"/>
                                        <p:tgtEl>
                                          <p:spTgt spid="38">
                                            <p:txEl>
                                              <p:pRg st="0" end="0"/>
                                            </p:txEl>
                                          </p:spTgt>
                                        </p:tgtEl>
                                      </p:cBhvr>
                                    </p:animEffect>
                                  </p:childTnLst>
                                </p:cTn>
                              </p:par>
                              <p:par>
                                <p:cTn id="60" presetID="53" presetClass="entr" presetSubtype="16" fill="hold" grpId="0" nodeType="withEffect">
                                  <p:stCondLst>
                                    <p:cond delay="750"/>
                                  </p:stCondLst>
                                  <p:childTnLst>
                                    <p:set>
                                      <p:cBhvr>
                                        <p:cTn id="61" dur="1" fill="hold">
                                          <p:stCondLst>
                                            <p:cond delay="0"/>
                                          </p:stCondLst>
                                        </p:cTn>
                                        <p:tgtEl>
                                          <p:spTgt spid="35">
                                            <p:txEl>
                                              <p:pRg st="0" end="0"/>
                                            </p:txEl>
                                          </p:spTgt>
                                        </p:tgtEl>
                                        <p:attrNameLst>
                                          <p:attrName>style.visibility</p:attrName>
                                        </p:attrNameLst>
                                      </p:cBhvr>
                                      <p:to>
                                        <p:strVal val="visible"/>
                                      </p:to>
                                    </p:set>
                                    <p:anim calcmode="lin" valueType="num">
                                      <p:cBhvr>
                                        <p:cTn id="62"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35">
                                            <p:txEl>
                                              <p:pRg st="0" end="0"/>
                                            </p:txEl>
                                          </p:spTgt>
                                        </p:tgtEl>
                                      </p:cBhvr>
                                    </p:animEffect>
                                  </p:childTnLst>
                                </p:cTn>
                              </p:par>
                              <p:par>
                                <p:cTn id="65" presetID="53" presetClass="entr" presetSubtype="16" fill="hold" grpId="0" nodeType="withEffect">
                                  <p:stCondLst>
                                    <p:cond delay="75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fill="hold"/>
                                        <p:tgtEl>
                                          <p:spTgt spid="36"/>
                                        </p:tgtEl>
                                        <p:attrNameLst>
                                          <p:attrName>ppt_w</p:attrName>
                                        </p:attrNameLst>
                                      </p:cBhvr>
                                      <p:tavLst>
                                        <p:tav tm="0">
                                          <p:val>
                                            <p:fltVal val="0"/>
                                          </p:val>
                                        </p:tav>
                                        <p:tav tm="100000">
                                          <p:val>
                                            <p:strVal val="#ppt_w"/>
                                          </p:val>
                                        </p:tav>
                                      </p:tavLst>
                                    </p:anim>
                                    <p:anim calcmode="lin" valueType="num">
                                      <p:cBhvr>
                                        <p:cTn id="68" dur="500" fill="hold"/>
                                        <p:tgtEl>
                                          <p:spTgt spid="36"/>
                                        </p:tgtEl>
                                        <p:attrNameLst>
                                          <p:attrName>ppt_h</p:attrName>
                                        </p:attrNameLst>
                                      </p:cBhvr>
                                      <p:tavLst>
                                        <p:tav tm="0">
                                          <p:val>
                                            <p:fltVal val="0"/>
                                          </p:val>
                                        </p:tav>
                                        <p:tav tm="100000">
                                          <p:val>
                                            <p:strVal val="#ppt_h"/>
                                          </p:val>
                                        </p:tav>
                                      </p:tavLst>
                                    </p:anim>
                                    <p:animEffect transition="in" filter="fade">
                                      <p:cBhvr>
                                        <p:cTn id="69" dur="500"/>
                                        <p:tgtEl>
                                          <p:spTgt spid="36"/>
                                        </p:tgtEl>
                                      </p:cBhvr>
                                    </p:animEffect>
                                  </p:childTnLst>
                                </p:cTn>
                              </p:par>
                              <p:par>
                                <p:cTn id="70" presetID="53" presetClass="entr" presetSubtype="16" fill="hold" grpId="0" nodeType="withEffect" nodePh="1">
                                  <p:stCondLst>
                                    <p:cond delay="750"/>
                                  </p:stCondLst>
                                  <p:endCondLst>
                                    <p:cond evt="begin" delay="0">
                                      <p:tn val="70"/>
                                    </p:cond>
                                  </p:endCondLst>
                                  <p:childTnLst>
                                    <p:set>
                                      <p:cBhvr>
                                        <p:cTn id="71" dur="1" fill="hold">
                                          <p:stCondLst>
                                            <p:cond delay="0"/>
                                          </p:stCondLst>
                                        </p:cTn>
                                        <p:tgtEl>
                                          <p:spTgt spid="37"/>
                                        </p:tgtEl>
                                        <p:attrNameLst>
                                          <p:attrName>style.visibility</p:attrName>
                                        </p:attrNameLst>
                                      </p:cBhvr>
                                      <p:to>
                                        <p:strVal val="visible"/>
                                      </p:to>
                                    </p:set>
                                    <p:anim calcmode="lin" valueType="num">
                                      <p:cBhvr>
                                        <p:cTn id="72" dur="500" fill="hold"/>
                                        <p:tgtEl>
                                          <p:spTgt spid="37"/>
                                        </p:tgtEl>
                                        <p:attrNameLst>
                                          <p:attrName>ppt_w</p:attrName>
                                        </p:attrNameLst>
                                      </p:cBhvr>
                                      <p:tavLst>
                                        <p:tav tm="0">
                                          <p:val>
                                            <p:fltVal val="0"/>
                                          </p:val>
                                        </p:tav>
                                        <p:tav tm="100000">
                                          <p:val>
                                            <p:strVal val="#ppt_w"/>
                                          </p:val>
                                        </p:tav>
                                      </p:tavLst>
                                    </p:anim>
                                    <p:anim calcmode="lin" valueType="num">
                                      <p:cBhvr>
                                        <p:cTn id="73" dur="500" fill="hold"/>
                                        <p:tgtEl>
                                          <p:spTgt spid="37"/>
                                        </p:tgtEl>
                                        <p:attrNameLst>
                                          <p:attrName>ppt_h</p:attrName>
                                        </p:attrNameLst>
                                      </p:cBhvr>
                                      <p:tavLst>
                                        <p:tav tm="0">
                                          <p:val>
                                            <p:fltVal val="0"/>
                                          </p:val>
                                        </p:tav>
                                        <p:tav tm="100000">
                                          <p:val>
                                            <p:strVal val="#ppt_h"/>
                                          </p:val>
                                        </p:tav>
                                      </p:tavLst>
                                    </p:anim>
                                    <p:animEffect transition="in" filter="fade">
                                      <p:cBhvr>
                                        <p:cTn id="74" dur="500"/>
                                        <p:tgtEl>
                                          <p:spTgt spid="37"/>
                                        </p:tgtEl>
                                      </p:cBhvr>
                                    </p:animEffect>
                                  </p:childTnLst>
                                </p:cTn>
                              </p:par>
                              <p:par>
                                <p:cTn id="75" presetID="53" presetClass="entr" presetSubtype="16" fill="hold" grpId="0" nodeType="withEffect">
                                  <p:stCondLst>
                                    <p:cond delay="1000"/>
                                  </p:stCondLst>
                                  <p:childTnLst>
                                    <p:set>
                                      <p:cBhvr>
                                        <p:cTn id="76" dur="1" fill="hold">
                                          <p:stCondLst>
                                            <p:cond delay="0"/>
                                          </p:stCondLst>
                                        </p:cTn>
                                        <p:tgtEl>
                                          <p:spTgt spid="42">
                                            <p:txEl>
                                              <p:pRg st="0" end="0"/>
                                            </p:txEl>
                                          </p:spTgt>
                                        </p:tgtEl>
                                        <p:attrNameLst>
                                          <p:attrName>style.visibility</p:attrName>
                                        </p:attrNameLst>
                                      </p:cBhvr>
                                      <p:to>
                                        <p:strVal val="visible"/>
                                      </p:to>
                                    </p:set>
                                    <p:anim calcmode="lin" valueType="num">
                                      <p:cBhvr>
                                        <p:cTn id="77" dur="5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42">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42">
                                            <p:txEl>
                                              <p:pRg st="0" end="0"/>
                                            </p:txEl>
                                          </p:spTgt>
                                        </p:tgtEl>
                                      </p:cBhvr>
                                    </p:animEffect>
                                  </p:childTnLst>
                                </p:cTn>
                              </p:par>
                              <p:par>
                                <p:cTn id="80" presetID="53" presetClass="entr" presetSubtype="16" fill="hold" grpId="0" nodeType="withEffect">
                                  <p:stCondLst>
                                    <p:cond delay="1000"/>
                                  </p:stCondLst>
                                  <p:childTnLst>
                                    <p:set>
                                      <p:cBhvr>
                                        <p:cTn id="81" dur="1" fill="hold">
                                          <p:stCondLst>
                                            <p:cond delay="0"/>
                                          </p:stCondLst>
                                        </p:cTn>
                                        <p:tgtEl>
                                          <p:spTgt spid="39">
                                            <p:txEl>
                                              <p:pRg st="0" end="0"/>
                                            </p:txEl>
                                          </p:spTgt>
                                        </p:tgtEl>
                                        <p:attrNameLst>
                                          <p:attrName>style.visibility</p:attrName>
                                        </p:attrNameLst>
                                      </p:cBhvr>
                                      <p:to>
                                        <p:strVal val="visible"/>
                                      </p:to>
                                    </p:set>
                                    <p:anim calcmode="lin" valueType="num">
                                      <p:cBhvr>
                                        <p:cTn id="82"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83" dur="500" fill="hold"/>
                                        <p:tgtEl>
                                          <p:spTgt spid="39">
                                            <p:txEl>
                                              <p:pRg st="0" end="0"/>
                                            </p:txEl>
                                          </p:spTgt>
                                        </p:tgtEl>
                                        <p:attrNameLst>
                                          <p:attrName>ppt_h</p:attrName>
                                        </p:attrNameLst>
                                      </p:cBhvr>
                                      <p:tavLst>
                                        <p:tav tm="0">
                                          <p:val>
                                            <p:fltVal val="0"/>
                                          </p:val>
                                        </p:tav>
                                        <p:tav tm="100000">
                                          <p:val>
                                            <p:strVal val="#ppt_h"/>
                                          </p:val>
                                        </p:tav>
                                      </p:tavLst>
                                    </p:anim>
                                    <p:animEffect transition="in" filter="fade">
                                      <p:cBhvr>
                                        <p:cTn id="84" dur="500"/>
                                        <p:tgtEl>
                                          <p:spTgt spid="39">
                                            <p:txEl>
                                              <p:pRg st="0" end="0"/>
                                            </p:txEl>
                                          </p:spTgt>
                                        </p:tgtEl>
                                      </p:cBhvr>
                                    </p:animEffect>
                                  </p:childTnLst>
                                </p:cTn>
                              </p:par>
                              <p:par>
                                <p:cTn id="85" presetID="53" presetClass="entr" presetSubtype="16" fill="hold" grpId="0" nodeType="withEffect">
                                  <p:stCondLst>
                                    <p:cond delay="1000"/>
                                  </p:stCondLst>
                                  <p:childTnLst>
                                    <p:set>
                                      <p:cBhvr>
                                        <p:cTn id="86" dur="1" fill="hold">
                                          <p:stCondLst>
                                            <p:cond delay="0"/>
                                          </p:stCondLst>
                                        </p:cTn>
                                        <p:tgtEl>
                                          <p:spTgt spid="40"/>
                                        </p:tgtEl>
                                        <p:attrNameLst>
                                          <p:attrName>style.visibility</p:attrName>
                                        </p:attrNameLst>
                                      </p:cBhvr>
                                      <p:to>
                                        <p:strVal val="visible"/>
                                      </p:to>
                                    </p:set>
                                    <p:anim calcmode="lin" valueType="num">
                                      <p:cBhvr>
                                        <p:cTn id="87" dur="500" fill="hold"/>
                                        <p:tgtEl>
                                          <p:spTgt spid="40"/>
                                        </p:tgtEl>
                                        <p:attrNameLst>
                                          <p:attrName>ppt_w</p:attrName>
                                        </p:attrNameLst>
                                      </p:cBhvr>
                                      <p:tavLst>
                                        <p:tav tm="0">
                                          <p:val>
                                            <p:fltVal val="0"/>
                                          </p:val>
                                        </p:tav>
                                        <p:tav tm="100000">
                                          <p:val>
                                            <p:strVal val="#ppt_w"/>
                                          </p:val>
                                        </p:tav>
                                      </p:tavLst>
                                    </p:anim>
                                    <p:anim calcmode="lin" valueType="num">
                                      <p:cBhvr>
                                        <p:cTn id="88" dur="500" fill="hold"/>
                                        <p:tgtEl>
                                          <p:spTgt spid="40"/>
                                        </p:tgtEl>
                                        <p:attrNameLst>
                                          <p:attrName>ppt_h</p:attrName>
                                        </p:attrNameLst>
                                      </p:cBhvr>
                                      <p:tavLst>
                                        <p:tav tm="0">
                                          <p:val>
                                            <p:fltVal val="0"/>
                                          </p:val>
                                        </p:tav>
                                        <p:tav tm="100000">
                                          <p:val>
                                            <p:strVal val="#ppt_h"/>
                                          </p:val>
                                        </p:tav>
                                      </p:tavLst>
                                    </p:anim>
                                    <p:animEffect transition="in" filter="fade">
                                      <p:cBhvr>
                                        <p:cTn id="89" dur="500"/>
                                        <p:tgtEl>
                                          <p:spTgt spid="40"/>
                                        </p:tgtEl>
                                      </p:cBhvr>
                                    </p:animEffect>
                                  </p:childTnLst>
                                </p:cTn>
                              </p:par>
                              <p:par>
                                <p:cTn id="90" presetID="53" presetClass="entr" presetSubtype="16" fill="hold" grpId="0" nodeType="withEffect" nodePh="1">
                                  <p:stCondLst>
                                    <p:cond delay="1000"/>
                                  </p:stCondLst>
                                  <p:endCondLst>
                                    <p:cond evt="begin" delay="0">
                                      <p:tn val="90"/>
                                    </p:cond>
                                  </p:endCondLst>
                                  <p:childTnLst>
                                    <p:set>
                                      <p:cBhvr>
                                        <p:cTn id="91" dur="1" fill="hold">
                                          <p:stCondLst>
                                            <p:cond delay="0"/>
                                          </p:stCondLst>
                                        </p:cTn>
                                        <p:tgtEl>
                                          <p:spTgt spid="41"/>
                                        </p:tgtEl>
                                        <p:attrNameLst>
                                          <p:attrName>style.visibility</p:attrName>
                                        </p:attrNameLst>
                                      </p:cBhvr>
                                      <p:to>
                                        <p:strVal val="visible"/>
                                      </p:to>
                                    </p:set>
                                    <p:anim calcmode="lin" valueType="num">
                                      <p:cBhvr>
                                        <p:cTn id="92" dur="500" fill="hold"/>
                                        <p:tgtEl>
                                          <p:spTgt spid="41"/>
                                        </p:tgtEl>
                                        <p:attrNameLst>
                                          <p:attrName>ppt_w</p:attrName>
                                        </p:attrNameLst>
                                      </p:cBhvr>
                                      <p:tavLst>
                                        <p:tav tm="0">
                                          <p:val>
                                            <p:fltVal val="0"/>
                                          </p:val>
                                        </p:tav>
                                        <p:tav tm="100000">
                                          <p:val>
                                            <p:strVal val="#ppt_w"/>
                                          </p:val>
                                        </p:tav>
                                      </p:tavLst>
                                    </p:anim>
                                    <p:anim calcmode="lin" valueType="num">
                                      <p:cBhvr>
                                        <p:cTn id="93" dur="500" fill="hold"/>
                                        <p:tgtEl>
                                          <p:spTgt spid="41"/>
                                        </p:tgtEl>
                                        <p:attrNameLst>
                                          <p:attrName>ppt_h</p:attrName>
                                        </p:attrNameLst>
                                      </p:cBhvr>
                                      <p:tavLst>
                                        <p:tav tm="0">
                                          <p:val>
                                            <p:fltVal val="0"/>
                                          </p:val>
                                        </p:tav>
                                        <p:tav tm="100000">
                                          <p:val>
                                            <p:strVal val="#ppt_h"/>
                                          </p:val>
                                        </p:tav>
                                      </p:tavLst>
                                    </p:anim>
                                    <p:animEffect transition="in" filter="fade">
                                      <p:cBhvr>
                                        <p:cTn id="9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p:tmplLst>
          <p:tmpl lvl="1">
            <p:tnLst>
              <p:par>
                <p:cTn presetID="53" presetClass="entr" presetSubtype="16" fill="hold" nodeType="withEffect">
                  <p:stCondLst>
                    <p:cond delay="1000"/>
                  </p:stCondLst>
                  <p:childTnLst>
                    <p:set>
                      <p:cBhvr>
                        <p:cTn dur="1" fill="hold">
                          <p:stCondLst>
                            <p:cond delay="0"/>
                          </p:stCondLst>
                        </p:cTn>
                        <p:tgtEl>
                          <p:spTgt spid="42"/>
                        </p:tgtEl>
                        <p:attrNameLst>
                          <p:attrName>style.visibility</p:attrName>
                        </p:attrNameLst>
                      </p:cBhvr>
                      <p:to>
                        <p:strVal val="visible"/>
                      </p:to>
                    </p:set>
                    <p:anim calcmode="lin" valueType="num">
                      <p:cBhvr>
                        <p:cTn dur="500" fill="hold"/>
                        <p:tgtEl>
                          <p:spTgt spid="42"/>
                        </p:tgtEl>
                        <p:attrNameLst>
                          <p:attrName>ppt_w</p:attrName>
                        </p:attrNameLst>
                      </p:cBhvr>
                      <p:tavLst>
                        <p:tav tm="0">
                          <p:val>
                            <p:fltVal val="0"/>
                          </p:val>
                        </p:tav>
                        <p:tav tm="100000">
                          <p:val>
                            <p:strVal val="#ppt_w"/>
                          </p:val>
                        </p:tav>
                      </p:tavLst>
                    </p:anim>
                    <p:anim calcmode="lin" valueType="num">
                      <p:cBhvr>
                        <p:cTn dur="500" fill="hold"/>
                        <p:tgtEl>
                          <p:spTgt spid="42"/>
                        </p:tgtEl>
                        <p:attrNameLst>
                          <p:attrName>ppt_h</p:attrName>
                        </p:attrNameLst>
                      </p:cBhvr>
                      <p:tavLst>
                        <p:tav tm="0">
                          <p:val>
                            <p:fltVal val="0"/>
                          </p:val>
                        </p:tav>
                        <p:tav tm="100000">
                          <p:val>
                            <p:strVal val="#ppt_h"/>
                          </p:val>
                        </p:tav>
                      </p:tavLst>
                    </p:anim>
                    <p:animEffect transition="in" filter="fade">
                      <p:cBhvr>
                        <p:cTn dur="500"/>
                        <p:tgtEl>
                          <p:spTgt spid="42"/>
                        </p:tgtEl>
                      </p:cBhvr>
                    </p:animEffect>
                  </p:childTnLst>
                </p:cTn>
              </p:par>
            </p:tnLst>
          </p:tmpl>
        </p:tmplLst>
      </p:bldP>
      <p:bldP spid="39" grpId="0" build="p">
        <p:tmplLst>
          <p:tmpl lvl="1">
            <p:tnLst>
              <p:par>
                <p:cTn presetID="53" presetClass="entr" presetSubtype="16" fill="hold" nodeType="withEffect">
                  <p:stCondLst>
                    <p:cond delay="1000"/>
                  </p:stCondLst>
                  <p:childTnLst>
                    <p:set>
                      <p:cBhvr>
                        <p:cTn dur="1" fill="hold">
                          <p:stCondLst>
                            <p:cond delay="0"/>
                          </p:stCondLst>
                        </p:cTn>
                        <p:tgtEl>
                          <p:spTgt spid="39"/>
                        </p:tgtEl>
                        <p:attrNameLst>
                          <p:attrName>style.visibility</p:attrName>
                        </p:attrNameLst>
                      </p:cBhvr>
                      <p:to>
                        <p:strVal val="visible"/>
                      </p:to>
                    </p:set>
                    <p:anim calcmode="lin" valueType="num">
                      <p:cBhvr>
                        <p:cTn dur="500" fill="hold"/>
                        <p:tgtEl>
                          <p:spTgt spid="39"/>
                        </p:tgtEl>
                        <p:attrNameLst>
                          <p:attrName>ppt_w</p:attrName>
                        </p:attrNameLst>
                      </p:cBhvr>
                      <p:tavLst>
                        <p:tav tm="0">
                          <p:val>
                            <p:fltVal val="0"/>
                          </p:val>
                        </p:tav>
                        <p:tav tm="100000">
                          <p:val>
                            <p:strVal val="#ppt_w"/>
                          </p:val>
                        </p:tav>
                      </p:tavLst>
                    </p:anim>
                    <p:anim calcmode="lin" valueType="num">
                      <p:cBhvr>
                        <p:cTn dur="500" fill="hold"/>
                        <p:tgtEl>
                          <p:spTgt spid="39"/>
                        </p:tgtEl>
                        <p:attrNameLst>
                          <p:attrName>ppt_h</p:attrName>
                        </p:attrNameLst>
                      </p:cBhvr>
                      <p:tavLst>
                        <p:tav tm="0">
                          <p:val>
                            <p:fltVal val="0"/>
                          </p:val>
                        </p:tav>
                        <p:tav tm="100000">
                          <p:val>
                            <p:strVal val="#ppt_h"/>
                          </p:val>
                        </p:tav>
                      </p:tavLst>
                    </p:anim>
                    <p:animEffect transition="in" filter="fade">
                      <p:cBhvr>
                        <p:cTn dur="500"/>
                        <p:tgtEl>
                          <p:spTgt spid="39"/>
                        </p:tgtEl>
                      </p:cBhvr>
                    </p:animEffect>
                  </p:childTnLst>
                </p:cTn>
              </p:par>
            </p:tnLst>
          </p:tmpl>
        </p:tmplLst>
      </p:bldP>
      <p:bldP spid="40" grpId="0" animBg="1"/>
      <p:bldP spid="41" grpId="0"/>
      <p:bldP spid="38" grpId="0" build="p">
        <p:tmplLst>
          <p:tmpl lvl="1">
            <p:tnLst>
              <p:par>
                <p:cTn presetID="53" presetClass="entr" presetSubtype="16" fill="hold" nodeType="withEffect">
                  <p:stCondLst>
                    <p:cond delay="750"/>
                  </p:stCondLst>
                  <p:childTnLst>
                    <p:set>
                      <p:cBhvr>
                        <p:cTn dur="1" fill="hold">
                          <p:stCondLst>
                            <p:cond delay="0"/>
                          </p:stCondLst>
                        </p:cTn>
                        <p:tgtEl>
                          <p:spTgt spid="38"/>
                        </p:tgtEl>
                        <p:attrNameLst>
                          <p:attrName>style.visibility</p:attrName>
                        </p:attrNameLst>
                      </p:cBhvr>
                      <p:to>
                        <p:strVal val="visible"/>
                      </p:to>
                    </p:set>
                    <p:anim calcmode="lin" valueType="num">
                      <p:cBhvr>
                        <p:cTn dur="500" fill="hold"/>
                        <p:tgtEl>
                          <p:spTgt spid="38"/>
                        </p:tgtEl>
                        <p:attrNameLst>
                          <p:attrName>ppt_w</p:attrName>
                        </p:attrNameLst>
                      </p:cBhvr>
                      <p:tavLst>
                        <p:tav tm="0">
                          <p:val>
                            <p:fltVal val="0"/>
                          </p:val>
                        </p:tav>
                        <p:tav tm="100000">
                          <p:val>
                            <p:strVal val="#ppt_w"/>
                          </p:val>
                        </p:tav>
                      </p:tavLst>
                    </p:anim>
                    <p:anim calcmode="lin" valueType="num">
                      <p:cBhvr>
                        <p:cTn dur="500" fill="hold"/>
                        <p:tgtEl>
                          <p:spTgt spid="38"/>
                        </p:tgtEl>
                        <p:attrNameLst>
                          <p:attrName>ppt_h</p:attrName>
                        </p:attrNameLst>
                      </p:cBhvr>
                      <p:tavLst>
                        <p:tav tm="0">
                          <p:val>
                            <p:fltVal val="0"/>
                          </p:val>
                        </p:tav>
                        <p:tav tm="100000">
                          <p:val>
                            <p:strVal val="#ppt_h"/>
                          </p:val>
                        </p:tav>
                      </p:tavLst>
                    </p:anim>
                    <p:animEffect transition="in" filter="fade">
                      <p:cBhvr>
                        <p:cTn dur="500"/>
                        <p:tgtEl>
                          <p:spTgt spid="38"/>
                        </p:tgtEl>
                      </p:cBhvr>
                    </p:animEffect>
                  </p:childTnLst>
                </p:cTn>
              </p:par>
            </p:tnLst>
          </p:tmpl>
        </p:tmplLst>
      </p:bldP>
      <p:bldP spid="35" grpId="0" build="p">
        <p:tmplLst>
          <p:tmpl lvl="1">
            <p:tnLst>
              <p:par>
                <p:cTn presetID="53" presetClass="entr" presetSubtype="16" fill="hold" nodeType="withEffect">
                  <p:stCondLst>
                    <p:cond delay="750"/>
                  </p:stCondLst>
                  <p:childTnLst>
                    <p:set>
                      <p:cBhvr>
                        <p:cTn dur="1" fill="hold">
                          <p:stCondLst>
                            <p:cond delay="0"/>
                          </p:stCondLst>
                        </p:cTn>
                        <p:tgtEl>
                          <p:spTgt spid="35"/>
                        </p:tgtEl>
                        <p:attrNameLst>
                          <p:attrName>style.visibility</p:attrName>
                        </p:attrNameLst>
                      </p:cBhvr>
                      <p:to>
                        <p:strVal val="visible"/>
                      </p:to>
                    </p:set>
                    <p:anim calcmode="lin" valueType="num">
                      <p:cBhvr>
                        <p:cTn dur="500" fill="hold"/>
                        <p:tgtEl>
                          <p:spTgt spid="35"/>
                        </p:tgtEl>
                        <p:attrNameLst>
                          <p:attrName>ppt_w</p:attrName>
                        </p:attrNameLst>
                      </p:cBhvr>
                      <p:tavLst>
                        <p:tav tm="0">
                          <p:val>
                            <p:fltVal val="0"/>
                          </p:val>
                        </p:tav>
                        <p:tav tm="100000">
                          <p:val>
                            <p:strVal val="#ppt_w"/>
                          </p:val>
                        </p:tav>
                      </p:tavLst>
                    </p:anim>
                    <p:anim calcmode="lin" valueType="num">
                      <p:cBhvr>
                        <p:cTn dur="500" fill="hold"/>
                        <p:tgtEl>
                          <p:spTgt spid="35"/>
                        </p:tgtEl>
                        <p:attrNameLst>
                          <p:attrName>ppt_h</p:attrName>
                        </p:attrNameLst>
                      </p:cBhvr>
                      <p:tavLst>
                        <p:tav tm="0">
                          <p:val>
                            <p:fltVal val="0"/>
                          </p:val>
                        </p:tav>
                        <p:tav tm="100000">
                          <p:val>
                            <p:strVal val="#ppt_h"/>
                          </p:val>
                        </p:tav>
                      </p:tavLst>
                    </p:anim>
                    <p:animEffect transition="in" filter="fade">
                      <p:cBhvr>
                        <p:cTn dur="500"/>
                        <p:tgtEl>
                          <p:spTgt spid="35"/>
                        </p:tgtEl>
                      </p:cBhvr>
                    </p:animEffect>
                  </p:childTnLst>
                </p:cTn>
              </p:par>
            </p:tnLst>
          </p:tmpl>
        </p:tmplLst>
      </p:bldP>
      <p:bldP spid="36" grpId="0" animBg="1"/>
      <p:bldP spid="37" grpId="0"/>
      <p:bldP spid="34" grpId="0" build="p">
        <p:tmplLst>
          <p:tmpl lvl="1">
            <p:tnLst>
              <p:par>
                <p:cTn presetID="53" presetClass="entr" presetSubtype="16" fill="hold" nodeType="withEffect">
                  <p:stCondLst>
                    <p:cond delay="50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P spid="31" grpId="0" build="p">
        <p:tmplLst>
          <p:tmpl lvl="1">
            <p:tnLst>
              <p:par>
                <p:cTn presetID="53" presetClass="entr" presetSubtype="16"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 calcmode="lin" valueType="num">
                      <p:cBhvr>
                        <p:cTn dur="500" fill="hold"/>
                        <p:tgtEl>
                          <p:spTgt spid="31"/>
                        </p:tgtEl>
                        <p:attrNameLst>
                          <p:attrName>ppt_w</p:attrName>
                        </p:attrNameLst>
                      </p:cBhvr>
                      <p:tavLst>
                        <p:tav tm="0">
                          <p:val>
                            <p:fltVal val="0"/>
                          </p:val>
                        </p:tav>
                        <p:tav tm="100000">
                          <p:val>
                            <p:strVal val="#ppt_w"/>
                          </p:val>
                        </p:tav>
                      </p:tavLst>
                    </p:anim>
                    <p:anim calcmode="lin" valueType="num">
                      <p:cBhvr>
                        <p:cTn dur="500" fill="hold"/>
                        <p:tgtEl>
                          <p:spTgt spid="31"/>
                        </p:tgtEl>
                        <p:attrNameLst>
                          <p:attrName>ppt_h</p:attrName>
                        </p:attrNameLst>
                      </p:cBhvr>
                      <p:tavLst>
                        <p:tav tm="0">
                          <p:val>
                            <p:fltVal val="0"/>
                          </p:val>
                        </p:tav>
                        <p:tav tm="100000">
                          <p:val>
                            <p:strVal val="#ppt_h"/>
                          </p:val>
                        </p:tav>
                      </p:tavLst>
                    </p:anim>
                    <p:animEffect transition="in" filter="fade">
                      <p:cBhvr>
                        <p:cTn dur="500"/>
                        <p:tgtEl>
                          <p:spTgt spid="31"/>
                        </p:tgtEl>
                      </p:cBhvr>
                    </p:animEffect>
                  </p:childTnLst>
                </p:cTn>
              </p:par>
            </p:tnLst>
          </p:tmpl>
        </p:tmplLst>
      </p:bldP>
      <p:bldP spid="32" grpId="0" animBg="1"/>
      <p:bldP spid="33" grpId="0"/>
      <p:bldP spid="30" grpId="0" build="p">
        <p:tmplLst>
          <p:tmpl lvl="1">
            <p:tnLst>
              <p:par>
                <p:cTn presetID="53" presetClass="entr" presetSubtype="16" fill="hold" nodeType="withEffect">
                  <p:stCondLst>
                    <p:cond delay="250"/>
                  </p:stCondLst>
                  <p:childTnLst>
                    <p:set>
                      <p:cBhvr>
                        <p:cTn dur="1" fill="hold">
                          <p:stCondLst>
                            <p:cond delay="0"/>
                          </p:stCondLst>
                        </p:cTn>
                        <p:tgtEl>
                          <p:spTgt spid="30"/>
                        </p:tgtEl>
                        <p:attrNameLst>
                          <p:attrName>style.visibility</p:attrName>
                        </p:attrNameLst>
                      </p:cBhvr>
                      <p:to>
                        <p:strVal val="visible"/>
                      </p:to>
                    </p:set>
                    <p:anim calcmode="lin" valueType="num">
                      <p:cBhvr>
                        <p:cTn dur="500" fill="hold"/>
                        <p:tgtEl>
                          <p:spTgt spid="30"/>
                        </p:tgtEl>
                        <p:attrNameLst>
                          <p:attrName>ppt_w</p:attrName>
                        </p:attrNameLst>
                      </p:cBhvr>
                      <p:tavLst>
                        <p:tav tm="0">
                          <p:val>
                            <p:fltVal val="0"/>
                          </p:val>
                        </p:tav>
                        <p:tav tm="100000">
                          <p:val>
                            <p:strVal val="#ppt_w"/>
                          </p:val>
                        </p:tav>
                      </p:tavLst>
                    </p:anim>
                    <p:anim calcmode="lin" valueType="num">
                      <p:cBhvr>
                        <p:cTn dur="500" fill="hold"/>
                        <p:tgtEl>
                          <p:spTgt spid="30"/>
                        </p:tgtEl>
                        <p:attrNameLst>
                          <p:attrName>ppt_h</p:attrName>
                        </p:attrNameLst>
                      </p:cBhvr>
                      <p:tavLst>
                        <p:tav tm="0">
                          <p:val>
                            <p:fltVal val="0"/>
                          </p:val>
                        </p:tav>
                        <p:tav tm="100000">
                          <p:val>
                            <p:strVal val="#ppt_h"/>
                          </p:val>
                        </p:tav>
                      </p:tavLst>
                    </p:anim>
                    <p:animEffect transition="in" filter="fade">
                      <p:cBhvr>
                        <p:cTn dur="500"/>
                        <p:tgtEl>
                          <p:spTgt spid="30"/>
                        </p:tgtEl>
                      </p:cBhvr>
                    </p:animEffect>
                  </p:childTnLst>
                </p:cTn>
              </p:par>
            </p:tnLst>
          </p:tmpl>
        </p:tmplLst>
      </p:bldP>
      <p:bldP spid="27" grpId="0" build="p">
        <p:tmplLst>
          <p:tmpl lvl="1">
            <p:tnLst>
              <p:par>
                <p:cTn presetID="53" presetClass="entr" presetSubtype="16"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Effect transition="in" filter="fade">
                      <p:cBhvr>
                        <p:cTn dur="500"/>
                        <p:tgtEl>
                          <p:spTgt spid="27"/>
                        </p:tgtEl>
                      </p:cBhvr>
                    </p:animEffect>
                  </p:childTnLst>
                </p:cTn>
              </p:par>
            </p:tnLst>
          </p:tmpl>
        </p:tmplLst>
      </p:bldP>
      <p:bldP spid="28" grpId="0" animBg="1"/>
      <p:bldP spid="29" grpId="0"/>
      <p:bldP spid="3"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427A90F-8556-45D1-9371-C7BEBF3B5B98}"/>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F4B28E20-5F09-40C2-B635-A2C686DEFC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C278BA9-1DFC-4EF7-87DB-CF53179A55E6}"/>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12B37FA6-25FA-41A5-9CF7-CD6C7D07D1F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55598DC-3615-41C0-9186-1099FDD2C6A6}"/>
              </a:ext>
            </a:extLst>
          </p:cNvPr>
          <p:cNvSpPr>
            <a:spLocks noGrp="1"/>
          </p:cNvSpPr>
          <p:nvPr>
            <p:ph type="sldNum" sz="quarter" idx="12"/>
          </p:nvPr>
        </p:nvSpPr>
        <p:spPr/>
        <p:txBody>
          <a:bodyPr/>
          <a:lstStyle/>
          <a:p>
            <a:fld id="{75E02924-D0C3-466C-8AD0-0BB9948F884B}" type="slidenum">
              <a:rPr lang="tr-TR" smtClean="0"/>
              <a:t>‹#›</a:t>
            </a:fld>
            <a:endParaRPr lang="tr-TR"/>
          </a:p>
        </p:txBody>
      </p:sp>
    </p:spTree>
    <p:extLst>
      <p:ext uri="{BB962C8B-B14F-4D97-AF65-F5344CB8AC3E}">
        <p14:creationId xmlns:p14="http://schemas.microsoft.com/office/powerpoint/2010/main" val="8653613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287405-F1F6-4662-97E3-072EC837585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1CF212C-1664-4061-BEA9-F97B2FAADC42}"/>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686F1E0-2904-40DB-ACA3-DB5B8BAE553F}"/>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9AAF82C0-FAD1-485B-B5B8-5B4ED51CC77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9C57F35-5029-471A-B75D-98496FB8944C}"/>
              </a:ext>
            </a:extLst>
          </p:cNvPr>
          <p:cNvSpPr>
            <a:spLocks noGrp="1"/>
          </p:cNvSpPr>
          <p:nvPr>
            <p:ph type="sldNum" sz="quarter" idx="12"/>
          </p:nvPr>
        </p:nvSpPr>
        <p:spPr/>
        <p:txBody>
          <a:bodyPr/>
          <a:lstStyle/>
          <a:p>
            <a:fld id="{75E02924-D0C3-466C-8AD0-0BB9948F884B}" type="slidenum">
              <a:rPr lang="tr-TR" smtClean="0"/>
              <a:t>‹#›</a:t>
            </a:fld>
            <a:endParaRPr lang="tr-TR"/>
          </a:p>
        </p:txBody>
      </p:sp>
    </p:spTree>
    <p:extLst>
      <p:ext uri="{BB962C8B-B14F-4D97-AF65-F5344CB8AC3E}">
        <p14:creationId xmlns:p14="http://schemas.microsoft.com/office/powerpoint/2010/main" val="21922690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CE4C6C-BFC0-4953-881B-95640AB4B69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9B344819-556A-41C4-95B3-F18BC9940E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9BC2A6BC-358F-46F4-B7A3-45849E76464A}"/>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A5E6BEED-0D12-4CB1-8790-7F6D7F2B2CA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B36863C-5087-43C8-B046-89B0B3072AF5}"/>
              </a:ext>
            </a:extLst>
          </p:cNvPr>
          <p:cNvSpPr>
            <a:spLocks noGrp="1"/>
          </p:cNvSpPr>
          <p:nvPr>
            <p:ph type="sldNum" sz="quarter" idx="12"/>
          </p:nvPr>
        </p:nvSpPr>
        <p:spPr/>
        <p:txBody>
          <a:bodyPr/>
          <a:lstStyle/>
          <a:p>
            <a:fld id="{75E02924-D0C3-466C-8AD0-0BB9948F884B}" type="slidenum">
              <a:rPr lang="tr-TR" smtClean="0"/>
              <a:t>‹#›</a:t>
            </a:fld>
            <a:endParaRPr lang="tr-TR"/>
          </a:p>
        </p:txBody>
      </p:sp>
    </p:spTree>
    <p:extLst>
      <p:ext uri="{BB962C8B-B14F-4D97-AF65-F5344CB8AC3E}">
        <p14:creationId xmlns:p14="http://schemas.microsoft.com/office/powerpoint/2010/main" val="1345479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C5B3448C-A996-4988-A564-5EDFA8E2B817}"/>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Alt Bilgi Yer Tutucusu 2">
            <a:extLst>
              <a:ext uri="{FF2B5EF4-FFF2-40B4-BE49-F238E27FC236}">
                <a16:creationId xmlns:a16="http://schemas.microsoft.com/office/drawing/2014/main" id="{2EBB73E1-9A9E-4F32-88D1-D21385C6AAF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ayt Numarası Yer Tutucusu 3">
            <a:extLst>
              <a:ext uri="{FF2B5EF4-FFF2-40B4-BE49-F238E27FC236}">
                <a16:creationId xmlns:a16="http://schemas.microsoft.com/office/drawing/2014/main" id="{1EF02E2B-8DCB-449E-B874-F616B1142A2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605759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497E334-CB54-4565-B8EC-2311F6C4772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9D20F7E-9FC1-4D7A-800B-BE71D80C2E2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0D1838DD-D50E-48B7-B78C-613BC4B806C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29C51A4C-39ED-4613-A550-4E4D3939C68A}"/>
              </a:ext>
            </a:extLst>
          </p:cNvPr>
          <p:cNvSpPr>
            <a:spLocks noGrp="1"/>
          </p:cNvSpPr>
          <p:nvPr>
            <p:ph type="dt" sz="half" idx="10"/>
          </p:nvPr>
        </p:nvSpPr>
        <p:spPr/>
        <p:txBody>
          <a:bodyPr/>
          <a:lstStyle/>
          <a:p>
            <a:endParaRPr lang="tr-TR"/>
          </a:p>
        </p:txBody>
      </p:sp>
      <p:sp>
        <p:nvSpPr>
          <p:cNvPr id="6" name="Alt Bilgi Yer Tutucusu 5">
            <a:extLst>
              <a:ext uri="{FF2B5EF4-FFF2-40B4-BE49-F238E27FC236}">
                <a16:creationId xmlns:a16="http://schemas.microsoft.com/office/drawing/2014/main" id="{84C6E03E-EE8C-4CA6-9378-3422076CFB3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0B730C9-BCEE-48F7-8E36-74A1C7AE1EA1}"/>
              </a:ext>
            </a:extLst>
          </p:cNvPr>
          <p:cNvSpPr>
            <a:spLocks noGrp="1"/>
          </p:cNvSpPr>
          <p:nvPr>
            <p:ph type="sldNum" sz="quarter" idx="12"/>
          </p:nvPr>
        </p:nvSpPr>
        <p:spPr/>
        <p:txBody>
          <a:bodyPr/>
          <a:lstStyle/>
          <a:p>
            <a:fld id="{75E02924-D0C3-466C-8AD0-0BB9948F884B}" type="slidenum">
              <a:rPr lang="tr-TR" smtClean="0"/>
              <a:t>‹#›</a:t>
            </a:fld>
            <a:endParaRPr lang="tr-TR"/>
          </a:p>
        </p:txBody>
      </p:sp>
    </p:spTree>
    <p:extLst>
      <p:ext uri="{BB962C8B-B14F-4D97-AF65-F5344CB8AC3E}">
        <p14:creationId xmlns:p14="http://schemas.microsoft.com/office/powerpoint/2010/main" val="16419444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4EEF62C-6E3A-486A-A3E3-8AEEE0E40FCF}"/>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98CD9580-8F72-49BE-BDAF-2C5545B0C3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D5078E4C-9CFF-4A4B-9327-21B1B5020F97}"/>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6C99265E-AECC-4D51-96E1-1CD81FD6EB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2FFACCC8-4C4E-43C4-AE64-D237B1C123FF}"/>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DE58F942-E70A-4222-884C-82BB05A3D833}"/>
              </a:ext>
            </a:extLst>
          </p:cNvPr>
          <p:cNvSpPr>
            <a:spLocks noGrp="1"/>
          </p:cNvSpPr>
          <p:nvPr>
            <p:ph type="dt" sz="half" idx="10"/>
          </p:nvPr>
        </p:nvSpPr>
        <p:spPr/>
        <p:txBody>
          <a:bodyPr/>
          <a:lstStyle/>
          <a:p>
            <a:endParaRPr lang="tr-TR"/>
          </a:p>
        </p:txBody>
      </p:sp>
      <p:sp>
        <p:nvSpPr>
          <p:cNvPr id="8" name="Alt Bilgi Yer Tutucusu 7">
            <a:extLst>
              <a:ext uri="{FF2B5EF4-FFF2-40B4-BE49-F238E27FC236}">
                <a16:creationId xmlns:a16="http://schemas.microsoft.com/office/drawing/2014/main" id="{AEF693DB-2829-4CDD-9DCA-A69BF4BCF489}"/>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41A1379D-2698-4DB9-90CC-C395CECF9169}"/>
              </a:ext>
            </a:extLst>
          </p:cNvPr>
          <p:cNvSpPr>
            <a:spLocks noGrp="1"/>
          </p:cNvSpPr>
          <p:nvPr>
            <p:ph type="sldNum" sz="quarter" idx="12"/>
          </p:nvPr>
        </p:nvSpPr>
        <p:spPr/>
        <p:txBody>
          <a:bodyPr/>
          <a:lstStyle/>
          <a:p>
            <a:fld id="{75E02924-D0C3-466C-8AD0-0BB9948F884B}" type="slidenum">
              <a:rPr lang="tr-TR" smtClean="0"/>
              <a:t>‹#›</a:t>
            </a:fld>
            <a:endParaRPr lang="tr-TR"/>
          </a:p>
        </p:txBody>
      </p:sp>
    </p:spTree>
    <p:extLst>
      <p:ext uri="{BB962C8B-B14F-4D97-AF65-F5344CB8AC3E}">
        <p14:creationId xmlns:p14="http://schemas.microsoft.com/office/powerpoint/2010/main" val="19352126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FCB5EA-D34C-465E-A688-FD9CA4BD7BAB}"/>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7EE0622A-B5AE-4C8C-932A-8F952DC7B438}"/>
              </a:ext>
            </a:extLst>
          </p:cNvPr>
          <p:cNvSpPr>
            <a:spLocks noGrp="1"/>
          </p:cNvSpPr>
          <p:nvPr>
            <p:ph type="dt" sz="half" idx="10"/>
          </p:nvPr>
        </p:nvSpPr>
        <p:spPr/>
        <p:txBody>
          <a:bodyPr/>
          <a:lstStyle/>
          <a:p>
            <a:endParaRPr lang="tr-TR"/>
          </a:p>
        </p:txBody>
      </p:sp>
      <p:sp>
        <p:nvSpPr>
          <p:cNvPr id="4" name="Alt Bilgi Yer Tutucusu 3">
            <a:extLst>
              <a:ext uri="{FF2B5EF4-FFF2-40B4-BE49-F238E27FC236}">
                <a16:creationId xmlns:a16="http://schemas.microsoft.com/office/drawing/2014/main" id="{3887EAE2-D15B-4049-BD8F-A8422E1B5B61}"/>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07EBA583-524B-48D3-B288-EAF62850CCD6}"/>
              </a:ext>
            </a:extLst>
          </p:cNvPr>
          <p:cNvSpPr>
            <a:spLocks noGrp="1"/>
          </p:cNvSpPr>
          <p:nvPr>
            <p:ph type="sldNum" sz="quarter" idx="12"/>
          </p:nvPr>
        </p:nvSpPr>
        <p:spPr/>
        <p:txBody>
          <a:bodyPr/>
          <a:lstStyle/>
          <a:p>
            <a:fld id="{75E02924-D0C3-466C-8AD0-0BB9948F884B}" type="slidenum">
              <a:rPr lang="tr-TR" smtClean="0"/>
              <a:t>‹#›</a:t>
            </a:fld>
            <a:endParaRPr lang="tr-TR"/>
          </a:p>
        </p:txBody>
      </p:sp>
    </p:spTree>
    <p:extLst>
      <p:ext uri="{BB962C8B-B14F-4D97-AF65-F5344CB8AC3E}">
        <p14:creationId xmlns:p14="http://schemas.microsoft.com/office/powerpoint/2010/main" val="3738822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384FB60D-D2FE-49D1-ABEE-33A80AB0CBEA}"/>
              </a:ext>
            </a:extLst>
          </p:cNvPr>
          <p:cNvSpPr>
            <a:spLocks noGrp="1"/>
          </p:cNvSpPr>
          <p:nvPr>
            <p:ph type="dt" sz="half" idx="10"/>
          </p:nvPr>
        </p:nvSpPr>
        <p:spPr/>
        <p:txBody>
          <a:bodyPr/>
          <a:lstStyle/>
          <a:p>
            <a:endParaRPr lang="tr-TR"/>
          </a:p>
        </p:txBody>
      </p:sp>
      <p:sp>
        <p:nvSpPr>
          <p:cNvPr id="3" name="Alt Bilgi Yer Tutucusu 2">
            <a:extLst>
              <a:ext uri="{FF2B5EF4-FFF2-40B4-BE49-F238E27FC236}">
                <a16:creationId xmlns:a16="http://schemas.microsoft.com/office/drawing/2014/main" id="{65E1A078-4E16-4740-8CCB-4749525AD096}"/>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CF76C030-5B18-4C70-9EF9-94B59B706F4F}"/>
              </a:ext>
            </a:extLst>
          </p:cNvPr>
          <p:cNvSpPr>
            <a:spLocks noGrp="1"/>
          </p:cNvSpPr>
          <p:nvPr>
            <p:ph type="sldNum" sz="quarter" idx="12"/>
          </p:nvPr>
        </p:nvSpPr>
        <p:spPr/>
        <p:txBody>
          <a:bodyPr/>
          <a:lstStyle/>
          <a:p>
            <a:fld id="{75E02924-D0C3-466C-8AD0-0BB9948F884B}" type="slidenum">
              <a:rPr lang="tr-TR" smtClean="0"/>
              <a:t>‹#›</a:t>
            </a:fld>
            <a:endParaRPr lang="tr-TR"/>
          </a:p>
        </p:txBody>
      </p:sp>
    </p:spTree>
    <p:extLst>
      <p:ext uri="{BB962C8B-B14F-4D97-AF65-F5344CB8AC3E}">
        <p14:creationId xmlns:p14="http://schemas.microsoft.com/office/powerpoint/2010/main" val="13390892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703498-038D-4550-871E-C115FB7146F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1934D66A-893E-4B11-AD03-D1599D6CDF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EFFF98BF-1D8D-4175-B840-D217C97EA4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F9D6C9C-ABB7-4C33-ABC1-8806CB55FEC0}"/>
              </a:ext>
            </a:extLst>
          </p:cNvPr>
          <p:cNvSpPr>
            <a:spLocks noGrp="1"/>
          </p:cNvSpPr>
          <p:nvPr>
            <p:ph type="dt" sz="half" idx="10"/>
          </p:nvPr>
        </p:nvSpPr>
        <p:spPr/>
        <p:txBody>
          <a:bodyPr/>
          <a:lstStyle/>
          <a:p>
            <a:endParaRPr lang="tr-TR"/>
          </a:p>
        </p:txBody>
      </p:sp>
      <p:sp>
        <p:nvSpPr>
          <p:cNvPr id="6" name="Alt Bilgi Yer Tutucusu 5">
            <a:extLst>
              <a:ext uri="{FF2B5EF4-FFF2-40B4-BE49-F238E27FC236}">
                <a16:creationId xmlns:a16="http://schemas.microsoft.com/office/drawing/2014/main" id="{797993DB-2C25-4DB2-8F8B-9FCF396D632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5A840BF1-3E0D-44F0-AE6D-ED1349204635}"/>
              </a:ext>
            </a:extLst>
          </p:cNvPr>
          <p:cNvSpPr>
            <a:spLocks noGrp="1"/>
          </p:cNvSpPr>
          <p:nvPr>
            <p:ph type="sldNum" sz="quarter" idx="12"/>
          </p:nvPr>
        </p:nvSpPr>
        <p:spPr/>
        <p:txBody>
          <a:bodyPr/>
          <a:lstStyle/>
          <a:p>
            <a:fld id="{75E02924-D0C3-466C-8AD0-0BB9948F884B}" type="slidenum">
              <a:rPr lang="tr-TR" smtClean="0"/>
              <a:t>‹#›</a:t>
            </a:fld>
            <a:endParaRPr lang="tr-TR"/>
          </a:p>
        </p:txBody>
      </p:sp>
    </p:spTree>
    <p:extLst>
      <p:ext uri="{BB962C8B-B14F-4D97-AF65-F5344CB8AC3E}">
        <p14:creationId xmlns:p14="http://schemas.microsoft.com/office/powerpoint/2010/main" val="30606977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D9D6CB1-C313-4ADC-B208-F05480143C92}"/>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C7C8A48C-20D1-4627-9E01-4CFEF35FB4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DC0523E6-D25A-4912-8F4A-24D422D6E9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46456A31-DA3B-4BC4-8FE2-88454F498471}"/>
              </a:ext>
            </a:extLst>
          </p:cNvPr>
          <p:cNvSpPr>
            <a:spLocks noGrp="1"/>
          </p:cNvSpPr>
          <p:nvPr>
            <p:ph type="dt" sz="half" idx="10"/>
          </p:nvPr>
        </p:nvSpPr>
        <p:spPr/>
        <p:txBody>
          <a:bodyPr/>
          <a:lstStyle/>
          <a:p>
            <a:endParaRPr lang="tr-TR"/>
          </a:p>
        </p:txBody>
      </p:sp>
      <p:sp>
        <p:nvSpPr>
          <p:cNvPr id="6" name="Alt Bilgi Yer Tutucusu 5">
            <a:extLst>
              <a:ext uri="{FF2B5EF4-FFF2-40B4-BE49-F238E27FC236}">
                <a16:creationId xmlns:a16="http://schemas.microsoft.com/office/drawing/2014/main" id="{C733B63E-7B83-4DDD-8442-7E521900F5B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B6A87DF-9365-4C5C-B2B8-2CCCAE856907}"/>
              </a:ext>
            </a:extLst>
          </p:cNvPr>
          <p:cNvSpPr>
            <a:spLocks noGrp="1"/>
          </p:cNvSpPr>
          <p:nvPr>
            <p:ph type="sldNum" sz="quarter" idx="12"/>
          </p:nvPr>
        </p:nvSpPr>
        <p:spPr/>
        <p:txBody>
          <a:bodyPr/>
          <a:lstStyle/>
          <a:p>
            <a:fld id="{75E02924-D0C3-466C-8AD0-0BB9948F884B}" type="slidenum">
              <a:rPr lang="tr-TR" smtClean="0"/>
              <a:t>‹#›</a:t>
            </a:fld>
            <a:endParaRPr lang="tr-TR"/>
          </a:p>
        </p:txBody>
      </p:sp>
    </p:spTree>
    <p:extLst>
      <p:ext uri="{BB962C8B-B14F-4D97-AF65-F5344CB8AC3E}">
        <p14:creationId xmlns:p14="http://schemas.microsoft.com/office/powerpoint/2010/main" val="42239299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6C87F0F-13FB-4363-9377-A6272C88922F}"/>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DC3515DA-E672-434E-8221-54FE1B6719BE}"/>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A3222EF-A1D8-4E41-8743-EF28DC0AAAB0}"/>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5DF3BB70-882F-4D64-959E-983B4F29806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313ED0F-12F1-41C3-A578-E666D8A32885}"/>
              </a:ext>
            </a:extLst>
          </p:cNvPr>
          <p:cNvSpPr>
            <a:spLocks noGrp="1"/>
          </p:cNvSpPr>
          <p:nvPr>
            <p:ph type="sldNum" sz="quarter" idx="12"/>
          </p:nvPr>
        </p:nvSpPr>
        <p:spPr/>
        <p:txBody>
          <a:bodyPr/>
          <a:lstStyle/>
          <a:p>
            <a:fld id="{75E02924-D0C3-466C-8AD0-0BB9948F884B}" type="slidenum">
              <a:rPr lang="tr-TR" smtClean="0"/>
              <a:t>‹#›</a:t>
            </a:fld>
            <a:endParaRPr lang="tr-TR"/>
          </a:p>
        </p:txBody>
      </p:sp>
    </p:spTree>
    <p:extLst>
      <p:ext uri="{BB962C8B-B14F-4D97-AF65-F5344CB8AC3E}">
        <p14:creationId xmlns:p14="http://schemas.microsoft.com/office/powerpoint/2010/main" val="16367012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13F9A1F2-7045-4EE1-A9F9-B3105CBB2623}"/>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89515952-F9DA-470E-B69D-156FE307E8B1}"/>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6D1FB23-581E-4562-8799-BD6003B7140A}"/>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31AEA77E-33E4-41EA-BD1D-9D702101625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9E225A9-AE00-46F2-9652-638B786A1883}"/>
              </a:ext>
            </a:extLst>
          </p:cNvPr>
          <p:cNvSpPr>
            <a:spLocks noGrp="1"/>
          </p:cNvSpPr>
          <p:nvPr>
            <p:ph type="sldNum" sz="quarter" idx="12"/>
          </p:nvPr>
        </p:nvSpPr>
        <p:spPr/>
        <p:txBody>
          <a:bodyPr/>
          <a:lstStyle/>
          <a:p>
            <a:fld id="{75E02924-D0C3-466C-8AD0-0BB9948F884B}" type="slidenum">
              <a:rPr lang="tr-TR" smtClean="0"/>
              <a:t>‹#›</a:t>
            </a:fld>
            <a:endParaRPr lang="tr-TR"/>
          </a:p>
        </p:txBody>
      </p:sp>
    </p:spTree>
    <p:extLst>
      <p:ext uri="{BB962C8B-B14F-4D97-AF65-F5344CB8AC3E}">
        <p14:creationId xmlns:p14="http://schemas.microsoft.com/office/powerpoint/2010/main" val="676643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4B378F-DA13-4C88-B740-548083C188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F51DEFB1-C1B1-41A6-95F3-84AEF73A1D6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300B46B6-BA6F-4A13-B9EF-29921051E6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6B8EB260-65C3-4F87-A8A3-247C5E4F9570}"/>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Alt Bilgi Yer Tutucusu 5">
            <a:extLst>
              <a:ext uri="{FF2B5EF4-FFF2-40B4-BE49-F238E27FC236}">
                <a16:creationId xmlns:a16="http://schemas.microsoft.com/office/drawing/2014/main" id="{99512E3C-B0EA-48B1-9AF4-CC635774712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ayt Numarası Yer Tutucusu 6">
            <a:extLst>
              <a:ext uri="{FF2B5EF4-FFF2-40B4-BE49-F238E27FC236}">
                <a16:creationId xmlns:a16="http://schemas.microsoft.com/office/drawing/2014/main" id="{BCA0AD4C-CBD9-4EA5-A0AB-FAABACB05AD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83019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ACB1037-9D5A-45D7-92E6-C0FAFF276F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5F9EF839-B9DC-48A7-9B62-F5C2A4A752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7985F2D2-688B-4002-93B2-F4A3C8C222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1C51EC0C-2BA4-474C-989E-33A494992713}"/>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Alt Bilgi Yer Tutucusu 5">
            <a:extLst>
              <a:ext uri="{FF2B5EF4-FFF2-40B4-BE49-F238E27FC236}">
                <a16:creationId xmlns:a16="http://schemas.microsoft.com/office/drawing/2014/main" id="{DBB60738-BB92-4510-AE56-509F2F15ECA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ayt Numarası Yer Tutucusu 6">
            <a:extLst>
              <a:ext uri="{FF2B5EF4-FFF2-40B4-BE49-F238E27FC236}">
                <a16:creationId xmlns:a16="http://schemas.microsoft.com/office/drawing/2014/main" id="{B1FF8A06-2F51-4487-8A4B-205C04B7417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987401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2.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ayt Numarası Yer Tutucusu 5">
            <a:extLst>
              <a:ext uri="{FF2B5EF4-FFF2-40B4-BE49-F238E27FC236}">
                <a16:creationId xmlns:a16="http://schemas.microsoft.com/office/drawing/2014/main" id="{1EC70017-CC8A-4E6A-8490-5B1A7AE2E7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6194066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668" r:id="rId26"/>
    <p:sldLayoutId id="2147483674" r:id="rId27"/>
    <p:sldLayoutId id="2147483698" r:id="rId28"/>
    <p:sldLayoutId id="2147483652" r:id="rId29"/>
    <p:sldLayoutId id="2147483676" r:id="rId30"/>
    <p:sldLayoutId id="2147483679" r:id="rId31"/>
    <p:sldLayoutId id="2147483678" r:id="rId32"/>
    <p:sldLayoutId id="2147483680" r:id="rId33"/>
    <p:sldLayoutId id="2147483683" r:id="rId34"/>
    <p:sldLayoutId id="2147483677" r:id="rId35"/>
    <p:sldLayoutId id="2147483655" r:id="rId36"/>
    <p:sldLayoutId id="2147483657" r:id="rId37"/>
    <p:sldLayoutId id="2147483659" r:id="rId38"/>
    <p:sldLayoutId id="2147483656" r:id="rId39"/>
    <p:sldLayoutId id="2147483662" r:id="rId40"/>
    <p:sldLayoutId id="2147483666" r:id="rId41"/>
    <p:sldLayoutId id="2147483660" r:id="rId42"/>
    <p:sldLayoutId id="2147483699" r:id="rId43"/>
    <p:sldLayoutId id="2147483661" r:id="rId44"/>
    <p:sldLayoutId id="2147483663" r:id="rId45"/>
    <p:sldLayoutId id="2147483665" r:id="rId46"/>
    <p:sldLayoutId id="2147483669" r:id="rId47"/>
    <p:sldLayoutId id="2147483670" r:id="rId48"/>
    <p:sldLayoutId id="2147483671" r:id="rId49"/>
    <p:sldLayoutId id="2147483672" r:id="rId50"/>
    <p:sldLayoutId id="2147483673" r:id="rId51"/>
    <p:sldLayoutId id="2147483681" r:id="rId52"/>
    <p:sldLayoutId id="2147483682" r:id="rId53"/>
    <p:sldLayoutId id="2147483685" r:id="rId54"/>
    <p:sldLayoutId id="2147483686" r:id="rId55"/>
    <p:sldLayoutId id="2147483687" r:id="rId56"/>
    <p:sldLayoutId id="2147483689" r:id="rId57"/>
    <p:sldLayoutId id="2147483690" r:id="rId58"/>
    <p:sldLayoutId id="2147483691" r:id="rId59"/>
    <p:sldLayoutId id="2147483692" r:id="rId60"/>
    <p:sldLayoutId id="2147483694" r:id="rId61"/>
    <p:sldLayoutId id="2147483695" r:id="rId62"/>
    <p:sldLayoutId id="2147483701" r:id="rId63"/>
    <p:sldLayoutId id="2147483702" r:id="rId64"/>
    <p:sldLayoutId id="2147483703" r:id="rId65"/>
    <p:sldLayoutId id="2147483704" r:id="rId6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A2811458-297A-4B4B-B076-260BE164F5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7C6CFD13-E753-4342-8E7D-C4550B7F5C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A28DC93-DC6E-4C49-A11B-D197713C83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tr-TR"/>
          </a:p>
        </p:txBody>
      </p:sp>
      <p:sp>
        <p:nvSpPr>
          <p:cNvPr id="5" name="Alt Bilgi Yer Tutucusu 4">
            <a:extLst>
              <a:ext uri="{FF2B5EF4-FFF2-40B4-BE49-F238E27FC236}">
                <a16:creationId xmlns:a16="http://schemas.microsoft.com/office/drawing/2014/main" id="{DE194A9C-AFDC-421C-A52E-081A981A19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98CD3BFB-4269-485D-88F7-06E0DEA83C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E02924-D0C3-466C-8AD0-0BB9948F884B}" type="slidenum">
              <a:rPr lang="tr-TR" smtClean="0"/>
              <a:t>‹#›</a:t>
            </a:fld>
            <a:endParaRPr lang="tr-TR"/>
          </a:p>
        </p:txBody>
      </p:sp>
    </p:spTree>
    <p:extLst>
      <p:ext uri="{BB962C8B-B14F-4D97-AF65-F5344CB8AC3E}">
        <p14:creationId xmlns:p14="http://schemas.microsoft.com/office/powerpoint/2010/main" val="1235875255"/>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7.xml"/><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8.png"/></Relationships>
</file>

<file path=ppt/slides/_rels/slide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8.xml"/><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8.png"/></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23.xml"/><Relationship Id="rId5" Type="http://schemas.openxmlformats.org/officeDocument/2006/relationships/image" Target="../media/image55.png"/><Relationship Id="rId4" Type="http://schemas.openxmlformats.org/officeDocument/2006/relationships/image" Target="../media/image7.png"/></Relationships>
</file>

<file path=ppt/slides/_rels/slide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0.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14.png"/><Relationship Id="rId12"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23.jpe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29.jpe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0.jpeg"/><Relationship Id="rId7"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37.jpeg"/><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26.png"/><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2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9.png"/><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image" Target="../media/image9.png"/><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1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2.xml"/><Relationship Id="rId5" Type="http://schemas.openxmlformats.org/officeDocument/2006/relationships/image" Target="../media/image9.pn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48.jpg"/><Relationship Id="rId5" Type="http://schemas.openxmlformats.org/officeDocument/2006/relationships/image" Target="../media/image9.png"/><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22.xml"/><Relationship Id="rId6" Type="http://schemas.openxmlformats.org/officeDocument/2006/relationships/image" Target="../media/image7.png"/><Relationship Id="rId5" Type="http://schemas.microsoft.com/office/2007/relationships/hdphoto" Target="../media/hdphoto7.wdp"/><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9.png"/><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22.xml"/><Relationship Id="rId6" Type="http://schemas.openxmlformats.org/officeDocument/2006/relationships/image" Target="../media/image51.jpeg"/><Relationship Id="rId5" Type="http://schemas.openxmlformats.org/officeDocument/2006/relationships/image" Target="../media/image9.png"/><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image" Target="../media/image52.jpg"/><Relationship Id="rId5" Type="http://schemas.openxmlformats.org/officeDocument/2006/relationships/image" Target="../media/image9.png"/><Relationship Id="rId4" Type="http://schemas.openxmlformats.org/officeDocument/2006/relationships/image" Target="../media/image8.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3.xml"/><Relationship Id="rId1" Type="http://schemas.openxmlformats.org/officeDocument/2006/relationships/slideLayout" Target="../slideLayouts/slideLayout1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4.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png"/></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5.xml"/><Relationship Id="rId1" Type="http://schemas.openxmlformats.org/officeDocument/2006/relationships/slideLayout" Target="../slideLayouts/slideLayout19.xml"/><Relationship Id="rId6" Type="http://schemas.openxmlformats.org/officeDocument/2006/relationships/image" Target="../media/image54.jpeg"/><Relationship Id="rId5" Type="http://schemas.openxmlformats.org/officeDocument/2006/relationships/image" Target="../media/image9.png"/><Relationship Id="rId4" Type="http://schemas.openxmlformats.org/officeDocument/2006/relationships/image" Target="../media/image8.png"/></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6.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png"/></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8.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9.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0.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1.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2.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3.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4.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5.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6.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7.xml"/><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8.png"/></Relationships>
</file>

<file path=ppt/slides/_rels/slide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8.xml"/><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8.png"/></Relationships>
</file>

<file path=ppt/slides/_rels/slide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9.xml"/><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8.png"/></Relationships>
</file>

<file path=ppt/slides/_rels/slide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0.xml"/><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8.png"/></Relationships>
</file>

<file path=ppt/slides/_rels/slide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1.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png"/></Relationships>
</file>

<file path=ppt/slides/_rels/slide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2.xml"/><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8.png"/></Relationships>
</file>

<file path=ppt/slides/_rels/slide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3.xml"/><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8.png"/></Relationships>
</file>

<file path=ppt/slides/_rels/slide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4.xml"/><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8.png"/></Relationships>
</file>

<file path=ppt/slides/_rels/slide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5.xml"/><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8.png"/></Relationships>
</file>

<file path=ppt/slides/_rels/slide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6.xml"/><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715EA08C-2DE8-44CF-A231-D3F679ECB7C6}"/>
              </a:ext>
            </a:extLst>
          </p:cNvPr>
          <p:cNvSpPr>
            <a:spLocks noGrp="1"/>
          </p:cNvSpPr>
          <p:nvPr>
            <p:ph type="body" sz="quarter" idx="10"/>
          </p:nvPr>
        </p:nvSpPr>
        <p:spPr>
          <a:xfrm>
            <a:off x="1599064" y="4664859"/>
            <a:ext cx="8993873" cy="1191337"/>
          </a:xfr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a:outerShdw blurRad="50800" dist="38100" dir="5400000" algn="t" rotWithShape="0">
              <a:prstClr val="black">
                <a:alpha val="40000"/>
              </a:prstClr>
            </a:outerShdw>
            <a:reflection blurRad="6350" stA="50000" endA="300" endPos="55000" dir="5400000" sy="-100000" algn="bl" rotWithShape="0"/>
            <a:softEdge rad="495300"/>
          </a:effectLst>
        </p:spPr>
        <p:txBody>
          <a:bodyPr>
            <a:normAutofit/>
          </a:bodyPr>
          <a:lstStyle/>
          <a:p>
            <a:r>
              <a:rPr lang="tr-TR" sz="3600" b="1" i="1" dirty="0">
                <a:solidFill>
                  <a:schemeClr val="bg2">
                    <a:lumMod val="10000"/>
                  </a:schemeClr>
                </a:solidFill>
                <a:latin typeface="Times New Roman" panose="02020603050405020304" pitchFamily="18" charset="0"/>
                <a:cs typeface="Times New Roman" panose="02020603050405020304" pitchFamily="18" charset="0"/>
              </a:rPr>
              <a:t>EĞİTİME YENİ BİR BAKIŞ</a:t>
            </a:r>
          </a:p>
        </p:txBody>
      </p:sp>
      <p:sp>
        <p:nvSpPr>
          <p:cNvPr id="3" name="Unvan 2">
            <a:extLst>
              <a:ext uri="{FF2B5EF4-FFF2-40B4-BE49-F238E27FC236}">
                <a16:creationId xmlns:a16="http://schemas.microsoft.com/office/drawing/2014/main" id="{4259699E-082F-4CCF-BF1B-9EC7ABA186F4}"/>
              </a:ext>
            </a:extLst>
          </p:cNvPr>
          <p:cNvSpPr>
            <a:spLocks noGrp="1"/>
          </p:cNvSpPr>
          <p:nvPr>
            <p:ph type="title"/>
          </p:nvPr>
        </p:nvSpPr>
        <p:spPr>
          <a:xfrm>
            <a:off x="812022" y="3132084"/>
            <a:ext cx="10567951" cy="1071512"/>
          </a:xfrm>
          <a:ln>
            <a:solidFill>
              <a:schemeClr val="bg2">
                <a:lumMod val="25000"/>
              </a:schemeClr>
            </a:solidFill>
          </a:ln>
        </p:spPr>
        <p:txBody>
          <a:bodyPr/>
          <a:lstStyle/>
          <a:p>
            <a:r>
              <a:rPr lang="tr-TR" sz="3600" dirty="0">
                <a:solidFill>
                  <a:schemeClr val="bg2">
                    <a:lumMod val="10000"/>
                  </a:schemeClr>
                </a:solidFill>
                <a:latin typeface="Times New Roman" panose="02020603050405020304" pitchFamily="18" charset="0"/>
                <a:cs typeface="Times New Roman" panose="02020603050405020304" pitchFamily="18" charset="0"/>
              </a:rPr>
              <a:t>BAŞARIYI İZLEME VE GELİŞTİRME PROJESİ</a:t>
            </a:r>
          </a:p>
        </p:txBody>
      </p:sp>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dirty="0">
              <a:solidFill>
                <a:schemeClr val="bg1"/>
              </a:solidFill>
              <a:latin typeface="Montserrat ExtraBold" panose="00000900000000000000" pitchFamily="2" charset="-94"/>
            </a:endParaRPr>
          </a:p>
        </p:txBody>
      </p:sp>
      <p:sp>
        <p:nvSpPr>
          <p:cNvPr id="7" name="Metin kutusu 6"/>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8" name="Resim Yer Tutucusu 13"/>
          <p:cNvPicPr>
            <a:picLocks noChangeAspect="1"/>
          </p:cNvPicPr>
          <p:nvPr/>
        </p:nvPicPr>
        <p:blipFill rotWithShape="1">
          <a:blip r:embed="rId3" cstate="print">
            <a:extLst>
              <a:ext uri="{28A0092B-C50C-407E-A947-70E740481C1C}">
                <a14:useLocalDpi xmlns:a14="http://schemas.microsoft.com/office/drawing/2010/main" val="0"/>
              </a:ext>
            </a:extLst>
          </a:blip>
          <a:srcRect l="1" t="-101" r="-1419" b="324"/>
          <a:stretch/>
        </p:blipFill>
        <p:spPr>
          <a:xfrm>
            <a:off x="4518432" y="977143"/>
            <a:ext cx="3155129" cy="1523045"/>
          </a:xfrm>
          <a:prstGeom prst="rect">
            <a:avLst/>
          </a:prstGeom>
          <a:noFill/>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0624" y="634238"/>
            <a:ext cx="1523045" cy="1523045"/>
          </a:xfrm>
          <a:prstGeom prst="rect">
            <a:avLst/>
          </a:prstGeom>
        </p:spPr>
      </p:pic>
      <p:pic>
        <p:nvPicPr>
          <p:cNvPr id="10" name="Resim 9"/>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687063" y="634238"/>
            <a:ext cx="1144306" cy="1523045"/>
          </a:xfrm>
          <a:prstGeom prst="rect">
            <a:avLst/>
          </a:prstGeom>
        </p:spPr>
      </p:pic>
    </p:spTree>
    <p:extLst>
      <p:ext uri="{BB962C8B-B14F-4D97-AF65-F5344CB8AC3E}">
        <p14:creationId xmlns:p14="http://schemas.microsoft.com/office/powerpoint/2010/main" val="3052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grpSp>
        <p:nvGrpSpPr>
          <p:cNvPr id="17" name="Hizmet Grup 1">
            <a:extLst>
              <a:ext uri="{FF2B5EF4-FFF2-40B4-BE49-F238E27FC236}">
                <a16:creationId xmlns:a16="http://schemas.microsoft.com/office/drawing/2014/main" id="{C101EE22-7EB5-4693-97FE-6755F3873059}"/>
              </a:ext>
            </a:extLst>
          </p:cNvPr>
          <p:cNvGrpSpPr/>
          <p:nvPr/>
        </p:nvGrpSpPr>
        <p:grpSpPr>
          <a:xfrm>
            <a:off x="788827" y="1618807"/>
            <a:ext cx="10636409" cy="919749"/>
            <a:chOff x="653661" y="1620053"/>
            <a:chExt cx="10537158" cy="919749"/>
          </a:xfrm>
        </p:grpSpPr>
        <p:sp>
          <p:nvSpPr>
            <p:cNvPr id="18" name="Liste No">
              <a:extLst>
                <a:ext uri="{FF2B5EF4-FFF2-40B4-BE49-F238E27FC236}">
                  <a16:creationId xmlns:a16="http://schemas.microsoft.com/office/drawing/2014/main" id="{4AD92F2D-B9A5-4464-9436-94C9A46919A9}"/>
                </a:ext>
              </a:extLst>
            </p:cNvPr>
            <p:cNvSpPr txBox="1"/>
            <p:nvPr/>
          </p:nvSpPr>
          <p:spPr>
            <a:xfrm>
              <a:off x="653661" y="1620053"/>
              <a:ext cx="699500"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06</a:t>
              </a:r>
            </a:p>
          </p:txBody>
        </p:sp>
        <p:sp>
          <p:nvSpPr>
            <p:cNvPr id="19" name="Metin">
              <a:extLst>
                <a:ext uri="{FF2B5EF4-FFF2-40B4-BE49-F238E27FC236}">
                  <a16:creationId xmlns:a16="http://schemas.microsoft.com/office/drawing/2014/main" id="{7A5C5B44-BFC7-433F-886E-1D151D987823}"/>
                </a:ext>
              </a:extLst>
            </p:cNvPr>
            <p:cNvSpPr txBox="1"/>
            <p:nvPr/>
          </p:nvSpPr>
          <p:spPr>
            <a:xfrm>
              <a:off x="1375020" y="1696686"/>
              <a:ext cx="9815799" cy="843116"/>
            </a:xfrm>
            <a:prstGeom prst="rect">
              <a:avLst/>
            </a:prstGeom>
            <a:noFill/>
          </p:spPr>
          <p:txBody>
            <a:bodyPr wrap="square" rtlCol="0">
              <a:spAutoFit/>
            </a:bodyPr>
            <a:lstStyle/>
            <a:p>
              <a:pPr marR="354330" lvl="0" algn="just">
                <a:lnSpc>
                  <a:spcPct val="105000"/>
                </a:lnSpc>
                <a:spcBef>
                  <a:spcPts val="5"/>
                </a:spcBef>
                <a:spcAft>
                  <a:spcPts val="0"/>
                </a:spcAft>
                <a:buClr>
                  <a:srgbClr val="C00000"/>
                </a:buClr>
                <a:buSzPts val="1100"/>
                <a:tabLst>
                  <a:tab pos="270510" algn="l"/>
                </a:tabLst>
              </a:pPr>
              <a:r>
                <a:rPr lang="tr-TR" sz="2400" dirty="0">
                  <a:solidFill>
                    <a:schemeClr val="bg2">
                      <a:lumMod val="10000"/>
                    </a:schemeClr>
                  </a:solidFill>
                  <a:effectLst/>
                  <a:latin typeface="Times New Roman" panose="02020603050405020304" pitchFamily="18" charset="0"/>
                  <a:ea typeface="Times New Roman" panose="02020603050405020304" pitchFamily="18" charset="0"/>
                </a:rPr>
                <a:t>İlimizde gerçekleştirilen eğitim faaliyetlerini </a:t>
              </a:r>
              <a:r>
                <a:rPr lang="tr-TR" sz="2400" dirty="0">
                  <a:solidFill>
                    <a:srgbClr val="FF0000"/>
                  </a:solidFill>
                  <a:effectLst/>
                  <a:latin typeface="Times New Roman" panose="02020603050405020304" pitchFamily="18" charset="0"/>
                  <a:ea typeface="Times New Roman" panose="02020603050405020304" pitchFamily="18" charset="0"/>
                </a:rPr>
                <a:t>nitel anlamda tüm yönleriyle geliştirmek için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diğer kurum ve kuruluşlarla iş birliği yapmak.</a:t>
              </a:r>
            </a:p>
          </p:txBody>
        </p:sp>
      </p:grpSp>
      <p:sp>
        <p:nvSpPr>
          <p:cNvPr id="20" name="Metin kutusu 19"/>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24" name="Metin Yer Tutucusu 28">
            <a:extLst>
              <a:ext uri="{FF2B5EF4-FFF2-40B4-BE49-F238E27FC236}">
                <a16:creationId xmlns:a16="http://schemas.microsoft.com/office/drawing/2014/main" id="{6E1CAE6B-2120-4D38-B21B-62A7227156F4}"/>
              </a:ext>
            </a:extLst>
          </p:cNvPr>
          <p:cNvSpPr txBox="1">
            <a:spLocks/>
          </p:cNvSpPr>
          <p:nvPr/>
        </p:nvSpPr>
        <p:spPr>
          <a:xfrm>
            <a:off x="1472852" y="562802"/>
            <a:ext cx="9143998" cy="74234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800" b="1" dirty="0">
                <a:latin typeface="Times New Roman" panose="02020603050405020304" pitchFamily="18" charset="0"/>
                <a:cs typeface="Times New Roman" panose="02020603050405020304" pitchFamily="18" charset="0"/>
              </a:rPr>
              <a:t>PROJENİN ÖZEL AMAÇLARI</a:t>
            </a:r>
          </a:p>
        </p:txBody>
      </p:sp>
      <p:pic>
        <p:nvPicPr>
          <p:cNvPr id="25" name="Resim 24">
            <a:extLst>
              <a:ext uri="{FF2B5EF4-FFF2-40B4-BE49-F238E27FC236}">
                <a16:creationId xmlns:a16="http://schemas.microsoft.com/office/drawing/2014/main" id="{5D0C7944-E969-4DAB-A895-E17EBE3695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26" name="Resim 25">
            <a:extLst>
              <a:ext uri="{FF2B5EF4-FFF2-40B4-BE49-F238E27FC236}">
                <a16:creationId xmlns:a16="http://schemas.microsoft.com/office/drawing/2014/main" id="{958749DB-1F1D-4883-86C4-6F9B32A9DE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27" name="Resim Yer Tutucusu 13">
            <a:extLst>
              <a:ext uri="{FF2B5EF4-FFF2-40B4-BE49-F238E27FC236}">
                <a16:creationId xmlns:a16="http://schemas.microsoft.com/office/drawing/2014/main" id="{6B7C9978-93D4-4B05-94AB-1C58D2AECB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grpSp>
        <p:nvGrpSpPr>
          <p:cNvPr id="21" name="Hizmet Grup 1">
            <a:extLst>
              <a:ext uri="{FF2B5EF4-FFF2-40B4-BE49-F238E27FC236}">
                <a16:creationId xmlns:a16="http://schemas.microsoft.com/office/drawing/2014/main" id="{BCABA527-19DE-4B73-B718-631B30910FEC}"/>
              </a:ext>
            </a:extLst>
          </p:cNvPr>
          <p:cNvGrpSpPr/>
          <p:nvPr/>
        </p:nvGrpSpPr>
        <p:grpSpPr>
          <a:xfrm>
            <a:off x="766763" y="2980374"/>
            <a:ext cx="10555662" cy="894356"/>
            <a:chOff x="631800" y="1395333"/>
            <a:chExt cx="10457164" cy="894356"/>
          </a:xfrm>
        </p:grpSpPr>
        <p:sp>
          <p:nvSpPr>
            <p:cNvPr id="22" name="Liste No">
              <a:extLst>
                <a:ext uri="{FF2B5EF4-FFF2-40B4-BE49-F238E27FC236}">
                  <a16:creationId xmlns:a16="http://schemas.microsoft.com/office/drawing/2014/main" id="{48A962BF-CD8B-4668-A4B9-DA5FE1D2BF58}"/>
                </a:ext>
              </a:extLst>
            </p:cNvPr>
            <p:cNvSpPr txBox="1"/>
            <p:nvPr/>
          </p:nvSpPr>
          <p:spPr>
            <a:xfrm>
              <a:off x="631800" y="1395333"/>
              <a:ext cx="743218"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07</a:t>
              </a:r>
            </a:p>
          </p:txBody>
        </p:sp>
        <p:sp>
          <p:nvSpPr>
            <p:cNvPr id="23" name="Metin">
              <a:extLst>
                <a:ext uri="{FF2B5EF4-FFF2-40B4-BE49-F238E27FC236}">
                  <a16:creationId xmlns:a16="http://schemas.microsoft.com/office/drawing/2014/main" id="{2E6A9496-7999-4436-9EC0-6CD5A6C72DE1}"/>
                </a:ext>
              </a:extLst>
            </p:cNvPr>
            <p:cNvSpPr txBox="1"/>
            <p:nvPr/>
          </p:nvSpPr>
          <p:spPr>
            <a:xfrm>
              <a:off x="1375018" y="1458692"/>
              <a:ext cx="9713946" cy="830997"/>
            </a:xfrm>
            <a:prstGeom prst="rect">
              <a:avLst/>
            </a:prstGeom>
            <a:noFill/>
          </p:spPr>
          <p:txBody>
            <a:bodyPr wrap="square" rtlCol="0">
              <a:spAutoFit/>
            </a:bodyPr>
            <a:lstStyle/>
            <a:p>
              <a:pPr lvl="0" algn="just">
                <a:buClr>
                  <a:srgbClr val="C00000"/>
                </a:buClr>
                <a:buSzPts val="1100"/>
                <a:tabLst>
                  <a:tab pos="270510" algn="l"/>
                </a:tabLst>
              </a:pPr>
              <a:r>
                <a:rPr lang="tr-TR" sz="2400" dirty="0">
                  <a:solidFill>
                    <a:schemeClr val="bg2">
                      <a:lumMod val="10000"/>
                    </a:schemeClr>
                  </a:solidFill>
                  <a:effectLst/>
                  <a:latin typeface="Times New Roman" panose="02020603050405020304" pitchFamily="18" charset="0"/>
                  <a:ea typeface="Times New Roman" panose="02020603050405020304" pitchFamily="18" charset="0"/>
                </a:rPr>
                <a:t>Destekleme ve Yetiştirme kurslarının </a:t>
              </a:r>
              <a:r>
                <a:rPr lang="tr-TR" sz="2400" i="1" dirty="0">
                  <a:solidFill>
                    <a:srgbClr val="FF0000"/>
                  </a:solidFill>
                  <a:effectLst/>
                  <a:latin typeface="Times New Roman" panose="02020603050405020304" pitchFamily="18" charset="0"/>
                  <a:ea typeface="Times New Roman" panose="02020603050405020304" pitchFamily="18" charset="0"/>
                </a:rPr>
                <a:t>merkezi sınav sistemine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uygun şekilde yürütülmesini</a:t>
              </a:r>
              <a:r>
                <a:rPr lang="tr-TR" sz="2400" spc="-6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sağlamak.</a:t>
              </a:r>
            </a:p>
          </p:txBody>
        </p:sp>
      </p:grpSp>
      <p:grpSp>
        <p:nvGrpSpPr>
          <p:cNvPr id="28" name="Hizmet Grup 1">
            <a:extLst>
              <a:ext uri="{FF2B5EF4-FFF2-40B4-BE49-F238E27FC236}">
                <a16:creationId xmlns:a16="http://schemas.microsoft.com/office/drawing/2014/main" id="{0C3A6AF5-9900-4440-864B-525AAA4BF9F9}"/>
              </a:ext>
            </a:extLst>
          </p:cNvPr>
          <p:cNvGrpSpPr/>
          <p:nvPr/>
        </p:nvGrpSpPr>
        <p:grpSpPr>
          <a:xfrm>
            <a:off x="791131" y="4357774"/>
            <a:ext cx="10555942" cy="1300324"/>
            <a:chOff x="733144" y="1664215"/>
            <a:chExt cx="10134963" cy="1300324"/>
          </a:xfrm>
        </p:grpSpPr>
        <p:sp>
          <p:nvSpPr>
            <p:cNvPr id="29" name="Liste No">
              <a:extLst>
                <a:ext uri="{FF2B5EF4-FFF2-40B4-BE49-F238E27FC236}">
                  <a16:creationId xmlns:a16="http://schemas.microsoft.com/office/drawing/2014/main" id="{6E0B988C-C58F-470F-BA2D-2E7070617F6C}"/>
                </a:ext>
              </a:extLst>
            </p:cNvPr>
            <p:cNvSpPr txBox="1"/>
            <p:nvPr/>
          </p:nvSpPr>
          <p:spPr>
            <a:xfrm>
              <a:off x="733144" y="1664215"/>
              <a:ext cx="750173"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08</a:t>
              </a:r>
            </a:p>
          </p:txBody>
        </p:sp>
        <p:sp>
          <p:nvSpPr>
            <p:cNvPr id="30" name="Metin">
              <a:extLst>
                <a:ext uri="{FF2B5EF4-FFF2-40B4-BE49-F238E27FC236}">
                  <a16:creationId xmlns:a16="http://schemas.microsoft.com/office/drawing/2014/main" id="{28B9BFA4-ABCF-4F8A-908D-2965C8A39EE8}"/>
                </a:ext>
              </a:extLst>
            </p:cNvPr>
            <p:cNvSpPr txBox="1"/>
            <p:nvPr/>
          </p:nvSpPr>
          <p:spPr>
            <a:xfrm>
              <a:off x="1381973" y="1733625"/>
              <a:ext cx="9486134" cy="1230914"/>
            </a:xfrm>
            <a:prstGeom prst="rect">
              <a:avLst/>
            </a:prstGeom>
            <a:noFill/>
          </p:spPr>
          <p:txBody>
            <a:bodyPr wrap="square" rtlCol="0">
              <a:spAutoFit/>
            </a:bodyPr>
            <a:lstStyle/>
            <a:p>
              <a:pPr marR="353695" lvl="0" algn="just">
                <a:lnSpc>
                  <a:spcPct val="105000"/>
                </a:lnSpc>
                <a:spcBef>
                  <a:spcPts val="5"/>
                </a:spcBef>
                <a:spcAft>
                  <a:spcPts val="0"/>
                </a:spcAft>
                <a:buClr>
                  <a:srgbClr val="C00000"/>
                </a:buClr>
                <a:buSzPts val="1100"/>
                <a:tabLst>
                  <a:tab pos="270510" algn="l"/>
                </a:tabLst>
              </a:pPr>
              <a:r>
                <a:rPr lang="tr-TR" sz="2400" i="1" dirty="0">
                  <a:solidFill>
                    <a:srgbClr val="FF0000"/>
                  </a:solidFill>
                  <a:effectLst/>
                  <a:latin typeface="Times New Roman" panose="02020603050405020304" pitchFamily="18" charset="0"/>
                  <a:ea typeface="Times New Roman" panose="02020603050405020304" pitchFamily="18" charset="0"/>
                </a:rPr>
                <a:t>Yenilikçi</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 öğretim yöntemlerinin ve </a:t>
              </a:r>
              <a:r>
                <a:rPr lang="tr-TR" sz="2400" i="1" dirty="0">
                  <a:solidFill>
                    <a:srgbClr val="FF0000"/>
                  </a:solidFill>
                  <a:effectLst/>
                  <a:latin typeface="Times New Roman" panose="02020603050405020304" pitchFamily="18" charset="0"/>
                  <a:ea typeface="Times New Roman" panose="02020603050405020304" pitchFamily="18" charset="0"/>
                </a:rPr>
                <a:t>çoklu öğrenme</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 kavramlarının kullanıldığı eğitim – öğretim ortamlarını oluşturmak, yönetici ve öğretmenlerimizin bu konudaki çalışmalarını</a:t>
              </a:r>
              <a:r>
                <a:rPr lang="tr-TR" sz="2400" spc="-2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desteklemek.</a:t>
              </a:r>
            </a:p>
          </p:txBody>
        </p:sp>
      </p:grpSp>
      <p:sp>
        <p:nvSpPr>
          <p:cNvPr id="31" name="Metin kutusu 30">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10/103</a:t>
            </a:r>
            <a:endParaRPr lang="tr-TR" dirty="0">
              <a:solidFill>
                <a:schemeClr val="bg1"/>
              </a:solidFill>
            </a:endParaRPr>
          </a:p>
        </p:txBody>
      </p:sp>
    </p:spTree>
    <p:extLst>
      <p:ext uri="{BB962C8B-B14F-4D97-AF65-F5344CB8AC3E}">
        <p14:creationId xmlns:p14="http://schemas.microsoft.com/office/powerpoint/2010/main" val="8668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anim calcmode="lin" valueType="num">
                                      <p:cBhvr>
                                        <p:cTn id="14" dur="500" fill="hold"/>
                                        <p:tgtEl>
                                          <p:spTgt spid="21"/>
                                        </p:tgtEl>
                                        <p:attrNameLst>
                                          <p:attrName>ppt_x</p:attrName>
                                        </p:attrNameLst>
                                      </p:cBhvr>
                                      <p:tavLst>
                                        <p:tav tm="0">
                                          <p:val>
                                            <p:strVal val="#ppt_x"/>
                                          </p:val>
                                        </p:tav>
                                        <p:tav tm="100000">
                                          <p:val>
                                            <p:strVal val="#ppt_x"/>
                                          </p:val>
                                        </p:tav>
                                      </p:tavLst>
                                    </p:anim>
                                    <p:anim calcmode="lin" valueType="num">
                                      <p:cBhvr>
                                        <p:cTn id="15" dur="5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anim calcmode="lin" valueType="num">
                                      <p:cBhvr>
                                        <p:cTn id="20" dur="500" fill="hold"/>
                                        <p:tgtEl>
                                          <p:spTgt spid="28"/>
                                        </p:tgtEl>
                                        <p:attrNameLst>
                                          <p:attrName>ppt_x</p:attrName>
                                        </p:attrNameLst>
                                      </p:cBhvr>
                                      <p:tavLst>
                                        <p:tav tm="0">
                                          <p:val>
                                            <p:strVal val="#ppt_x"/>
                                          </p:val>
                                        </p:tav>
                                        <p:tav tm="100000">
                                          <p:val>
                                            <p:strVal val="#ppt_x"/>
                                          </p:val>
                                        </p:tav>
                                      </p:tavLst>
                                    </p:anim>
                                    <p:anim calcmode="lin" valueType="num">
                                      <p:cBhvr>
                                        <p:cTn id="2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2" name="Resim 11">
            <a:extLst>
              <a:ext uri="{FF2B5EF4-FFF2-40B4-BE49-F238E27FC236}">
                <a16:creationId xmlns:a16="http://schemas.microsoft.com/office/drawing/2014/main" id="{0AF7CEFE-3DAA-4D2B-80D8-12FDE44453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3" name="Resim 12">
            <a:extLst>
              <a:ext uri="{FF2B5EF4-FFF2-40B4-BE49-F238E27FC236}">
                <a16:creationId xmlns:a16="http://schemas.microsoft.com/office/drawing/2014/main" id="{687F9E22-D5D9-4A13-90A8-2270C34D8E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15" name="Resim Yer Tutucusu 13">
            <a:extLst>
              <a:ext uri="{FF2B5EF4-FFF2-40B4-BE49-F238E27FC236}">
                <a16:creationId xmlns:a16="http://schemas.microsoft.com/office/drawing/2014/main" id="{A80E8075-0A6E-43C1-9CD7-0D5D08A78D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636701"/>
            <a:ext cx="1813610" cy="875467"/>
          </a:xfrm>
          <a:prstGeom prst="rect">
            <a:avLst/>
          </a:prstGeom>
          <a:noFill/>
        </p:spPr>
      </p:pic>
      <p:sp>
        <p:nvSpPr>
          <p:cNvPr id="10" name="Metin Yer Tutucusu 28">
            <a:extLst>
              <a:ext uri="{FF2B5EF4-FFF2-40B4-BE49-F238E27FC236}">
                <a16:creationId xmlns:a16="http://schemas.microsoft.com/office/drawing/2014/main" id="{C7B6607E-1367-40E7-943A-8E507E45DF0D}"/>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b="1" dirty="0">
                <a:solidFill>
                  <a:schemeClr val="bg2">
                    <a:lumMod val="10000"/>
                  </a:schemeClr>
                </a:solidFill>
                <a:latin typeface="Times New Roman" panose="02020603050405020304" pitchFamily="18" charset="0"/>
                <a:cs typeface="Times New Roman" panose="02020603050405020304" pitchFamily="18" charset="0"/>
              </a:rPr>
              <a:t>OKUL PROJE YÜRÜTME KURULLARI</a:t>
            </a:r>
          </a:p>
        </p:txBody>
      </p:sp>
      <p:sp>
        <p:nvSpPr>
          <p:cNvPr id="14" name="Metin kutusu 13">
            <a:extLst>
              <a:ext uri="{FF2B5EF4-FFF2-40B4-BE49-F238E27FC236}">
                <a16:creationId xmlns:a16="http://schemas.microsoft.com/office/drawing/2014/main" id="{201BB102-ABE7-4688-8C0F-0BB1D58EA90D}"/>
              </a:ext>
            </a:extLst>
          </p:cNvPr>
          <p:cNvSpPr txBox="1"/>
          <p:nvPr/>
        </p:nvSpPr>
        <p:spPr>
          <a:xfrm>
            <a:off x="766483" y="1679167"/>
            <a:ext cx="10582836" cy="4093428"/>
          </a:xfrm>
          <a:prstGeom prst="rect">
            <a:avLst/>
          </a:prstGeom>
          <a:noFill/>
        </p:spPr>
        <p:txBody>
          <a:bodyPr wrap="square">
            <a:spAutoFit/>
          </a:bodyPr>
          <a:lstStyle/>
          <a:p>
            <a:pPr marL="342900" indent="-342900">
              <a:buClr>
                <a:srgbClr val="C00000"/>
              </a:buClr>
              <a:buFont typeface="+mj-lt"/>
              <a:buAutoNum type="arabicParenR" startAt="17"/>
            </a:pPr>
            <a:r>
              <a:rPr lang="tr-TR" sz="2000" dirty="0">
                <a:solidFill>
                  <a:schemeClr val="bg2">
                    <a:lumMod val="10000"/>
                  </a:schemeClr>
                </a:solidFill>
                <a:latin typeface="Times New Roman" panose="02020603050405020304" pitchFamily="18" charset="0"/>
                <a:cs typeface="Times New Roman" panose="02020603050405020304" pitchFamily="18" charset="0"/>
              </a:rPr>
              <a:t> Okulun önceki yıla ait merkezi sınav sonuçlarımı inceleyerek mevcut durumu analiz eder, okul başarısını düşüren faktörleri belirleyerek, başarıyı artırmaya yönelik önlemler alır ve bu yöndeki ihtiyaçlarını bağlı olduğu üst kurumdan talep eder.</a:t>
            </a:r>
          </a:p>
          <a:p>
            <a:pPr marL="342900" indent="-342900">
              <a:buClr>
                <a:srgbClr val="C00000"/>
              </a:buClr>
              <a:buFont typeface="+mj-lt"/>
              <a:buAutoNum type="arabicParenR" startAt="17"/>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17"/>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17"/>
            </a:pPr>
            <a:r>
              <a:rPr lang="tr-TR" sz="2000" dirty="0">
                <a:solidFill>
                  <a:schemeClr val="bg2">
                    <a:lumMod val="10000"/>
                  </a:schemeClr>
                </a:solidFill>
                <a:latin typeface="Times New Roman" panose="02020603050405020304" pitchFamily="18" charset="0"/>
                <a:cs typeface="Times New Roman" panose="02020603050405020304" pitchFamily="18" charset="0"/>
              </a:rPr>
              <a:t> Projenin uygulanmasında ortaya çıkabilecek problemlerle ilgili tedbirler alır ve sorunları bildirir. Projenin uygulanmasında karşılaşılacak sorunları okul komisyonunda değerlendirerek çözüm önerileri oluşturur ve önerilerini İl/İlçe Yürütme Kuruluna bildirir.</a:t>
            </a:r>
          </a:p>
          <a:p>
            <a:pPr marL="342900" indent="-342900">
              <a:buClr>
                <a:srgbClr val="C00000"/>
              </a:buClr>
              <a:buFont typeface="+mj-lt"/>
              <a:buAutoNum type="arabicParenR" startAt="17"/>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17"/>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17"/>
            </a:pPr>
            <a:r>
              <a:rPr lang="tr-TR" sz="2000" dirty="0">
                <a:solidFill>
                  <a:schemeClr val="bg2">
                    <a:lumMod val="10000"/>
                  </a:schemeClr>
                </a:solidFill>
                <a:latin typeface="Times New Roman" panose="02020603050405020304" pitchFamily="18" charset="0"/>
                <a:cs typeface="Times New Roman" panose="02020603050405020304" pitchFamily="18" charset="0"/>
              </a:rPr>
              <a:t> İl ve ülke genelinde düzenlenen yüz yüze/çevrimiçi yarışmalara öğrenci yetiştirmek amacıyla okul müdürlüğü ve ilgili zümre öğretmenleri başkanlığında sosyal kulüpler kurar ya da uygun fırsat ve ortamlar hazırlayarak çalışmalar yapar.</a:t>
            </a:r>
          </a:p>
        </p:txBody>
      </p:sp>
      <p:sp>
        <p:nvSpPr>
          <p:cNvPr id="9" name="Metin kutusu 8">
            <a:extLst>
              <a:ext uri="{FF2B5EF4-FFF2-40B4-BE49-F238E27FC236}">
                <a16:creationId xmlns:a16="http://schemas.microsoft.com/office/drawing/2014/main" id="{4536C144-00C8-453E-AC4E-902BA253CCB4}"/>
              </a:ext>
            </a:extLst>
          </p:cNvPr>
          <p:cNvSpPr txBox="1"/>
          <p:nvPr/>
        </p:nvSpPr>
        <p:spPr>
          <a:xfrm>
            <a:off x="10886533" y="6490191"/>
            <a:ext cx="1053676" cy="369332"/>
          </a:xfrm>
          <a:prstGeom prst="rect">
            <a:avLst/>
          </a:prstGeom>
          <a:noFill/>
        </p:spPr>
        <p:txBody>
          <a:bodyPr wrap="square" rtlCol="0">
            <a:spAutoFit/>
          </a:bodyPr>
          <a:lstStyle/>
          <a:p>
            <a:r>
              <a:rPr lang="tr-TR" dirty="0" smtClean="0">
                <a:solidFill>
                  <a:schemeClr val="bg1"/>
                </a:solidFill>
              </a:rPr>
              <a:t>100/103</a:t>
            </a:r>
            <a:endParaRPr lang="tr-TR" dirty="0">
              <a:solidFill>
                <a:schemeClr val="bg1"/>
              </a:solidFill>
            </a:endParaRPr>
          </a:p>
        </p:txBody>
      </p:sp>
    </p:spTree>
    <p:extLst>
      <p:ext uri="{BB962C8B-B14F-4D97-AF65-F5344CB8AC3E}">
        <p14:creationId xmlns:p14="http://schemas.microsoft.com/office/powerpoint/2010/main" val="320316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2" name="Resim 11">
            <a:extLst>
              <a:ext uri="{FF2B5EF4-FFF2-40B4-BE49-F238E27FC236}">
                <a16:creationId xmlns:a16="http://schemas.microsoft.com/office/drawing/2014/main" id="{0AF7CEFE-3DAA-4D2B-80D8-12FDE44453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3" name="Resim 12">
            <a:extLst>
              <a:ext uri="{FF2B5EF4-FFF2-40B4-BE49-F238E27FC236}">
                <a16:creationId xmlns:a16="http://schemas.microsoft.com/office/drawing/2014/main" id="{687F9E22-D5D9-4A13-90A8-2270C34D8E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15" name="Resim Yer Tutucusu 13">
            <a:extLst>
              <a:ext uri="{FF2B5EF4-FFF2-40B4-BE49-F238E27FC236}">
                <a16:creationId xmlns:a16="http://schemas.microsoft.com/office/drawing/2014/main" id="{A80E8075-0A6E-43C1-9CD7-0D5D08A78D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636701"/>
            <a:ext cx="1813610" cy="875467"/>
          </a:xfrm>
          <a:prstGeom prst="rect">
            <a:avLst/>
          </a:prstGeom>
          <a:noFill/>
        </p:spPr>
      </p:pic>
      <p:sp>
        <p:nvSpPr>
          <p:cNvPr id="10" name="Metin Yer Tutucusu 28">
            <a:extLst>
              <a:ext uri="{FF2B5EF4-FFF2-40B4-BE49-F238E27FC236}">
                <a16:creationId xmlns:a16="http://schemas.microsoft.com/office/drawing/2014/main" id="{C7B6607E-1367-40E7-943A-8E507E45DF0D}"/>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b="1" dirty="0">
                <a:solidFill>
                  <a:schemeClr val="bg2">
                    <a:lumMod val="10000"/>
                  </a:schemeClr>
                </a:solidFill>
                <a:latin typeface="Times New Roman" panose="02020603050405020304" pitchFamily="18" charset="0"/>
                <a:cs typeface="Times New Roman" panose="02020603050405020304" pitchFamily="18" charset="0"/>
              </a:rPr>
              <a:t>OKUL PROJE YÜRÜTME KURULLARI</a:t>
            </a:r>
          </a:p>
        </p:txBody>
      </p:sp>
      <p:sp>
        <p:nvSpPr>
          <p:cNvPr id="11" name="Metin kutusu 10">
            <a:extLst>
              <a:ext uri="{FF2B5EF4-FFF2-40B4-BE49-F238E27FC236}">
                <a16:creationId xmlns:a16="http://schemas.microsoft.com/office/drawing/2014/main" id="{28B01FC5-15EE-4FDF-A23C-8B54BFDBAB24}"/>
              </a:ext>
            </a:extLst>
          </p:cNvPr>
          <p:cNvSpPr txBox="1"/>
          <p:nvPr/>
        </p:nvSpPr>
        <p:spPr>
          <a:xfrm>
            <a:off x="766481" y="1494932"/>
            <a:ext cx="10562665" cy="4401205"/>
          </a:xfrm>
          <a:prstGeom prst="rect">
            <a:avLst/>
          </a:prstGeom>
          <a:noFill/>
        </p:spPr>
        <p:txBody>
          <a:bodyPr wrap="square">
            <a:spAutoFit/>
          </a:bodyPr>
          <a:lstStyle/>
          <a:p>
            <a:pPr marL="457200" indent="-457200">
              <a:buClr>
                <a:srgbClr val="C00000"/>
              </a:buClr>
              <a:buFont typeface="+mj-lt"/>
              <a:buAutoNum type="arabicParenR" startAt="20"/>
            </a:pPr>
            <a:r>
              <a:rPr lang="tr-TR" sz="2000" dirty="0">
                <a:solidFill>
                  <a:schemeClr val="bg2">
                    <a:lumMod val="10000"/>
                  </a:schemeClr>
                </a:solidFill>
                <a:latin typeface="Times New Roman" panose="02020603050405020304" pitchFamily="18" charset="0"/>
                <a:cs typeface="Times New Roman" panose="02020603050405020304" pitchFamily="18" charset="0"/>
              </a:rPr>
              <a:t> Okullarda yürütülen projeler (Erasmus+, eTwinning, TÜBİTAK, ulusal ve uluslararası ve Yerel ) okul müdürlükleri tarafından BİGEP Modülüne kaydedilir. </a:t>
            </a:r>
          </a:p>
          <a:p>
            <a:pPr marL="457200" indent="-457200">
              <a:buClr>
                <a:srgbClr val="C00000"/>
              </a:buClr>
              <a:buFont typeface="+mj-lt"/>
              <a:buAutoNum type="arabicParenR" startAt="20"/>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20"/>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20"/>
            </a:pPr>
            <a:r>
              <a:rPr lang="tr-TR" sz="2000" dirty="0">
                <a:solidFill>
                  <a:schemeClr val="bg2">
                    <a:lumMod val="10000"/>
                  </a:schemeClr>
                </a:solidFill>
                <a:latin typeface="Times New Roman" panose="02020603050405020304" pitchFamily="18" charset="0"/>
                <a:cs typeface="Times New Roman" panose="02020603050405020304" pitchFamily="18" charset="0"/>
              </a:rPr>
              <a:t> Okul Proje Yürütme Komisyonu Başkanlığında, kitap okuma projesi geliştirilir ve BİGEP Modülü yerel projeler bölümüne kaydedilir. Okul Proje Komisyon Başkanı, Proje Hazırlama ve Teknik Ekibi tarafından oluşturulan sosyal medya hesabında projelerin faaliyetlerini paylaşır.</a:t>
            </a:r>
          </a:p>
          <a:p>
            <a:pPr marL="457200" indent="-457200">
              <a:buClr>
                <a:srgbClr val="C00000"/>
              </a:buClr>
              <a:buFont typeface="+mj-lt"/>
              <a:buAutoNum type="arabicParenR" startAt="20"/>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20"/>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20"/>
            </a:pPr>
            <a:r>
              <a:rPr lang="tr-TR" sz="2000" dirty="0">
                <a:solidFill>
                  <a:schemeClr val="bg2">
                    <a:lumMod val="10000"/>
                  </a:schemeClr>
                </a:solidFill>
                <a:latin typeface="Times New Roman" panose="02020603050405020304" pitchFamily="18" charset="0"/>
                <a:cs typeface="Times New Roman" panose="02020603050405020304" pitchFamily="18" charset="0"/>
              </a:rPr>
              <a:t>Okul Proje Yürütme Komisyonu, okullarında iyi örnek teşkil eden projelerin sergilenmesi için Balıkesir Yüz yüze/Uzaktan Öğrenme Şenliği’ne katılım sağlar.</a:t>
            </a:r>
          </a:p>
          <a:p>
            <a:pPr marL="457200" indent="-457200">
              <a:buClr>
                <a:srgbClr val="C00000"/>
              </a:buClr>
              <a:buFont typeface="+mj-lt"/>
              <a:buAutoNum type="arabicParenR" startAt="20"/>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20"/>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20"/>
            </a:pPr>
            <a:r>
              <a:rPr lang="tr-TR" sz="2000" dirty="0">
                <a:solidFill>
                  <a:schemeClr val="bg2">
                    <a:lumMod val="10000"/>
                  </a:schemeClr>
                </a:solidFill>
                <a:latin typeface="Times New Roman" panose="02020603050405020304" pitchFamily="18" charset="0"/>
                <a:cs typeface="Times New Roman" panose="02020603050405020304" pitchFamily="18" charset="0"/>
              </a:rPr>
              <a:t> Yılsonunda yapılan çalışmaları rapor haline getirir ve İl/İlçe Yürütme Kuruluna sunar.</a:t>
            </a:r>
          </a:p>
        </p:txBody>
      </p:sp>
      <p:sp>
        <p:nvSpPr>
          <p:cNvPr id="14" name="Metin kutusu 13">
            <a:extLst>
              <a:ext uri="{FF2B5EF4-FFF2-40B4-BE49-F238E27FC236}">
                <a16:creationId xmlns:a16="http://schemas.microsoft.com/office/drawing/2014/main" id="{4536C144-00C8-453E-AC4E-902BA253CCB4}"/>
              </a:ext>
            </a:extLst>
          </p:cNvPr>
          <p:cNvSpPr txBox="1"/>
          <p:nvPr/>
        </p:nvSpPr>
        <p:spPr>
          <a:xfrm>
            <a:off x="10886533" y="6490191"/>
            <a:ext cx="1053676" cy="369332"/>
          </a:xfrm>
          <a:prstGeom prst="rect">
            <a:avLst/>
          </a:prstGeom>
          <a:noFill/>
        </p:spPr>
        <p:txBody>
          <a:bodyPr wrap="square" rtlCol="0">
            <a:spAutoFit/>
          </a:bodyPr>
          <a:lstStyle/>
          <a:p>
            <a:r>
              <a:rPr lang="tr-TR" dirty="0" smtClean="0">
                <a:solidFill>
                  <a:schemeClr val="bg1"/>
                </a:solidFill>
              </a:rPr>
              <a:t>101/103</a:t>
            </a:r>
            <a:endParaRPr lang="tr-TR" dirty="0">
              <a:solidFill>
                <a:schemeClr val="bg1"/>
              </a:solidFill>
            </a:endParaRPr>
          </a:p>
        </p:txBody>
      </p:sp>
    </p:spTree>
    <p:extLst>
      <p:ext uri="{BB962C8B-B14F-4D97-AF65-F5344CB8AC3E}">
        <p14:creationId xmlns:p14="http://schemas.microsoft.com/office/powerpoint/2010/main" val="190662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7" name="Metin kutusu 6"/>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4" name="Resim Yer Tutucusu 13"/>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 t="-101" r="-1419" b="324"/>
          <a:stretch/>
        </p:blipFill>
        <p:spPr>
          <a:xfrm>
            <a:off x="4518433" y="911613"/>
            <a:ext cx="3155129" cy="1523045"/>
          </a:xfrm>
          <a:noFill/>
        </p:spPr>
      </p:pic>
      <p:sp>
        <p:nvSpPr>
          <p:cNvPr id="2" name="Metin Yer Tutucusu 1"/>
          <p:cNvSpPr>
            <a:spLocks noGrp="1"/>
          </p:cNvSpPr>
          <p:nvPr>
            <p:ph type="body" sz="quarter" idx="14"/>
          </p:nvPr>
        </p:nvSpPr>
        <p:spPr>
          <a:xfrm>
            <a:off x="781277" y="2504973"/>
            <a:ext cx="10629446" cy="3832326"/>
          </a:xfrm>
        </p:spPr>
        <p:txBody>
          <a:bodyPr/>
          <a:lstStyle/>
          <a:p>
            <a:pPr algn="ctr">
              <a:buClr>
                <a:srgbClr val="7030A0"/>
              </a:buClr>
            </a:pPr>
            <a:r>
              <a:rPr lang="tr-TR" sz="2000" b="1" i="1" u="sng" dirty="0">
                <a:solidFill>
                  <a:schemeClr val="bg2">
                    <a:lumMod val="10000"/>
                  </a:schemeClr>
                </a:solidFill>
                <a:latin typeface="Times New Roman" panose="02020603050405020304" pitchFamily="18" charset="0"/>
                <a:cs typeface="Times New Roman" panose="02020603050405020304" pitchFamily="18" charset="0"/>
              </a:rPr>
              <a:t>BİGEP</a:t>
            </a:r>
            <a:r>
              <a:rPr lang="tr-TR" sz="2000" dirty="0">
                <a:solidFill>
                  <a:schemeClr val="bg2">
                    <a:lumMod val="10000"/>
                  </a:schemeClr>
                </a:solidFill>
                <a:latin typeface="Times New Roman" panose="02020603050405020304" pitchFamily="18" charset="0"/>
                <a:cs typeface="Times New Roman" panose="02020603050405020304" pitchFamily="18" charset="0"/>
              </a:rPr>
              <a:t>, </a:t>
            </a:r>
            <a:r>
              <a:rPr lang="tr-TR" sz="2000" i="1" dirty="0">
                <a:solidFill>
                  <a:schemeClr val="bg2">
                    <a:lumMod val="10000"/>
                  </a:schemeClr>
                </a:solidFill>
                <a:latin typeface="Times New Roman" panose="02020603050405020304" pitchFamily="18" charset="0"/>
                <a:cs typeface="Times New Roman" panose="02020603050405020304" pitchFamily="18" charset="0"/>
              </a:rPr>
              <a:t>bir motivasyon ve sinerji oluşturma modelidir</a:t>
            </a:r>
            <a:r>
              <a:rPr lang="tr-TR" sz="2000" dirty="0">
                <a:solidFill>
                  <a:schemeClr val="bg2">
                    <a:lumMod val="10000"/>
                  </a:schemeClr>
                </a:solidFill>
                <a:latin typeface="Times New Roman" panose="02020603050405020304" pitchFamily="18" charset="0"/>
                <a:cs typeface="Times New Roman" panose="02020603050405020304" pitchFamily="18" charset="0"/>
              </a:rPr>
              <a:t>.</a:t>
            </a:r>
          </a:p>
          <a:p>
            <a:pPr>
              <a:buClr>
                <a:srgbClr val="7030A0"/>
              </a:buClr>
            </a:pPr>
            <a:endParaRPr lang="tr-TR" sz="1100" dirty="0">
              <a:solidFill>
                <a:schemeClr val="bg2">
                  <a:lumMod val="10000"/>
                </a:schemeClr>
              </a:solidFill>
              <a:latin typeface="Times New Roman" panose="02020603050405020304" pitchFamily="18" charset="0"/>
              <a:cs typeface="Times New Roman" panose="02020603050405020304" pitchFamily="18" charset="0"/>
            </a:endParaRPr>
          </a:p>
          <a:p>
            <a:pPr>
              <a:lnSpc>
                <a:spcPct val="150000"/>
              </a:lnSpc>
              <a:buClr>
                <a:srgbClr val="7030A0"/>
              </a:buClr>
            </a:pPr>
            <a:r>
              <a:rPr lang="tr-TR" sz="18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BİGEP, bir motivasyon ve sinerji oluşturma modelidir. Okul yöneticileri; öğretmenleri belirli hedefler etrafında toplamayı, eğitim alanındaki tüm destek sağlayan kuruluşları dinamik ve istekli hale getirmeyi, velileri eğitim sürecine dâhil etmeyi, ilimizdeki iş dünyasının eğitim alanına ilgisini çekmeyi, gönüllü ve sonuç odaklı çabalarla tüm ilde izleme, değerlendirme ve ödüllendirme mekanizmasını işleterek eğitimi birinci öncelik haline getirmeyi amaçlayan bir takım çalışmasıdır.</a:t>
            </a:r>
            <a:endParaRPr lang="tr-TR" sz="20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buClr>
                <a:srgbClr val="7030A0"/>
              </a:buClr>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endParaRPr lang="tr-TR" sz="2000" dirty="0">
              <a:solidFill>
                <a:schemeClr val="bg2">
                  <a:lumMod val="10000"/>
                </a:schemeClr>
              </a:solidFill>
            </a:endParaRPr>
          </a:p>
        </p:txBody>
      </p:sp>
      <p:pic>
        <p:nvPicPr>
          <p:cNvPr id="9" name="Resim 8">
            <a:extLst>
              <a:ext uri="{FF2B5EF4-FFF2-40B4-BE49-F238E27FC236}">
                <a16:creationId xmlns:a16="http://schemas.microsoft.com/office/drawing/2014/main" id="{DD96D8B7-C060-4A90-811E-07D18690C9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201" y="575876"/>
            <a:ext cx="1434522" cy="1434522"/>
          </a:xfrm>
          <a:prstGeom prst="rect">
            <a:avLst/>
          </a:prstGeom>
        </p:spPr>
      </p:pic>
      <p:pic>
        <p:nvPicPr>
          <p:cNvPr id="10" name="Resim 9">
            <a:extLst>
              <a:ext uri="{FF2B5EF4-FFF2-40B4-BE49-F238E27FC236}">
                <a16:creationId xmlns:a16="http://schemas.microsoft.com/office/drawing/2014/main" id="{A68E0BCD-4F74-4F22-8C14-D2C1BB38F13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81277" y="575871"/>
            <a:ext cx="1077800" cy="1434527"/>
          </a:xfrm>
          <a:prstGeom prst="rect">
            <a:avLst/>
          </a:prstGeom>
        </p:spPr>
      </p:pic>
      <p:sp>
        <p:nvSpPr>
          <p:cNvPr id="8" name="Metin kutusu 7">
            <a:extLst>
              <a:ext uri="{FF2B5EF4-FFF2-40B4-BE49-F238E27FC236}">
                <a16:creationId xmlns:a16="http://schemas.microsoft.com/office/drawing/2014/main" id="{4536C144-00C8-453E-AC4E-902BA253CCB4}"/>
              </a:ext>
            </a:extLst>
          </p:cNvPr>
          <p:cNvSpPr txBox="1"/>
          <p:nvPr/>
        </p:nvSpPr>
        <p:spPr>
          <a:xfrm>
            <a:off x="10886533" y="6490191"/>
            <a:ext cx="1053676" cy="369332"/>
          </a:xfrm>
          <a:prstGeom prst="rect">
            <a:avLst/>
          </a:prstGeom>
          <a:noFill/>
        </p:spPr>
        <p:txBody>
          <a:bodyPr wrap="square" rtlCol="0">
            <a:spAutoFit/>
          </a:bodyPr>
          <a:lstStyle/>
          <a:p>
            <a:r>
              <a:rPr lang="tr-TR" dirty="0" smtClean="0">
                <a:solidFill>
                  <a:schemeClr val="bg1"/>
                </a:solidFill>
              </a:rPr>
              <a:t>102/103</a:t>
            </a:r>
            <a:endParaRPr lang="tr-TR" dirty="0">
              <a:solidFill>
                <a:schemeClr val="bg1"/>
              </a:solidFill>
            </a:endParaRPr>
          </a:p>
        </p:txBody>
      </p:sp>
    </p:spTree>
    <p:extLst>
      <p:ext uri="{BB962C8B-B14F-4D97-AF65-F5344CB8AC3E}">
        <p14:creationId xmlns:p14="http://schemas.microsoft.com/office/powerpoint/2010/main" val="135706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900"/>
                                  </p:stCondLst>
                                  <p:childTnLst>
                                    <p:animEffect transition="out" filter="fade">
                                      <p:cBhvr>
                                        <p:cTn id="6" dur="1000" tmFilter="0, 0; .2, .5; .8, .5; 1, 0"/>
                                        <p:tgtEl>
                                          <p:spTgt spid="2">
                                            <p:txEl>
                                              <p:pRg st="0" end="0"/>
                                            </p:txEl>
                                          </p:spTgt>
                                        </p:tgtEl>
                                      </p:cBhvr>
                                    </p:animEffect>
                                    <p:animScale>
                                      <p:cBhvr>
                                        <p:cTn id="7" dur="500" autoRev="1" fill="hold"/>
                                        <p:tgtEl>
                                          <p:spTgt spid="2">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7" name="Metin kutusu 6"/>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1" name="Resim 10">
            <a:extLst>
              <a:ext uri="{FF2B5EF4-FFF2-40B4-BE49-F238E27FC236}">
                <a16:creationId xmlns:a16="http://schemas.microsoft.com/office/drawing/2014/main" id="{9DBA009B-B7AF-41CA-939E-F469A886F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4495" y="802560"/>
            <a:ext cx="1434522" cy="1434522"/>
          </a:xfrm>
          <a:prstGeom prst="rect">
            <a:avLst/>
          </a:prstGeom>
        </p:spPr>
      </p:pic>
      <p:pic>
        <p:nvPicPr>
          <p:cNvPr id="12" name="Resim 11">
            <a:extLst>
              <a:ext uri="{FF2B5EF4-FFF2-40B4-BE49-F238E27FC236}">
                <a16:creationId xmlns:a16="http://schemas.microsoft.com/office/drawing/2014/main" id="{BEB43FE2-648D-434B-B298-919B39DEA78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82983" y="802555"/>
            <a:ext cx="1077800" cy="1434527"/>
          </a:xfrm>
          <a:prstGeom prst="rect">
            <a:avLst/>
          </a:prstGeom>
        </p:spPr>
      </p:pic>
      <p:sp>
        <p:nvSpPr>
          <p:cNvPr id="10" name="Unvan 2">
            <a:extLst>
              <a:ext uri="{FF2B5EF4-FFF2-40B4-BE49-F238E27FC236}">
                <a16:creationId xmlns:a16="http://schemas.microsoft.com/office/drawing/2014/main" id="{D00505D8-B7EE-488D-9C26-146DC38DAFBC}"/>
              </a:ext>
            </a:extLst>
          </p:cNvPr>
          <p:cNvSpPr txBox="1">
            <a:spLocks/>
          </p:cNvSpPr>
          <p:nvPr/>
        </p:nvSpPr>
        <p:spPr>
          <a:xfrm>
            <a:off x="2548776" y="1777033"/>
            <a:ext cx="7094444" cy="1071512"/>
          </a:xfrm>
          <a:prstGeom prst="rect">
            <a:avLst/>
          </a:prstGeom>
          <a:solidFill>
            <a:schemeClr val="bg2"/>
          </a:solidFill>
          <a:ln w="38100">
            <a:noFill/>
          </a:ln>
          <a:effectLst>
            <a:outerShdw blurRad="50800" dist="38100" dir="10800000" algn="r" rotWithShape="0">
              <a:prstClr val="black">
                <a:alpha val="40000"/>
              </a:prstClr>
            </a:outerShdw>
            <a:softEdge rad="431800"/>
          </a:effectLst>
        </p:spPr>
        <p:txBody>
          <a:bodyPr vert="horz" lIns="180000" tIns="180000" rIns="180000" bIns="144000" rtlCol="0" anchor="ctr" anchorCtr="1">
            <a:normAutofit fontScale="97500"/>
          </a:bodyPr>
          <a:lstStyle>
            <a:lvl1pPr algn="ctr" defTabSz="914400" rtl="0" eaLnBrk="1" latinLnBrk="0" hangingPunct="1">
              <a:lnSpc>
                <a:spcPct val="90000"/>
              </a:lnSpc>
              <a:spcBef>
                <a:spcPct val="0"/>
              </a:spcBef>
              <a:buNone/>
              <a:defRPr sz="6000" kern="1200">
                <a:solidFill>
                  <a:schemeClr val="tx1"/>
                </a:solidFill>
                <a:latin typeface="Raleway ExtraBold" panose="020B0903030101060003" pitchFamily="34" charset="-94"/>
                <a:ea typeface="+mj-ea"/>
                <a:cs typeface="+mj-cs"/>
              </a:defRPr>
            </a:lvl1pPr>
          </a:lstStyle>
          <a:p>
            <a:r>
              <a:rPr lang="tr-TR" sz="4000" b="1" i="1" dirty="0">
                <a:solidFill>
                  <a:schemeClr val="bg2">
                    <a:lumMod val="10000"/>
                  </a:schemeClr>
                </a:solidFill>
                <a:latin typeface="Times New Roman" panose="02020603050405020304" pitchFamily="18" charset="0"/>
                <a:cs typeface="Times New Roman" panose="02020603050405020304" pitchFamily="18" charset="0"/>
              </a:rPr>
              <a:t>EĞİTİME YENİ BİR BAKIŞ</a:t>
            </a:r>
          </a:p>
        </p:txBody>
      </p:sp>
      <p:pic>
        <p:nvPicPr>
          <p:cNvPr id="14" name="Resim Yer Tutucusu 13">
            <a:extLst>
              <a:ext uri="{FF2B5EF4-FFF2-40B4-BE49-F238E27FC236}">
                <a16:creationId xmlns:a16="http://schemas.microsoft.com/office/drawing/2014/main" id="{9431ADD1-8BFB-4849-A039-6CDB3A1EC9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3882953" y="3094813"/>
            <a:ext cx="4426093" cy="2136567"/>
          </a:xfrm>
          <a:prstGeom prst="rect">
            <a:avLst/>
          </a:prstGeom>
          <a:noFill/>
          <a:effectLst>
            <a:outerShdw blurRad="50800" dist="38100" dir="5400000" algn="t" rotWithShape="0">
              <a:prstClr val="black">
                <a:alpha val="40000"/>
              </a:prstClr>
            </a:outerShdw>
          </a:effectLst>
        </p:spPr>
      </p:pic>
      <p:sp>
        <p:nvSpPr>
          <p:cNvPr id="9" name="Metin kutusu 8">
            <a:extLst>
              <a:ext uri="{FF2B5EF4-FFF2-40B4-BE49-F238E27FC236}">
                <a16:creationId xmlns:a16="http://schemas.microsoft.com/office/drawing/2014/main" id="{3217D04E-3A35-4CDB-9FB3-791F2BAB5B08}"/>
              </a:ext>
            </a:extLst>
          </p:cNvPr>
          <p:cNvSpPr txBox="1"/>
          <p:nvPr/>
        </p:nvSpPr>
        <p:spPr>
          <a:xfrm>
            <a:off x="942346" y="5486395"/>
            <a:ext cx="10307309" cy="646331"/>
          </a:xfrm>
          <a:prstGeom prst="rect">
            <a:avLst/>
          </a:prstGeom>
          <a:solidFill>
            <a:schemeClr val="bg2">
              <a:alpha val="57000"/>
            </a:schemeClr>
          </a:solidFill>
          <a:effectLst>
            <a:outerShdw blurRad="50800" dist="38100" dir="10800000" algn="r" rotWithShape="0">
              <a:prstClr val="black">
                <a:alpha val="40000"/>
              </a:prstClr>
            </a:outerShdw>
            <a:reflection blurRad="6350" stA="32000" endPos="55500" dist="50800" dir="5400000" sy="-100000" algn="bl" rotWithShape="0"/>
            <a:softEdge rad="317500"/>
          </a:effectLst>
        </p:spPr>
        <p:txBody>
          <a:bodyPr wrap="none" rtlCol="0">
            <a:spAutoFit/>
          </a:bodyPr>
          <a:lstStyle/>
          <a:p>
            <a:r>
              <a:rPr lang="tr-TR" sz="3600" b="1" dirty="0">
                <a:latin typeface="+mj-lt"/>
              </a:rPr>
              <a:t>BAŞARIYI İZLEME VE GELİŞTİRME PROJESİ</a:t>
            </a:r>
          </a:p>
        </p:txBody>
      </p:sp>
      <p:sp>
        <p:nvSpPr>
          <p:cNvPr id="13" name="Metin kutusu 12">
            <a:extLst>
              <a:ext uri="{FF2B5EF4-FFF2-40B4-BE49-F238E27FC236}">
                <a16:creationId xmlns:a16="http://schemas.microsoft.com/office/drawing/2014/main" id="{4536C144-00C8-453E-AC4E-902BA253CCB4}"/>
              </a:ext>
            </a:extLst>
          </p:cNvPr>
          <p:cNvSpPr txBox="1"/>
          <p:nvPr/>
        </p:nvSpPr>
        <p:spPr>
          <a:xfrm>
            <a:off x="10886533" y="6490191"/>
            <a:ext cx="1053676" cy="369332"/>
          </a:xfrm>
          <a:prstGeom prst="rect">
            <a:avLst/>
          </a:prstGeom>
          <a:noFill/>
        </p:spPr>
        <p:txBody>
          <a:bodyPr wrap="square" rtlCol="0">
            <a:spAutoFit/>
          </a:bodyPr>
          <a:lstStyle/>
          <a:p>
            <a:r>
              <a:rPr lang="tr-TR" dirty="0" smtClean="0">
                <a:solidFill>
                  <a:schemeClr val="bg1"/>
                </a:solidFill>
              </a:rPr>
              <a:t>103/103</a:t>
            </a:r>
            <a:endParaRPr lang="tr-TR" dirty="0">
              <a:solidFill>
                <a:schemeClr val="bg1"/>
              </a:solidFill>
            </a:endParaRPr>
          </a:p>
        </p:txBody>
      </p:sp>
    </p:spTree>
    <p:extLst>
      <p:ext uri="{BB962C8B-B14F-4D97-AF65-F5344CB8AC3E}">
        <p14:creationId xmlns:p14="http://schemas.microsoft.com/office/powerpoint/2010/main" val="123654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3000"/>
                                        <p:tgtEl>
                                          <p:spTgt spid="10"/>
                                        </p:tgtEl>
                                      </p:cBhvr>
                                    </p:animEffect>
                                  </p:childTnLst>
                                </p:cTn>
                              </p:par>
                              <p:par>
                                <p:cTn id="8" presetID="10" presetClass="entr" presetSubtype="0" fill="hold" nodeType="withEffect">
                                  <p:stCondLst>
                                    <p:cond delay="2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4300"/>
                                        <p:tgtEl>
                                          <p:spTgt spid="14"/>
                                        </p:tgtEl>
                                      </p:cBhvr>
                                    </p:animEffect>
                                  </p:childTnLst>
                                </p:cTn>
                              </p:par>
                              <p:par>
                                <p:cTn id="11" presetID="42" presetClass="entr" presetSubtype="0" fill="hold" grpId="0" nodeType="withEffect">
                                  <p:stCondLst>
                                    <p:cond delay="6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100"/>
                                        <p:tgtEl>
                                          <p:spTgt spid="9"/>
                                        </p:tgtEl>
                                      </p:cBhvr>
                                    </p:animEffect>
                                    <p:anim calcmode="lin" valueType="num">
                                      <p:cBhvr>
                                        <p:cTn id="14" dur="1100" fill="hold"/>
                                        <p:tgtEl>
                                          <p:spTgt spid="9"/>
                                        </p:tgtEl>
                                        <p:attrNameLst>
                                          <p:attrName>ppt_x</p:attrName>
                                        </p:attrNameLst>
                                      </p:cBhvr>
                                      <p:tavLst>
                                        <p:tav tm="0">
                                          <p:val>
                                            <p:strVal val="#ppt_x"/>
                                          </p:val>
                                        </p:tav>
                                        <p:tav tm="100000">
                                          <p:val>
                                            <p:strVal val="#ppt_x"/>
                                          </p:val>
                                        </p:tav>
                                      </p:tavLst>
                                    </p:anim>
                                    <p:anim calcmode="lin" valueType="num">
                                      <p:cBhvr>
                                        <p:cTn id="15" dur="1100" fill="hold"/>
                                        <p:tgtEl>
                                          <p:spTgt spid="9"/>
                                        </p:tgtEl>
                                        <p:attrNameLst>
                                          <p:attrName>ppt_y</p:attrName>
                                        </p:attrNameLst>
                                      </p:cBhvr>
                                      <p:tavLst>
                                        <p:tav tm="0">
                                          <p:val>
                                            <p:strVal val="#ppt_y+.1"/>
                                          </p:val>
                                        </p:tav>
                                        <p:tav tm="100000">
                                          <p:val>
                                            <p:strVal val="#ppt_y"/>
                                          </p:val>
                                        </p:tav>
                                      </p:tavLst>
                                    </p:anim>
                                  </p:childTnLst>
                                </p:cTn>
                              </p:par>
                              <p:par>
                                <p:cTn id="16" presetID="27" presetClass="emph" presetSubtype="0" fill="remove" grpId="1" nodeType="withEffect">
                                  <p:stCondLst>
                                    <p:cond delay="6800"/>
                                  </p:stCondLst>
                                  <p:childTnLst>
                                    <p:animClr clrSpc="rgb" dir="cw">
                                      <p:cBhvr override="childStyle">
                                        <p:cTn id="17" dur="750" autoRev="1" fill="remove"/>
                                        <p:tgtEl>
                                          <p:spTgt spid="10"/>
                                        </p:tgtEl>
                                        <p:attrNameLst>
                                          <p:attrName>style.color</p:attrName>
                                        </p:attrNameLst>
                                      </p:cBhvr>
                                      <p:to>
                                        <a:schemeClr val="bg1"/>
                                      </p:to>
                                    </p:animClr>
                                    <p:animClr clrSpc="rgb" dir="cw">
                                      <p:cBhvr>
                                        <p:cTn id="18" dur="750" autoRev="1" fill="remove"/>
                                        <p:tgtEl>
                                          <p:spTgt spid="10"/>
                                        </p:tgtEl>
                                        <p:attrNameLst>
                                          <p:attrName>fillcolor</p:attrName>
                                        </p:attrNameLst>
                                      </p:cBhvr>
                                      <p:to>
                                        <a:schemeClr val="bg1"/>
                                      </p:to>
                                    </p:animClr>
                                    <p:set>
                                      <p:cBhvr>
                                        <p:cTn id="19" dur="750" autoRev="1" fill="remove"/>
                                        <p:tgtEl>
                                          <p:spTgt spid="10"/>
                                        </p:tgtEl>
                                        <p:attrNameLst>
                                          <p:attrName>fill.type</p:attrName>
                                        </p:attrNameLst>
                                      </p:cBhvr>
                                      <p:to>
                                        <p:strVal val="solid"/>
                                      </p:to>
                                    </p:set>
                                    <p:set>
                                      <p:cBhvr>
                                        <p:cTn id="20" dur="750" autoRev="1" fill="remove"/>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20" name="Metin kutusu 19"/>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24" name="Metin Yer Tutucusu 28">
            <a:extLst>
              <a:ext uri="{FF2B5EF4-FFF2-40B4-BE49-F238E27FC236}">
                <a16:creationId xmlns:a16="http://schemas.microsoft.com/office/drawing/2014/main" id="{EAA73933-E550-4CEB-80E3-200D9612497E}"/>
              </a:ext>
            </a:extLst>
          </p:cNvPr>
          <p:cNvSpPr txBox="1">
            <a:spLocks/>
          </p:cNvSpPr>
          <p:nvPr/>
        </p:nvSpPr>
        <p:spPr>
          <a:xfrm>
            <a:off x="1472852" y="562802"/>
            <a:ext cx="9143998" cy="74234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800" b="1" dirty="0">
                <a:latin typeface="Times New Roman" panose="02020603050405020304" pitchFamily="18" charset="0"/>
                <a:cs typeface="Times New Roman" panose="02020603050405020304" pitchFamily="18" charset="0"/>
              </a:rPr>
              <a:t>PROJENİN ÖZEL AMAÇLARI</a:t>
            </a:r>
          </a:p>
        </p:txBody>
      </p:sp>
      <p:pic>
        <p:nvPicPr>
          <p:cNvPr id="25" name="Resim 24">
            <a:extLst>
              <a:ext uri="{FF2B5EF4-FFF2-40B4-BE49-F238E27FC236}">
                <a16:creationId xmlns:a16="http://schemas.microsoft.com/office/drawing/2014/main" id="{4520ED0D-EE62-448D-97E7-BD605CA31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26" name="Resim 25">
            <a:extLst>
              <a:ext uri="{FF2B5EF4-FFF2-40B4-BE49-F238E27FC236}">
                <a16:creationId xmlns:a16="http://schemas.microsoft.com/office/drawing/2014/main" id="{CB67F56E-AA8B-40D5-B783-A7C88732EB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27" name="Resim Yer Tutucusu 13">
            <a:extLst>
              <a:ext uri="{FF2B5EF4-FFF2-40B4-BE49-F238E27FC236}">
                <a16:creationId xmlns:a16="http://schemas.microsoft.com/office/drawing/2014/main" id="{E863F4EA-89F0-4CEB-963A-6CB3D8B2B9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grpSp>
        <p:nvGrpSpPr>
          <p:cNvPr id="15" name="Hizmet Grup 1">
            <a:extLst>
              <a:ext uri="{FF2B5EF4-FFF2-40B4-BE49-F238E27FC236}">
                <a16:creationId xmlns:a16="http://schemas.microsoft.com/office/drawing/2014/main" id="{87F44DFA-8E05-4701-9468-0AA2C16840F0}"/>
              </a:ext>
            </a:extLst>
          </p:cNvPr>
          <p:cNvGrpSpPr/>
          <p:nvPr/>
        </p:nvGrpSpPr>
        <p:grpSpPr>
          <a:xfrm>
            <a:off x="762000" y="3901166"/>
            <a:ext cx="10559769" cy="1216406"/>
            <a:chOff x="729584" y="1574904"/>
            <a:chExt cx="10461233" cy="1216406"/>
          </a:xfrm>
        </p:grpSpPr>
        <p:sp>
          <p:nvSpPr>
            <p:cNvPr id="16" name="Liste No">
              <a:extLst>
                <a:ext uri="{FF2B5EF4-FFF2-40B4-BE49-F238E27FC236}">
                  <a16:creationId xmlns:a16="http://schemas.microsoft.com/office/drawing/2014/main" id="{FEA68D74-4A4F-4B45-BA03-BF846D6EF856}"/>
                </a:ext>
              </a:extLst>
            </p:cNvPr>
            <p:cNvSpPr txBox="1"/>
            <p:nvPr/>
          </p:nvSpPr>
          <p:spPr>
            <a:xfrm>
              <a:off x="729584" y="1574904"/>
              <a:ext cx="813013"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10</a:t>
              </a:r>
            </a:p>
          </p:txBody>
        </p:sp>
        <p:sp>
          <p:nvSpPr>
            <p:cNvPr id="17" name="Metin">
              <a:extLst>
                <a:ext uri="{FF2B5EF4-FFF2-40B4-BE49-F238E27FC236}">
                  <a16:creationId xmlns:a16="http://schemas.microsoft.com/office/drawing/2014/main" id="{4500354C-5F43-4740-8585-AC760C61BEF0}"/>
                </a:ext>
              </a:extLst>
            </p:cNvPr>
            <p:cNvSpPr txBox="1"/>
            <p:nvPr/>
          </p:nvSpPr>
          <p:spPr>
            <a:xfrm>
              <a:off x="1510746" y="1590981"/>
              <a:ext cx="9680071" cy="1200329"/>
            </a:xfrm>
            <a:prstGeom prst="rect">
              <a:avLst/>
            </a:prstGeom>
            <a:noFill/>
          </p:spPr>
          <p:txBody>
            <a:bodyPr wrap="square" rtlCol="0">
              <a:spAutoFit/>
            </a:bodyPr>
            <a:lstStyle/>
            <a:p>
              <a:pPr lvl="0" algn="just">
                <a:buClr>
                  <a:srgbClr val="C00000"/>
                </a:buClr>
                <a:buSzPts val="1100"/>
                <a:tabLst>
                  <a:tab pos="314960" algn="l"/>
                </a:tabLst>
              </a:pPr>
              <a:r>
                <a:rPr lang="tr-TR" sz="2400" dirty="0">
                  <a:solidFill>
                    <a:schemeClr val="bg2">
                      <a:lumMod val="10000"/>
                    </a:schemeClr>
                  </a:solidFill>
                  <a:effectLst/>
                  <a:latin typeface="Times New Roman" panose="02020603050405020304" pitchFamily="18" charset="0"/>
                  <a:ea typeface="Times New Roman" panose="02020603050405020304" pitchFamily="18" charset="0"/>
                </a:rPr>
                <a:t>Öğrencilerin</a:t>
              </a:r>
              <a:r>
                <a:rPr lang="tr-TR" sz="2400" spc="3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kendilerini</a:t>
              </a:r>
              <a:r>
                <a:rPr lang="tr-TR" sz="2400" spc="4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tüm</a:t>
              </a:r>
              <a:r>
                <a:rPr lang="tr-TR" sz="2400" spc="4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yönleriyle</a:t>
              </a:r>
              <a:r>
                <a:rPr lang="tr-TR" sz="2400" spc="3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i="1" dirty="0">
                  <a:solidFill>
                    <a:srgbClr val="FF0000"/>
                  </a:solidFill>
                  <a:effectLst/>
                  <a:latin typeface="Times New Roman" panose="02020603050405020304" pitchFamily="18" charset="0"/>
                  <a:ea typeface="Times New Roman" panose="02020603050405020304" pitchFamily="18" charset="0"/>
                </a:rPr>
                <a:t>(duygusal,</a:t>
              </a:r>
              <a:r>
                <a:rPr lang="tr-TR" sz="2400" i="1" spc="35" dirty="0">
                  <a:solidFill>
                    <a:srgbClr val="FF0000"/>
                  </a:solidFill>
                  <a:effectLst/>
                  <a:latin typeface="Times New Roman" panose="02020603050405020304" pitchFamily="18" charset="0"/>
                  <a:ea typeface="Times New Roman" panose="02020603050405020304" pitchFamily="18" charset="0"/>
                </a:rPr>
                <a:t> </a:t>
              </a:r>
              <a:r>
                <a:rPr lang="tr-TR" sz="2400" i="1" dirty="0">
                  <a:solidFill>
                    <a:srgbClr val="FF0000"/>
                  </a:solidFill>
                  <a:effectLst/>
                  <a:latin typeface="Times New Roman" panose="02020603050405020304" pitchFamily="18" charset="0"/>
                  <a:ea typeface="Times New Roman" panose="02020603050405020304" pitchFamily="18" charset="0"/>
                </a:rPr>
                <a:t>bilişsel,</a:t>
              </a:r>
              <a:r>
                <a:rPr lang="tr-TR" sz="2400" i="1" spc="50" dirty="0">
                  <a:solidFill>
                    <a:srgbClr val="FF0000"/>
                  </a:solidFill>
                  <a:effectLst/>
                  <a:latin typeface="Times New Roman" panose="02020603050405020304" pitchFamily="18" charset="0"/>
                  <a:ea typeface="Times New Roman" panose="02020603050405020304" pitchFamily="18" charset="0"/>
                </a:rPr>
                <a:t> </a:t>
              </a:r>
              <a:r>
                <a:rPr lang="tr-TR" sz="2400" i="1" dirty="0">
                  <a:solidFill>
                    <a:srgbClr val="FF0000"/>
                  </a:solidFill>
                  <a:effectLst/>
                  <a:latin typeface="Times New Roman" panose="02020603050405020304" pitchFamily="18" charset="0"/>
                  <a:ea typeface="Times New Roman" panose="02020603050405020304" pitchFamily="18" charset="0"/>
                </a:rPr>
                <a:t>fiziksel</a:t>
              </a:r>
              <a:r>
                <a:rPr lang="tr-TR" sz="2400" i="1" spc="45" dirty="0">
                  <a:solidFill>
                    <a:srgbClr val="FF0000"/>
                  </a:solidFill>
                  <a:effectLst/>
                  <a:latin typeface="Times New Roman" panose="02020603050405020304" pitchFamily="18" charset="0"/>
                  <a:ea typeface="Times New Roman" panose="02020603050405020304" pitchFamily="18" charset="0"/>
                </a:rPr>
                <a:t> </a:t>
              </a:r>
              <a:r>
                <a:rPr lang="tr-TR" sz="2400" i="1" dirty="0">
                  <a:solidFill>
                    <a:srgbClr val="FF0000"/>
                  </a:solidFill>
                  <a:effectLst/>
                  <a:latin typeface="Times New Roman" panose="02020603050405020304" pitchFamily="18" charset="0"/>
                  <a:ea typeface="Times New Roman" panose="02020603050405020304" pitchFamily="18" charset="0"/>
                </a:rPr>
                <a:t>ve</a:t>
              </a:r>
              <a:r>
                <a:rPr lang="tr-TR" sz="2400" i="1" spc="45" dirty="0">
                  <a:solidFill>
                    <a:srgbClr val="FF0000"/>
                  </a:solidFill>
                  <a:effectLst/>
                  <a:latin typeface="Times New Roman" panose="02020603050405020304" pitchFamily="18" charset="0"/>
                  <a:ea typeface="Times New Roman" panose="02020603050405020304" pitchFamily="18" charset="0"/>
                </a:rPr>
                <a:t> </a:t>
              </a:r>
              <a:r>
                <a:rPr lang="tr-TR" sz="2400" i="1" dirty="0">
                  <a:solidFill>
                    <a:srgbClr val="FF0000"/>
                  </a:solidFill>
                  <a:effectLst/>
                  <a:latin typeface="Times New Roman" panose="02020603050405020304" pitchFamily="18" charset="0"/>
                  <a:ea typeface="Times New Roman" panose="02020603050405020304" pitchFamily="18" charset="0"/>
                </a:rPr>
                <a:t>kişisel)</a:t>
              </a:r>
              <a:r>
                <a:rPr lang="tr-TR" sz="2400" spc="5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keşfetmelerine</a:t>
              </a:r>
              <a:r>
                <a:rPr lang="tr-TR" sz="2400" spc="3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destek</a:t>
              </a:r>
              <a:r>
                <a:rPr lang="tr-TR" sz="2400" spc="2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olmak, kendilerine uygun mesleki tercihler yapmalarını sağlamak</a:t>
              </a:r>
              <a:r>
                <a:rPr lang="tr-TR" sz="2400" dirty="0">
                  <a:solidFill>
                    <a:schemeClr val="bg2">
                      <a:lumMod val="10000"/>
                    </a:schemeClr>
                  </a:solidFill>
                  <a:latin typeface="Times New Roman" panose="02020603050405020304" pitchFamily="18" charset="0"/>
                  <a:ea typeface="Times New Roman" panose="02020603050405020304" pitchFamily="18" charset="0"/>
                </a:rPr>
                <a:t>.</a:t>
              </a:r>
              <a:endParaRPr lang="tr-TR" sz="2400" dirty="0">
                <a:solidFill>
                  <a:schemeClr val="bg2">
                    <a:lumMod val="10000"/>
                  </a:schemeClr>
                </a:solidFill>
                <a:effectLst/>
                <a:latin typeface="Times New Roman" panose="02020603050405020304" pitchFamily="18" charset="0"/>
                <a:ea typeface="Times New Roman" panose="02020603050405020304" pitchFamily="18" charset="0"/>
              </a:endParaRPr>
            </a:p>
          </p:txBody>
        </p:sp>
      </p:grpSp>
      <p:grpSp>
        <p:nvGrpSpPr>
          <p:cNvPr id="18" name="Hizmet Grup 1">
            <a:extLst>
              <a:ext uri="{FF2B5EF4-FFF2-40B4-BE49-F238E27FC236}">
                <a16:creationId xmlns:a16="http://schemas.microsoft.com/office/drawing/2014/main" id="{42441992-AED3-4405-8783-21FCB5FCA5B8}"/>
              </a:ext>
            </a:extLst>
          </p:cNvPr>
          <p:cNvGrpSpPr/>
          <p:nvPr/>
        </p:nvGrpSpPr>
        <p:grpSpPr>
          <a:xfrm>
            <a:off x="818027" y="1687979"/>
            <a:ext cx="10436506" cy="1693640"/>
            <a:chOff x="851698" y="1189612"/>
            <a:chExt cx="10339121" cy="1693640"/>
          </a:xfrm>
        </p:grpSpPr>
        <p:sp>
          <p:nvSpPr>
            <p:cNvPr id="19" name="Liste No">
              <a:extLst>
                <a:ext uri="{FF2B5EF4-FFF2-40B4-BE49-F238E27FC236}">
                  <a16:creationId xmlns:a16="http://schemas.microsoft.com/office/drawing/2014/main" id="{ACB18321-7890-4947-AE1D-93B5FE8CB5D9}"/>
                </a:ext>
              </a:extLst>
            </p:cNvPr>
            <p:cNvSpPr txBox="1"/>
            <p:nvPr/>
          </p:nvSpPr>
          <p:spPr>
            <a:xfrm>
              <a:off x="851698" y="1189612"/>
              <a:ext cx="813013"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09</a:t>
              </a:r>
            </a:p>
          </p:txBody>
        </p:sp>
        <p:sp>
          <p:nvSpPr>
            <p:cNvPr id="21" name="Metin">
              <a:extLst>
                <a:ext uri="{FF2B5EF4-FFF2-40B4-BE49-F238E27FC236}">
                  <a16:creationId xmlns:a16="http://schemas.microsoft.com/office/drawing/2014/main" id="{3B64EDCE-EE97-4524-B939-F4B5884B08B0}"/>
                </a:ext>
              </a:extLst>
            </p:cNvPr>
            <p:cNvSpPr txBox="1"/>
            <p:nvPr/>
          </p:nvSpPr>
          <p:spPr>
            <a:xfrm>
              <a:off x="1510747" y="1264539"/>
              <a:ext cx="9680072" cy="1618713"/>
            </a:xfrm>
            <a:prstGeom prst="rect">
              <a:avLst/>
            </a:prstGeom>
            <a:noFill/>
          </p:spPr>
          <p:txBody>
            <a:bodyPr wrap="square" rtlCol="0">
              <a:spAutoFit/>
            </a:bodyPr>
            <a:lstStyle/>
            <a:p>
              <a:pPr marR="352425" lvl="0" algn="just">
                <a:lnSpc>
                  <a:spcPct val="105000"/>
                </a:lnSpc>
                <a:spcBef>
                  <a:spcPts val="345"/>
                </a:spcBef>
                <a:spcAft>
                  <a:spcPts val="0"/>
                </a:spcAft>
                <a:buClr>
                  <a:srgbClr val="C00000"/>
                </a:buClr>
                <a:buSzPts val="1100"/>
                <a:tabLst>
                  <a:tab pos="314960" algn="l"/>
                </a:tabLst>
              </a:pPr>
              <a:r>
                <a:rPr lang="tr-TR" sz="2400" dirty="0">
                  <a:solidFill>
                    <a:schemeClr val="bg2">
                      <a:lumMod val="10000"/>
                    </a:schemeClr>
                  </a:solidFill>
                  <a:effectLst/>
                  <a:latin typeface="Times New Roman" panose="02020603050405020304" pitchFamily="18" charset="0"/>
                  <a:ea typeface="Times New Roman" panose="02020603050405020304" pitchFamily="18" charset="0"/>
                </a:rPr>
                <a:t>Öğrencilerin </a:t>
              </a:r>
              <a:r>
                <a:rPr lang="tr-TR" sz="2400" i="1" dirty="0">
                  <a:solidFill>
                    <a:srgbClr val="FF0000"/>
                  </a:solidFill>
                  <a:effectLst/>
                  <a:latin typeface="Times New Roman" panose="02020603050405020304" pitchFamily="18" charset="0"/>
                  <a:ea typeface="Times New Roman" panose="02020603050405020304" pitchFamily="18" charset="0"/>
                </a:rPr>
                <a:t>ilgi ve yeteneklerine uygun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bir üst öğretim kurumu seçebilmelerini sağlamak ve öğrencilerin ailelerine yönelik üst öğretim kurumu tercihleri hakkında yüz yüze/çevrimiçi yolla rehberlik faaliyetleri gerçekleştirmek.</a:t>
              </a:r>
            </a:p>
          </p:txBody>
        </p:sp>
      </p:grpSp>
      <p:sp>
        <p:nvSpPr>
          <p:cNvPr id="14" name="Metin kutusu 13">
            <a:extLst>
              <a:ext uri="{FF2B5EF4-FFF2-40B4-BE49-F238E27FC236}">
                <a16:creationId xmlns:a16="http://schemas.microsoft.com/office/drawing/2014/main" id="{4536C144-00C8-453E-AC4E-902BA253CCB4}"/>
              </a:ext>
            </a:extLst>
          </p:cNvPr>
          <p:cNvSpPr txBox="1"/>
          <p:nvPr/>
        </p:nvSpPr>
        <p:spPr>
          <a:xfrm>
            <a:off x="11207037" y="6505996"/>
            <a:ext cx="872868" cy="369332"/>
          </a:xfrm>
          <a:prstGeom prst="rect">
            <a:avLst/>
          </a:prstGeom>
          <a:noFill/>
        </p:spPr>
        <p:txBody>
          <a:bodyPr wrap="none" rtlCol="0">
            <a:spAutoFit/>
          </a:bodyPr>
          <a:lstStyle/>
          <a:p>
            <a:r>
              <a:rPr lang="tr-TR" dirty="0" smtClean="0">
                <a:solidFill>
                  <a:schemeClr val="bg1"/>
                </a:solidFill>
              </a:rPr>
              <a:t>11/103</a:t>
            </a:r>
            <a:endParaRPr lang="tr-TR" dirty="0">
              <a:solidFill>
                <a:schemeClr val="bg1"/>
              </a:solidFill>
            </a:endParaRPr>
          </a:p>
        </p:txBody>
      </p:sp>
    </p:spTree>
    <p:extLst>
      <p:ext uri="{BB962C8B-B14F-4D97-AF65-F5344CB8AC3E}">
        <p14:creationId xmlns:p14="http://schemas.microsoft.com/office/powerpoint/2010/main" val="146676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42" name="Metin kutusu 41"/>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44" name="Metin Yer Tutucusu 6"/>
          <p:cNvSpPr>
            <a:spLocks noGrp="1"/>
          </p:cNvSpPr>
          <p:nvPr>
            <p:ph type="body" sz="quarter" idx="10"/>
          </p:nvPr>
        </p:nvSpPr>
        <p:spPr>
          <a:xfrm>
            <a:off x="800931" y="1613788"/>
            <a:ext cx="5295069" cy="4499848"/>
          </a:xfrm>
          <a:prstGeom prst="rect">
            <a:avLst/>
          </a:prstGeom>
        </p:spPr>
        <p:txBody>
          <a:bodyPr>
            <a:normAutofit/>
          </a:bodyPr>
          <a:lstStyle/>
          <a:p>
            <a:pPr marL="0" indent="0" algn="ctr">
              <a:buNone/>
            </a:pPr>
            <a:r>
              <a:rPr lang="tr-TR" sz="2000" b="1" i="1" u="sng" dirty="0">
                <a:solidFill>
                  <a:srgbClr val="C00000"/>
                </a:solidFill>
                <a:latin typeface="Times New Roman" panose="02020603050405020304" pitchFamily="18" charset="0"/>
                <a:cs typeface="Times New Roman" panose="02020603050405020304" pitchFamily="18" charset="0"/>
              </a:rPr>
              <a:t>Proje Sahibi</a:t>
            </a:r>
          </a:p>
          <a:p>
            <a:pPr marL="0" indent="0" algn="ctr">
              <a:buNone/>
            </a:pPr>
            <a:r>
              <a:rPr lang="tr-TR" sz="2000" dirty="0">
                <a:solidFill>
                  <a:schemeClr val="bg2">
                    <a:lumMod val="10000"/>
                  </a:schemeClr>
                </a:solidFill>
                <a:latin typeface="Times New Roman" panose="02020603050405020304" pitchFamily="18" charset="0"/>
                <a:cs typeface="Times New Roman" panose="02020603050405020304" pitchFamily="18" charset="0"/>
              </a:rPr>
              <a:t>Balıkesir Valiliği</a:t>
            </a:r>
          </a:p>
          <a:p>
            <a:pPr marL="0" indent="0" algn="ctr">
              <a:buNone/>
            </a:pPr>
            <a:endParaRPr lang="tr-TR" sz="500" dirty="0">
              <a:latin typeface="Times New Roman" panose="02020603050405020304" pitchFamily="18" charset="0"/>
              <a:cs typeface="Times New Roman" panose="02020603050405020304" pitchFamily="18" charset="0"/>
            </a:endParaRPr>
          </a:p>
          <a:p>
            <a:pPr marL="0" indent="0" algn="ctr">
              <a:buNone/>
            </a:pPr>
            <a:r>
              <a:rPr lang="tr-TR" sz="2000" b="1" i="1" u="sng" dirty="0">
                <a:solidFill>
                  <a:srgbClr val="C00000"/>
                </a:solidFill>
                <a:latin typeface="Times New Roman" panose="02020603050405020304" pitchFamily="18" charset="0"/>
                <a:cs typeface="Times New Roman" panose="02020603050405020304" pitchFamily="18" charset="0"/>
              </a:rPr>
              <a:t>Proje Uygulayıcısı</a:t>
            </a:r>
          </a:p>
          <a:p>
            <a:pPr marL="0" indent="0" algn="ctr">
              <a:buNone/>
            </a:pPr>
            <a:r>
              <a:rPr lang="tr-TR" sz="2000" dirty="0">
                <a:solidFill>
                  <a:schemeClr val="bg2">
                    <a:lumMod val="10000"/>
                  </a:schemeClr>
                </a:solidFill>
                <a:latin typeface="Times New Roman" panose="02020603050405020304" pitchFamily="18" charset="0"/>
                <a:cs typeface="Times New Roman" panose="02020603050405020304" pitchFamily="18" charset="0"/>
              </a:rPr>
              <a:t>Balıkesir İl Millî Eğitim Müdürlüğü</a:t>
            </a:r>
          </a:p>
          <a:p>
            <a:pPr marL="0" indent="0" algn="ctr">
              <a:buNone/>
            </a:pPr>
            <a:endParaRPr lang="tr-TR" sz="500" dirty="0">
              <a:latin typeface="Times New Roman" panose="02020603050405020304" pitchFamily="18" charset="0"/>
              <a:cs typeface="Times New Roman" panose="02020603050405020304" pitchFamily="18" charset="0"/>
            </a:endParaRPr>
          </a:p>
          <a:p>
            <a:pPr marL="0" indent="0" algn="ctr">
              <a:buNone/>
            </a:pPr>
            <a:r>
              <a:rPr lang="tr-TR" sz="2000" b="1" i="1" u="sng" dirty="0">
                <a:solidFill>
                  <a:srgbClr val="C00000"/>
                </a:solidFill>
                <a:latin typeface="Times New Roman" panose="02020603050405020304" pitchFamily="18" charset="0"/>
                <a:cs typeface="Times New Roman" panose="02020603050405020304" pitchFamily="18" charset="0"/>
              </a:rPr>
              <a:t>Projeye Destek Veren Kuruluşlar</a:t>
            </a:r>
          </a:p>
          <a:p>
            <a:pPr marL="0" indent="0" algn="ctr">
              <a:buNone/>
            </a:pPr>
            <a:r>
              <a:rPr lang="tr-TR" sz="2000" dirty="0">
                <a:solidFill>
                  <a:schemeClr val="bg2">
                    <a:lumMod val="10000"/>
                  </a:schemeClr>
                </a:solidFill>
                <a:latin typeface="Times New Roman" panose="02020603050405020304" pitchFamily="18" charset="0"/>
                <a:cs typeface="Times New Roman" panose="02020603050405020304" pitchFamily="18" charset="0"/>
              </a:rPr>
              <a:t>Balıkesir Büyükşehir Belediyesi</a:t>
            </a:r>
          </a:p>
          <a:p>
            <a:pPr marL="0" indent="0" algn="ctr">
              <a:buNone/>
            </a:pPr>
            <a:r>
              <a:rPr lang="tr-TR" sz="2000" dirty="0">
                <a:solidFill>
                  <a:schemeClr val="bg2">
                    <a:lumMod val="10000"/>
                  </a:schemeClr>
                </a:solidFill>
                <a:latin typeface="Times New Roman" panose="02020603050405020304" pitchFamily="18" charset="0"/>
                <a:cs typeface="Times New Roman" panose="02020603050405020304" pitchFamily="18" charset="0"/>
              </a:rPr>
              <a:t>Balıkesir Üniversitesi</a:t>
            </a:r>
          </a:p>
          <a:p>
            <a:pPr marL="0" indent="0" algn="ctr">
              <a:buNone/>
            </a:pPr>
            <a:r>
              <a:rPr lang="tr-TR" sz="2000" dirty="0">
                <a:solidFill>
                  <a:schemeClr val="bg2">
                    <a:lumMod val="10000"/>
                  </a:schemeClr>
                </a:solidFill>
                <a:latin typeface="Times New Roman" panose="02020603050405020304" pitchFamily="18" charset="0"/>
                <a:cs typeface="Times New Roman" panose="02020603050405020304" pitchFamily="18" charset="0"/>
              </a:rPr>
              <a:t>Bandırma On Yedi Eylül Üniversitesi</a:t>
            </a:r>
          </a:p>
          <a:p>
            <a:pPr marL="0" indent="0" algn="ctr">
              <a:buNone/>
            </a:pPr>
            <a:r>
              <a:rPr lang="tr-TR" sz="2000" dirty="0">
                <a:solidFill>
                  <a:schemeClr val="bg2">
                    <a:lumMod val="10000"/>
                  </a:schemeClr>
                </a:solidFill>
                <a:latin typeface="Times New Roman" panose="02020603050405020304" pitchFamily="18" charset="0"/>
                <a:cs typeface="Times New Roman" panose="02020603050405020304" pitchFamily="18" charset="0"/>
              </a:rPr>
              <a:t>Balıkesir Sanayi Odası</a:t>
            </a:r>
          </a:p>
          <a:p>
            <a:pPr marL="0" indent="0" algn="ctr">
              <a:buNone/>
            </a:pPr>
            <a:r>
              <a:rPr lang="tr-TR" sz="2000" dirty="0">
                <a:solidFill>
                  <a:schemeClr val="bg2">
                    <a:lumMod val="10000"/>
                  </a:schemeClr>
                </a:solidFill>
                <a:latin typeface="Times New Roman" panose="02020603050405020304" pitchFamily="18" charset="0"/>
                <a:cs typeface="Times New Roman" panose="02020603050405020304" pitchFamily="18" charset="0"/>
              </a:rPr>
              <a:t>Balıkesir Ticaret Odası</a:t>
            </a:r>
          </a:p>
          <a:p>
            <a:pPr marL="0" indent="0">
              <a:buNone/>
            </a:pPr>
            <a:endParaRPr lang="tr-TR" sz="1800" dirty="0">
              <a:latin typeface="Times New Roman" panose="02020603050405020304" pitchFamily="18" charset="0"/>
              <a:cs typeface="Times New Roman" panose="02020603050405020304" pitchFamily="18" charset="0"/>
            </a:endParaRPr>
          </a:p>
          <a:p>
            <a:pPr marL="0" indent="0">
              <a:buNone/>
            </a:pPr>
            <a:endParaRPr lang="tr-TR" sz="2000" dirty="0">
              <a:latin typeface="Times New Roman" panose="02020603050405020304" pitchFamily="18" charset="0"/>
              <a:cs typeface="Times New Roman" panose="02020603050405020304" pitchFamily="18" charset="0"/>
            </a:endParaRPr>
          </a:p>
        </p:txBody>
      </p:sp>
      <p:pic>
        <p:nvPicPr>
          <p:cNvPr id="17" name="Resim 16">
            <a:extLst>
              <a:ext uri="{FF2B5EF4-FFF2-40B4-BE49-F238E27FC236}">
                <a16:creationId xmlns:a16="http://schemas.microsoft.com/office/drawing/2014/main" id="{6FC082D5-71E7-49AC-BF9D-DBE5FFB18A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8" name="Resim 17">
            <a:extLst>
              <a:ext uri="{FF2B5EF4-FFF2-40B4-BE49-F238E27FC236}">
                <a16:creationId xmlns:a16="http://schemas.microsoft.com/office/drawing/2014/main" id="{64F5D29C-B792-4B10-AF55-ECD6CE0AB32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41064"/>
            <a:ext cx="654013" cy="870476"/>
          </a:xfrm>
          <a:prstGeom prst="rect">
            <a:avLst/>
          </a:prstGeom>
        </p:spPr>
      </p:pic>
      <p:pic>
        <p:nvPicPr>
          <p:cNvPr id="21" name="Resim Yer Tutucusu 33">
            <a:extLst>
              <a:ext uri="{FF2B5EF4-FFF2-40B4-BE49-F238E27FC236}">
                <a16:creationId xmlns:a16="http://schemas.microsoft.com/office/drawing/2014/main" id="{4C232588-7754-4161-B435-5A46354AB6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5101" y="1421956"/>
            <a:ext cx="1066846" cy="1066846"/>
          </a:xfrm>
          <a:prstGeom prst="rect">
            <a:avLst/>
          </a:prstGeom>
        </p:spPr>
      </p:pic>
      <p:pic>
        <p:nvPicPr>
          <p:cNvPr id="22" name="Resim Yer Tutucusu 33">
            <a:extLst>
              <a:ext uri="{FF2B5EF4-FFF2-40B4-BE49-F238E27FC236}">
                <a16:creationId xmlns:a16="http://schemas.microsoft.com/office/drawing/2014/main" id="{15530A7E-3E2B-4F4A-8C0A-93BE826952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2008" y="3096096"/>
            <a:ext cx="889278" cy="1066846"/>
          </a:xfrm>
          <a:prstGeom prst="rect">
            <a:avLst/>
          </a:prstGeom>
        </p:spPr>
      </p:pic>
      <p:pic>
        <p:nvPicPr>
          <p:cNvPr id="23" name="Resim Yer Tutucusu 33">
            <a:extLst>
              <a:ext uri="{FF2B5EF4-FFF2-40B4-BE49-F238E27FC236}">
                <a16:creationId xmlns:a16="http://schemas.microsoft.com/office/drawing/2014/main" id="{EB39811C-A6E4-4084-804D-60DEB68482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04128" y="3102382"/>
            <a:ext cx="1066846" cy="1066846"/>
          </a:xfrm>
          <a:prstGeom prst="rect">
            <a:avLst/>
          </a:prstGeom>
        </p:spPr>
      </p:pic>
      <p:pic>
        <p:nvPicPr>
          <p:cNvPr id="24" name="Resim Yer Tutucusu 33">
            <a:extLst>
              <a:ext uri="{FF2B5EF4-FFF2-40B4-BE49-F238E27FC236}">
                <a16:creationId xmlns:a16="http://schemas.microsoft.com/office/drawing/2014/main" id="{6ECC834F-3BB4-4487-AC49-5C2CDBEA8A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82801" y="3094565"/>
            <a:ext cx="1068377" cy="1068377"/>
          </a:xfrm>
          <a:prstGeom prst="rect">
            <a:avLst/>
          </a:prstGeom>
        </p:spPr>
      </p:pic>
      <p:pic>
        <p:nvPicPr>
          <p:cNvPr id="25" name="Resim Yer Tutucusu 33">
            <a:extLst>
              <a:ext uri="{FF2B5EF4-FFF2-40B4-BE49-F238E27FC236}">
                <a16:creationId xmlns:a16="http://schemas.microsoft.com/office/drawing/2014/main" id="{789BCA3D-65D5-45C9-B208-483EE83514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1943" y="4624264"/>
            <a:ext cx="818293" cy="1074539"/>
          </a:xfrm>
          <a:prstGeom prst="rect">
            <a:avLst/>
          </a:prstGeom>
        </p:spPr>
      </p:pic>
      <p:pic>
        <p:nvPicPr>
          <p:cNvPr id="26" name="Resim Yer Tutucusu 33">
            <a:extLst>
              <a:ext uri="{FF2B5EF4-FFF2-40B4-BE49-F238E27FC236}">
                <a16:creationId xmlns:a16="http://schemas.microsoft.com/office/drawing/2014/main" id="{B81E613F-4461-483A-995D-E01A477A2AF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73716" y="4626583"/>
            <a:ext cx="818293" cy="1072220"/>
          </a:xfrm>
          <a:prstGeom prst="rect">
            <a:avLst/>
          </a:prstGeom>
        </p:spPr>
      </p:pic>
      <p:pic>
        <p:nvPicPr>
          <p:cNvPr id="27" name="Resim 26">
            <a:extLst>
              <a:ext uri="{FF2B5EF4-FFF2-40B4-BE49-F238E27FC236}">
                <a16:creationId xmlns:a16="http://schemas.microsoft.com/office/drawing/2014/main" id="{01C47D39-0658-4E34-87C0-A870107536AF}"/>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6891286" y="1421956"/>
            <a:ext cx="801551" cy="1066846"/>
          </a:xfrm>
          <a:prstGeom prst="rect">
            <a:avLst/>
          </a:prstGeom>
        </p:spPr>
      </p:pic>
      <p:pic>
        <p:nvPicPr>
          <p:cNvPr id="19" name="Resim Yer Tutucusu 13">
            <a:extLst>
              <a:ext uri="{FF2B5EF4-FFF2-40B4-BE49-F238E27FC236}">
                <a16:creationId xmlns:a16="http://schemas.microsoft.com/office/drawing/2014/main" id="{1AF5A42B-DDDE-4A55-8C3B-3F6CFA39278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5" name="Metin kutusu 14">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12/103</a:t>
            </a:r>
            <a:endParaRPr lang="tr-TR" dirty="0">
              <a:solidFill>
                <a:schemeClr val="bg1"/>
              </a:solidFill>
            </a:endParaRPr>
          </a:p>
        </p:txBody>
      </p:sp>
    </p:spTree>
    <p:extLst>
      <p:ext uri="{BB962C8B-B14F-4D97-AF65-F5344CB8AC3E}">
        <p14:creationId xmlns:p14="http://schemas.microsoft.com/office/powerpoint/2010/main" val="277704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barn(inVertical)">
                                      <p:cBhvr>
                                        <p:cTn id="7" dur="500"/>
                                        <p:tgtEl>
                                          <p:spTgt spid="44">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4">
                                            <p:txEl>
                                              <p:pRg st="1" end="1"/>
                                            </p:txEl>
                                          </p:spTgt>
                                        </p:tgtEl>
                                        <p:attrNameLst>
                                          <p:attrName>style.visibility</p:attrName>
                                        </p:attrNameLst>
                                      </p:cBhvr>
                                      <p:to>
                                        <p:strVal val="visible"/>
                                      </p:to>
                                    </p:set>
                                    <p:animEffect transition="in" filter="barn(inVertical)">
                                      <p:cBhvr>
                                        <p:cTn id="10" dur="500"/>
                                        <p:tgtEl>
                                          <p:spTgt spid="44">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4">
                                            <p:txEl>
                                              <p:pRg st="3" end="3"/>
                                            </p:txEl>
                                          </p:spTgt>
                                        </p:tgtEl>
                                        <p:attrNameLst>
                                          <p:attrName>style.visibility</p:attrName>
                                        </p:attrNameLst>
                                      </p:cBhvr>
                                      <p:to>
                                        <p:strVal val="visible"/>
                                      </p:to>
                                    </p:set>
                                    <p:animEffect transition="in" filter="barn(inVertical)">
                                      <p:cBhvr>
                                        <p:cTn id="13" dur="500"/>
                                        <p:tgtEl>
                                          <p:spTgt spid="44">
                                            <p:txEl>
                                              <p:pRg st="3" end="3"/>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4">
                                            <p:txEl>
                                              <p:pRg st="4" end="4"/>
                                            </p:txEl>
                                          </p:spTgt>
                                        </p:tgtEl>
                                        <p:attrNameLst>
                                          <p:attrName>style.visibility</p:attrName>
                                        </p:attrNameLst>
                                      </p:cBhvr>
                                      <p:to>
                                        <p:strVal val="visible"/>
                                      </p:to>
                                    </p:set>
                                    <p:animEffect transition="in" filter="barn(inVertical)">
                                      <p:cBhvr>
                                        <p:cTn id="16" dur="500"/>
                                        <p:tgtEl>
                                          <p:spTgt spid="44">
                                            <p:txEl>
                                              <p:pRg st="4" end="4"/>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4">
                                            <p:txEl>
                                              <p:pRg st="6" end="6"/>
                                            </p:txEl>
                                          </p:spTgt>
                                        </p:tgtEl>
                                        <p:attrNameLst>
                                          <p:attrName>style.visibility</p:attrName>
                                        </p:attrNameLst>
                                      </p:cBhvr>
                                      <p:to>
                                        <p:strVal val="visible"/>
                                      </p:to>
                                    </p:set>
                                    <p:animEffect transition="in" filter="barn(inVertical)">
                                      <p:cBhvr>
                                        <p:cTn id="19" dur="500"/>
                                        <p:tgtEl>
                                          <p:spTgt spid="44">
                                            <p:txEl>
                                              <p:pRg st="6" end="6"/>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4">
                                            <p:txEl>
                                              <p:pRg st="7" end="7"/>
                                            </p:txEl>
                                          </p:spTgt>
                                        </p:tgtEl>
                                        <p:attrNameLst>
                                          <p:attrName>style.visibility</p:attrName>
                                        </p:attrNameLst>
                                      </p:cBhvr>
                                      <p:to>
                                        <p:strVal val="visible"/>
                                      </p:to>
                                    </p:set>
                                    <p:animEffect transition="in" filter="barn(inVertical)">
                                      <p:cBhvr>
                                        <p:cTn id="22" dur="500"/>
                                        <p:tgtEl>
                                          <p:spTgt spid="44">
                                            <p:txEl>
                                              <p:pRg st="7" end="7"/>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4">
                                            <p:txEl>
                                              <p:pRg st="8" end="8"/>
                                            </p:txEl>
                                          </p:spTgt>
                                        </p:tgtEl>
                                        <p:attrNameLst>
                                          <p:attrName>style.visibility</p:attrName>
                                        </p:attrNameLst>
                                      </p:cBhvr>
                                      <p:to>
                                        <p:strVal val="visible"/>
                                      </p:to>
                                    </p:set>
                                    <p:animEffect transition="in" filter="barn(inVertical)">
                                      <p:cBhvr>
                                        <p:cTn id="25" dur="500"/>
                                        <p:tgtEl>
                                          <p:spTgt spid="44">
                                            <p:txEl>
                                              <p:pRg st="8" end="8"/>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4">
                                            <p:txEl>
                                              <p:pRg st="9" end="9"/>
                                            </p:txEl>
                                          </p:spTgt>
                                        </p:tgtEl>
                                        <p:attrNameLst>
                                          <p:attrName>style.visibility</p:attrName>
                                        </p:attrNameLst>
                                      </p:cBhvr>
                                      <p:to>
                                        <p:strVal val="visible"/>
                                      </p:to>
                                    </p:set>
                                    <p:animEffect transition="in" filter="barn(inVertical)">
                                      <p:cBhvr>
                                        <p:cTn id="28" dur="500"/>
                                        <p:tgtEl>
                                          <p:spTgt spid="44">
                                            <p:txEl>
                                              <p:pRg st="9" end="9"/>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4">
                                            <p:txEl>
                                              <p:pRg st="10" end="10"/>
                                            </p:txEl>
                                          </p:spTgt>
                                        </p:tgtEl>
                                        <p:attrNameLst>
                                          <p:attrName>style.visibility</p:attrName>
                                        </p:attrNameLst>
                                      </p:cBhvr>
                                      <p:to>
                                        <p:strVal val="visible"/>
                                      </p:to>
                                    </p:set>
                                    <p:animEffect transition="in" filter="barn(inVertical)">
                                      <p:cBhvr>
                                        <p:cTn id="31" dur="500"/>
                                        <p:tgtEl>
                                          <p:spTgt spid="44">
                                            <p:txEl>
                                              <p:pRg st="10" end="10"/>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4">
                                            <p:txEl>
                                              <p:pRg st="11" end="11"/>
                                            </p:txEl>
                                          </p:spTgt>
                                        </p:tgtEl>
                                        <p:attrNameLst>
                                          <p:attrName>style.visibility</p:attrName>
                                        </p:attrNameLst>
                                      </p:cBhvr>
                                      <p:to>
                                        <p:strVal val="visible"/>
                                      </p:to>
                                    </p:set>
                                    <p:animEffect transition="in" filter="barn(inVertical)">
                                      <p:cBhvr>
                                        <p:cTn id="34" dur="500"/>
                                        <p:tgtEl>
                                          <p:spTgt spid="44">
                                            <p:txEl>
                                              <p:pRg st="11" end="1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11" name="Metin Yer Tutucusu 10"/>
          <p:cNvSpPr>
            <a:spLocks noGrp="1"/>
          </p:cNvSpPr>
          <p:nvPr>
            <p:ph type="body" sz="quarter" idx="19"/>
          </p:nvPr>
        </p:nvSpPr>
        <p:spPr>
          <a:xfrm>
            <a:off x="3280030" y="5577137"/>
            <a:ext cx="3856514" cy="540000"/>
          </a:xfrm>
        </p:spPr>
        <p:txBody>
          <a:bodyPr>
            <a:normAutofit/>
          </a:bodyPr>
          <a:lstStyle/>
          <a:p>
            <a:r>
              <a:rPr lang="tr-TR" dirty="0">
                <a:latin typeface="Times New Roman" panose="02020603050405020304" pitchFamily="18" charset="0"/>
                <a:cs typeface="Times New Roman" panose="02020603050405020304" pitchFamily="18" charset="0"/>
              </a:rPr>
              <a:t>İkinci Kısım</a:t>
            </a:r>
          </a:p>
        </p:txBody>
      </p:sp>
      <p:sp>
        <p:nvSpPr>
          <p:cNvPr id="10" name="Metin Yer Tutucusu 9"/>
          <p:cNvSpPr>
            <a:spLocks noGrp="1"/>
          </p:cNvSpPr>
          <p:nvPr>
            <p:ph type="body" sz="quarter" idx="18"/>
          </p:nvPr>
        </p:nvSpPr>
        <p:spPr>
          <a:xfrm>
            <a:off x="3220559" y="4531360"/>
            <a:ext cx="8572512" cy="978535"/>
          </a:xfrm>
        </p:spPr>
        <p:txBody>
          <a:bodyPr anchor="ctr">
            <a:normAutofit lnSpcReduction="10000"/>
          </a:bodyPr>
          <a:lstStyle/>
          <a:p>
            <a:r>
              <a:rPr lang="tr-TR" sz="3600" b="1" dirty="0">
                <a:solidFill>
                  <a:schemeClr val="bg2">
                    <a:lumMod val="10000"/>
                  </a:schemeClr>
                </a:solidFill>
                <a:latin typeface="Times New Roman" panose="02020603050405020304" pitchFamily="18" charset="0"/>
                <a:cs typeface="Times New Roman" panose="02020603050405020304" pitchFamily="18" charset="0"/>
              </a:rPr>
              <a:t>PROJE YÖNETİMİ VE UYGULAMA SÜRECİ</a:t>
            </a:r>
          </a:p>
        </p:txBody>
      </p:sp>
      <p:sp>
        <p:nvSpPr>
          <p:cNvPr id="9" name="Unvan 8"/>
          <p:cNvSpPr>
            <a:spLocks noGrp="1"/>
          </p:cNvSpPr>
          <p:nvPr>
            <p:ph type="title"/>
          </p:nvPr>
        </p:nvSpPr>
        <p:spPr/>
        <p:txBody>
          <a:bodyPr/>
          <a:lstStyle/>
          <a:p>
            <a:r>
              <a:rPr lang="tr-TR" dirty="0">
                <a:latin typeface="Times New Roman" panose="02020603050405020304" pitchFamily="18" charset="0"/>
                <a:cs typeface="Times New Roman" panose="02020603050405020304" pitchFamily="18" charset="0"/>
              </a:rPr>
              <a:t>2</a:t>
            </a: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5" name="Resim Yer Tutucusu 13">
            <a:extLst>
              <a:ext uri="{FF2B5EF4-FFF2-40B4-BE49-F238E27FC236}">
                <a16:creationId xmlns:a16="http://schemas.microsoft.com/office/drawing/2014/main" id="{FE6E6A9A-5F0D-4F40-985E-B1DC9682F0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01" r="-1419" b="324"/>
          <a:stretch/>
        </p:blipFill>
        <p:spPr>
          <a:xfrm>
            <a:off x="6788623" y="585349"/>
            <a:ext cx="3155129" cy="1523045"/>
          </a:xfrm>
          <a:prstGeom prst="rect">
            <a:avLst/>
          </a:prstGeom>
          <a:noFill/>
        </p:spPr>
      </p:pic>
      <p:pic>
        <p:nvPicPr>
          <p:cNvPr id="16" name="Resim 15">
            <a:extLst>
              <a:ext uri="{FF2B5EF4-FFF2-40B4-BE49-F238E27FC236}">
                <a16:creationId xmlns:a16="http://schemas.microsoft.com/office/drawing/2014/main" id="{8A8ACD55-B103-4ED3-B093-AFCC7B5516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4984" y="599109"/>
            <a:ext cx="1523044" cy="1523044"/>
          </a:xfrm>
          <a:prstGeom prst="rect">
            <a:avLst/>
          </a:prstGeom>
        </p:spPr>
      </p:pic>
      <p:pic>
        <p:nvPicPr>
          <p:cNvPr id="17" name="Resim 16">
            <a:extLst>
              <a:ext uri="{FF2B5EF4-FFF2-40B4-BE49-F238E27FC236}">
                <a16:creationId xmlns:a16="http://schemas.microsoft.com/office/drawing/2014/main" id="{44672C17-8C9B-4B93-924C-ED08B2ADB50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416719" y="599109"/>
            <a:ext cx="1144305" cy="1523044"/>
          </a:xfrm>
          <a:prstGeom prst="rect">
            <a:avLst/>
          </a:prstGeom>
        </p:spPr>
      </p:pic>
      <p:sp>
        <p:nvSpPr>
          <p:cNvPr id="13" name="Metin kutusu 12">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13/103</a:t>
            </a:r>
            <a:endParaRPr lang="tr-TR" dirty="0">
              <a:solidFill>
                <a:schemeClr val="bg1"/>
              </a:solidFill>
            </a:endParaRPr>
          </a:p>
        </p:txBody>
      </p:sp>
    </p:spTree>
    <p:extLst>
      <p:ext uri="{BB962C8B-B14F-4D97-AF65-F5344CB8AC3E}">
        <p14:creationId xmlns:p14="http://schemas.microsoft.com/office/powerpoint/2010/main" val="27219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Yer Tutucusu 6"/>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7690" b="7690"/>
          <a:stretch>
            <a:fillRect/>
          </a:stretch>
        </p:blipFill>
        <p:spPr>
          <a:xfrm>
            <a:off x="0" y="-6394"/>
            <a:ext cx="12192000" cy="6858000"/>
          </a:xfrm>
          <a:effectLst>
            <a:glow>
              <a:schemeClr val="accent1">
                <a:alpha val="0"/>
              </a:schemeClr>
            </a:glow>
            <a:reflection endPos="65000" dist="50800" dir="5400000" sy="-100000" algn="bl" rotWithShape="0"/>
            <a:softEdge rad="1155700"/>
          </a:effectLst>
        </p:spPr>
      </p:pic>
      <p:sp>
        <p:nvSpPr>
          <p:cNvPr id="6" name="Metin kutusu 5"/>
          <p:cNvSpPr txBox="1"/>
          <p:nvPr/>
        </p:nvSpPr>
        <p:spPr>
          <a:xfrm>
            <a:off x="0" y="6488668"/>
            <a:ext cx="12192000" cy="369332"/>
          </a:xfrm>
          <a:prstGeom prst="rect">
            <a:avLst/>
          </a:prstGeom>
          <a:noFill/>
        </p:spPr>
        <p:txBody>
          <a:bodyPr wrap="square" rtlCol="0">
            <a:spAutoFit/>
          </a:bodyPr>
          <a:lstStyle/>
          <a:p>
            <a:pPr algn="r"/>
            <a:r>
              <a:rPr lang="tr-TR" dirty="0">
                <a:solidFill>
                  <a:schemeClr val="bg1"/>
                </a:solidFill>
                <a:latin typeface="Times New Roman" panose="02020603050405020304" pitchFamily="18" charset="0"/>
                <a:cs typeface="Times New Roman" panose="02020603050405020304" pitchFamily="18" charset="0"/>
              </a:rPr>
              <a:t>15/92</a:t>
            </a:r>
          </a:p>
        </p:txBody>
      </p:sp>
      <p:sp>
        <p:nvSpPr>
          <p:cNvPr id="8" name="Metin kutusu 7"/>
          <p:cNvSpPr txBox="1"/>
          <p:nvPr/>
        </p:nvSpPr>
        <p:spPr>
          <a:xfrm>
            <a:off x="4810622" y="6496353"/>
            <a:ext cx="2570756" cy="276999"/>
          </a:xfrm>
          <a:prstGeom prst="rect">
            <a:avLst/>
          </a:prstGeom>
          <a:noFill/>
        </p:spPr>
        <p:txBody>
          <a:bodyPr wrap="square" rtlCol="0">
            <a:spAutoFit/>
          </a:bodyPr>
          <a:lstStyle/>
          <a:p>
            <a:pPr algn="ctr"/>
            <a:r>
              <a:rPr lang="tr-TR" sz="1200" b="1" dirty="0">
                <a:solidFill>
                  <a:schemeClr val="bg2">
                    <a:lumMod val="10000"/>
                  </a:schemeClr>
                </a:solidFill>
                <a:latin typeface="Times New Roman" panose="02020603050405020304" pitchFamily="18" charset="0"/>
                <a:cs typeface="Times New Roman" panose="02020603050405020304" pitchFamily="18" charset="0"/>
              </a:rPr>
              <a:t>Balıkesir İl Millî Eğitim Müdürlüğü</a:t>
            </a:r>
          </a:p>
        </p:txBody>
      </p:sp>
      <p:sp>
        <p:nvSpPr>
          <p:cNvPr id="18" name="Dikdörtgen 17">
            <a:extLst>
              <a:ext uri="{FF2B5EF4-FFF2-40B4-BE49-F238E27FC236}">
                <a16:creationId xmlns:a16="http://schemas.microsoft.com/office/drawing/2014/main" id="{7E97D446-ECE8-4076-855B-BA95BF0BB1EE}"/>
              </a:ext>
            </a:extLst>
          </p:cNvPr>
          <p:cNvSpPr/>
          <p:nvPr/>
        </p:nvSpPr>
        <p:spPr>
          <a:xfrm>
            <a:off x="748427" y="286489"/>
            <a:ext cx="10565704" cy="6285023"/>
          </a:xfrm>
          <a:prstGeom prst="rect">
            <a:avLst/>
          </a:prstGeom>
          <a:solidFill>
            <a:schemeClr val="bg1">
              <a:alpha val="57000"/>
            </a:schemeClr>
          </a:solidFill>
          <a:ln>
            <a:solidFill>
              <a:schemeClr val="bg1"/>
            </a:solidFill>
          </a:ln>
          <a:effectLst>
            <a:glow rad="1282700">
              <a:schemeClr val="accent1">
                <a:alpha val="0"/>
              </a:schemeClr>
            </a:glow>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
        <p:nvSpPr>
          <p:cNvPr id="12" name="Metin kutusu 11">
            <a:extLst>
              <a:ext uri="{FF2B5EF4-FFF2-40B4-BE49-F238E27FC236}">
                <a16:creationId xmlns:a16="http://schemas.microsoft.com/office/drawing/2014/main" id="{C5E3C51D-4064-49A1-A9A3-1482F5196AE5}"/>
              </a:ext>
            </a:extLst>
          </p:cNvPr>
          <p:cNvSpPr txBox="1"/>
          <p:nvPr/>
        </p:nvSpPr>
        <p:spPr>
          <a:xfrm>
            <a:off x="1835063" y="2260948"/>
            <a:ext cx="184731" cy="369332"/>
          </a:xfrm>
          <a:prstGeom prst="rect">
            <a:avLst/>
          </a:prstGeom>
          <a:noFill/>
        </p:spPr>
        <p:txBody>
          <a:bodyPr wrap="none" rtlCol="0">
            <a:spAutoFit/>
          </a:bodyPr>
          <a:lstStyle/>
          <a:p>
            <a:endParaRPr lang="tr-TR" dirty="0"/>
          </a:p>
        </p:txBody>
      </p:sp>
      <p:sp>
        <p:nvSpPr>
          <p:cNvPr id="13" name="Metin kutusu 12">
            <a:extLst>
              <a:ext uri="{FF2B5EF4-FFF2-40B4-BE49-F238E27FC236}">
                <a16:creationId xmlns:a16="http://schemas.microsoft.com/office/drawing/2014/main" id="{593B50A1-1D62-4CC2-BB64-B8984B910C8B}"/>
              </a:ext>
            </a:extLst>
          </p:cNvPr>
          <p:cNvSpPr txBox="1"/>
          <p:nvPr/>
        </p:nvSpPr>
        <p:spPr>
          <a:xfrm>
            <a:off x="1620539" y="2065445"/>
            <a:ext cx="8821483" cy="4216539"/>
          </a:xfrm>
          <a:prstGeom prst="rect">
            <a:avLst/>
          </a:prstGeom>
          <a:noFill/>
        </p:spPr>
        <p:txBody>
          <a:bodyPr wrap="square" rtlCol="0">
            <a:spAutoFit/>
          </a:bodyPr>
          <a:lstStyle/>
          <a:p>
            <a:r>
              <a:rPr lang="tr-TR" sz="2400" dirty="0">
                <a:solidFill>
                  <a:schemeClr val="bg2">
                    <a:lumMod val="10000"/>
                  </a:schemeClr>
                </a:solidFill>
                <a:latin typeface="Times New Roman" panose="02020603050405020304" pitchFamily="18" charset="0"/>
                <a:cs typeface="Times New Roman" panose="02020603050405020304" pitchFamily="18" charset="0"/>
              </a:rPr>
              <a:t>	Başarıyı İzleme ve Geliştirme Projesi </a:t>
            </a:r>
            <a:r>
              <a:rPr lang="tr-TR" sz="2400" dirty="0">
                <a:solidFill>
                  <a:srgbClr val="FF0000"/>
                </a:solidFill>
                <a:latin typeface="Times New Roman" panose="02020603050405020304" pitchFamily="18" charset="0"/>
                <a:cs typeface="Times New Roman" panose="02020603050405020304" pitchFamily="18" charset="0"/>
              </a:rPr>
              <a:t>(BİGEP) </a:t>
            </a:r>
            <a:r>
              <a:rPr lang="tr-TR" sz="2400" dirty="0">
                <a:solidFill>
                  <a:schemeClr val="bg2">
                    <a:lumMod val="10000"/>
                  </a:schemeClr>
                </a:solidFill>
                <a:latin typeface="Times New Roman" panose="02020603050405020304" pitchFamily="18" charset="0"/>
                <a:cs typeface="Times New Roman" panose="02020603050405020304" pitchFamily="18" charset="0"/>
              </a:rPr>
              <a:t>uygulama sürecinde yapılacak olan tüm çalışmalar pandemi kuralları kapsamında çevrimiçi ve yüz yüze eğitim - öğretim faaliyetleri şeklinde planlanmıştır. </a:t>
            </a:r>
          </a:p>
          <a:p>
            <a:endParaRPr lang="tr-TR" sz="2400" dirty="0">
              <a:solidFill>
                <a:schemeClr val="bg2">
                  <a:lumMod val="10000"/>
                </a:schemeClr>
              </a:solidFill>
              <a:latin typeface="Times New Roman" panose="02020603050405020304" pitchFamily="18" charset="0"/>
              <a:cs typeface="Times New Roman" panose="02020603050405020304" pitchFamily="18" charset="0"/>
            </a:endParaRPr>
          </a:p>
          <a:p>
            <a:r>
              <a:rPr lang="tr-TR" sz="2400" dirty="0">
                <a:solidFill>
                  <a:schemeClr val="bg2">
                    <a:lumMod val="10000"/>
                  </a:schemeClr>
                </a:solidFill>
                <a:latin typeface="Times New Roman" panose="02020603050405020304" pitchFamily="18" charset="0"/>
                <a:cs typeface="Times New Roman" panose="02020603050405020304" pitchFamily="18" charset="0"/>
              </a:rPr>
              <a:t>	Proje çalışma takvimi süresince belirlenen faaliyetleri gerçekleştiren okullar/kurumlar </a:t>
            </a:r>
            <a:r>
              <a:rPr lang="tr-TR" sz="2400" b="1" i="1" dirty="0">
                <a:solidFill>
                  <a:srgbClr val="FF0000"/>
                </a:solidFill>
                <a:latin typeface="Times New Roman" panose="02020603050405020304" pitchFamily="18" charset="0"/>
                <a:cs typeface="Times New Roman" panose="02020603050405020304" pitchFamily="18" charset="0"/>
              </a:rPr>
              <a:t>BİGEP Modülü </a:t>
            </a:r>
            <a:r>
              <a:rPr lang="tr-TR" sz="2400" dirty="0">
                <a:solidFill>
                  <a:schemeClr val="bg2">
                    <a:lumMod val="10000"/>
                  </a:schemeClr>
                </a:solidFill>
                <a:latin typeface="Times New Roman" panose="02020603050405020304" pitchFamily="18" charset="0"/>
                <a:cs typeface="Times New Roman" panose="02020603050405020304" pitchFamily="18" charset="0"/>
              </a:rPr>
              <a:t>üzerinden projelerini ve ulusal, uluslararası alanda elde ettikleri başarılarını dijital ortama gireceklerdir.</a:t>
            </a:r>
          </a:p>
          <a:p>
            <a:endParaRPr lang="tr-TR" sz="2000" dirty="0">
              <a:latin typeface="Times New Roman" panose="02020603050405020304" pitchFamily="18" charset="0"/>
              <a:cs typeface="Times New Roman" panose="02020603050405020304" pitchFamily="18" charset="0"/>
            </a:endParaRPr>
          </a:p>
          <a:p>
            <a:endParaRPr lang="tr-TR" sz="2400" dirty="0"/>
          </a:p>
        </p:txBody>
      </p:sp>
      <p:sp>
        <p:nvSpPr>
          <p:cNvPr id="24" name="Metin Yer Tutucusu 28">
            <a:extLst>
              <a:ext uri="{FF2B5EF4-FFF2-40B4-BE49-F238E27FC236}">
                <a16:creationId xmlns:a16="http://schemas.microsoft.com/office/drawing/2014/main" id="{8FE375B5-D649-4E95-903D-A46EC5E6E1FA}"/>
              </a:ext>
            </a:extLst>
          </p:cNvPr>
          <p:cNvSpPr txBox="1">
            <a:spLocks/>
          </p:cNvSpPr>
          <p:nvPr/>
        </p:nvSpPr>
        <p:spPr>
          <a:xfrm>
            <a:off x="1472852" y="562802"/>
            <a:ext cx="9143998" cy="74234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800" b="1" dirty="0">
                <a:solidFill>
                  <a:schemeClr val="bg2">
                    <a:lumMod val="10000"/>
                  </a:schemeClr>
                </a:solidFill>
                <a:latin typeface="Times New Roman" panose="02020603050405020304" pitchFamily="18" charset="0"/>
                <a:cs typeface="Times New Roman" panose="02020603050405020304" pitchFamily="18" charset="0"/>
              </a:rPr>
              <a:t>PROJE UYGULAMA SÜRECİ</a:t>
            </a:r>
          </a:p>
        </p:txBody>
      </p:sp>
      <p:pic>
        <p:nvPicPr>
          <p:cNvPr id="25" name="Resim 24">
            <a:extLst>
              <a:ext uri="{FF2B5EF4-FFF2-40B4-BE49-F238E27FC236}">
                <a16:creationId xmlns:a16="http://schemas.microsoft.com/office/drawing/2014/main" id="{DC5B143C-DA10-4072-B184-8D41882C23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1655" y="429684"/>
            <a:ext cx="1145351" cy="1145351"/>
          </a:xfrm>
          <a:prstGeom prst="rect">
            <a:avLst/>
          </a:prstGeom>
        </p:spPr>
      </p:pic>
      <p:pic>
        <p:nvPicPr>
          <p:cNvPr id="26" name="Resim 25">
            <a:extLst>
              <a:ext uri="{FF2B5EF4-FFF2-40B4-BE49-F238E27FC236}">
                <a16:creationId xmlns:a16="http://schemas.microsoft.com/office/drawing/2014/main" id="{51E0E95E-3C97-4B27-86AD-24D2C4852D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7"/>
            <a:ext cx="860534" cy="1145351"/>
          </a:xfrm>
          <a:prstGeom prst="rect">
            <a:avLst/>
          </a:prstGeom>
        </p:spPr>
      </p:pic>
      <p:pic>
        <p:nvPicPr>
          <p:cNvPr id="28" name="Resim Yer Tutucusu 13">
            <a:extLst>
              <a:ext uri="{FF2B5EF4-FFF2-40B4-BE49-F238E27FC236}">
                <a16:creationId xmlns:a16="http://schemas.microsoft.com/office/drawing/2014/main" id="{6138E6F8-280D-4F44-96EE-A545B00A93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4" name="Metin kutusu 13">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2">
                    <a:lumMod val="10000"/>
                  </a:schemeClr>
                </a:solidFill>
              </a:rPr>
              <a:t>14/103</a:t>
            </a:r>
            <a:endParaRPr lang="tr-TR" dirty="0">
              <a:solidFill>
                <a:schemeClr val="bg2">
                  <a:lumMod val="10000"/>
                </a:schemeClr>
              </a:solidFill>
            </a:endParaRPr>
          </a:p>
        </p:txBody>
      </p:sp>
    </p:spTree>
    <p:extLst>
      <p:ext uri="{BB962C8B-B14F-4D97-AF65-F5344CB8AC3E}">
        <p14:creationId xmlns:p14="http://schemas.microsoft.com/office/powerpoint/2010/main" val="18643263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pic>
        <p:nvPicPr>
          <p:cNvPr id="30" name="Resim Yer Tutucusu 29"/>
          <p:cNvPicPr>
            <a:picLocks noGrp="1" noChangeAspect="1"/>
          </p:cNvPicPr>
          <p:nvPr>
            <p:ph type="pic" sz="quarter" idx="21"/>
          </p:nvPr>
        </p:nvPicPr>
        <p:blipFill>
          <a:blip r:embed="rId3" cstate="print">
            <a:extLst>
              <a:ext uri="{28A0092B-C50C-407E-A947-70E740481C1C}">
                <a14:useLocalDpi xmlns:a14="http://schemas.microsoft.com/office/drawing/2010/main" val="0"/>
              </a:ext>
            </a:extLst>
          </a:blip>
          <a:srcRect l="10313" r="10313"/>
          <a:stretch>
            <a:fillRect/>
          </a:stretch>
        </p:blipFill>
        <p:spPr>
          <a:xfrm>
            <a:off x="1293022" y="1592063"/>
            <a:ext cx="2264374" cy="3483764"/>
          </a:xfrm>
          <a:prstGeom prst="rect">
            <a:avLst/>
          </a:prstGeom>
          <a:ln>
            <a:noFill/>
          </a:ln>
          <a:effectLst>
            <a:glow rad="190500">
              <a:schemeClr val="accent1">
                <a:alpha val="40000"/>
              </a:schemeClr>
            </a:glow>
            <a:reflection blurRad="12700" stA="49000" endPos="30000" dist="5000" dir="5400000" sy="-100000" algn="bl" rotWithShape="0"/>
            <a:softEdge rad="12700"/>
          </a:effectLst>
          <a:scene3d>
            <a:camera prst="perspectiveContrastingLeftFacing">
              <a:rot lat="300000" lon="19800000" rev="0"/>
            </a:camera>
            <a:lightRig rig="threePt" dir="t">
              <a:rot lat="0" lon="0" rev="2700000"/>
            </a:lightRig>
          </a:scene3d>
          <a:sp3d>
            <a:bevelT w="63500" h="50800"/>
          </a:sp3d>
        </p:spPr>
      </p:pic>
      <p:sp>
        <p:nvSpPr>
          <p:cNvPr id="26" name="Metin Yer Tutucusu 25"/>
          <p:cNvSpPr>
            <a:spLocks noGrp="1"/>
          </p:cNvSpPr>
          <p:nvPr>
            <p:ph type="body" sz="quarter" idx="19"/>
          </p:nvPr>
        </p:nvSpPr>
        <p:spPr>
          <a:xfrm>
            <a:off x="1344340" y="5540401"/>
            <a:ext cx="2457154" cy="351223"/>
          </a:xfrm>
        </p:spPr>
        <p:txBody>
          <a:bodyPr>
            <a:noAutofit/>
          </a:bodyPr>
          <a:lstStyle/>
          <a:p>
            <a:r>
              <a:rPr lang="tr-TR" b="1" dirty="0">
                <a:solidFill>
                  <a:schemeClr val="bg2">
                    <a:lumMod val="10000"/>
                  </a:schemeClr>
                </a:solidFill>
                <a:latin typeface="Times New Roman" panose="02020603050405020304" pitchFamily="18" charset="0"/>
                <a:cs typeface="Times New Roman" panose="02020603050405020304" pitchFamily="18" charset="0"/>
              </a:rPr>
              <a:t>Akademik Alanda Uygulanacak Çalışmalar</a:t>
            </a:r>
          </a:p>
        </p:txBody>
      </p:sp>
      <p:pic>
        <p:nvPicPr>
          <p:cNvPr id="33" name="Resim Yer Tutucusu 32"/>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t="-16105" b="-16105"/>
          <a:stretch/>
        </p:blipFill>
        <p:spPr>
          <a:xfrm>
            <a:off x="8634604" y="1592133"/>
            <a:ext cx="2264374" cy="3483625"/>
          </a:xfrm>
          <a:prstGeom prst="rect">
            <a:avLst/>
          </a:prstGeom>
          <a:ln>
            <a:noFill/>
          </a:ln>
          <a:effectLst>
            <a:glow rad="190500">
              <a:schemeClr val="accent1">
                <a:alpha val="40000"/>
              </a:schemeClr>
            </a:glow>
            <a:reflection blurRad="12700" stA="49000" endPos="30000" dist="5000" dir="5400000" sy="-100000" algn="bl" rotWithShape="0"/>
            <a:softEdge rad="12700"/>
          </a:effectLst>
          <a:scene3d>
            <a:camera prst="perspectiveContrastingLeftFacing">
              <a:rot lat="300000" lon="19800000" rev="0"/>
            </a:camera>
            <a:lightRig rig="threePt" dir="t">
              <a:rot lat="0" lon="0" rev="2700000"/>
            </a:lightRig>
          </a:scene3d>
          <a:sp3d>
            <a:bevelT w="63500" h="50800"/>
          </a:sp3d>
        </p:spPr>
      </p:pic>
      <p:sp>
        <p:nvSpPr>
          <p:cNvPr id="18" name="Metin Yer Tutucusu 17"/>
          <p:cNvSpPr>
            <a:spLocks noGrp="1"/>
          </p:cNvSpPr>
          <p:nvPr>
            <p:ph type="body" sz="quarter" idx="17"/>
          </p:nvPr>
        </p:nvSpPr>
        <p:spPr>
          <a:xfrm>
            <a:off x="5146253" y="5580803"/>
            <a:ext cx="1900329" cy="352906"/>
          </a:xfrm>
        </p:spPr>
        <p:txBody>
          <a:bodyPr/>
          <a:lstStyle/>
          <a:p>
            <a:r>
              <a:rPr lang="tr-TR" sz="1600" b="1" dirty="0">
                <a:solidFill>
                  <a:schemeClr val="bg2">
                    <a:lumMod val="10000"/>
                  </a:schemeClr>
                </a:solidFill>
                <a:latin typeface="Times New Roman" panose="02020603050405020304" pitchFamily="18" charset="0"/>
                <a:cs typeface="Times New Roman" panose="02020603050405020304" pitchFamily="18" charset="0"/>
              </a:rPr>
              <a:t>Proje Çalışmaları</a:t>
            </a:r>
          </a:p>
        </p:txBody>
      </p:sp>
      <p:sp>
        <p:nvSpPr>
          <p:cNvPr id="23" name="Metin Yer Tutucusu 22"/>
          <p:cNvSpPr>
            <a:spLocks noGrp="1"/>
          </p:cNvSpPr>
          <p:nvPr>
            <p:ph type="body" sz="quarter" idx="18"/>
          </p:nvPr>
        </p:nvSpPr>
        <p:spPr>
          <a:xfrm>
            <a:off x="8390508" y="5721763"/>
            <a:ext cx="2862631" cy="352907"/>
          </a:xfrm>
        </p:spPr>
        <p:txBody>
          <a:bodyPr>
            <a:noAutofit/>
          </a:bodyPr>
          <a:lstStyle/>
          <a:p>
            <a:r>
              <a:rPr lang="tr-TR" sz="1600" b="1" dirty="0">
                <a:solidFill>
                  <a:schemeClr val="bg2">
                    <a:lumMod val="10000"/>
                  </a:schemeClr>
                </a:solidFill>
                <a:latin typeface="Times New Roman" panose="02020603050405020304" pitchFamily="18" charset="0"/>
                <a:cs typeface="Times New Roman" panose="02020603050405020304" pitchFamily="18" charset="0"/>
              </a:rPr>
              <a:t>Yenilikçi Eğitim–Öğretim Ortamları ve Tasarım Beceri Atölyeleri Alanındaki Çalışmalar</a:t>
            </a:r>
          </a:p>
        </p:txBody>
      </p:sp>
      <p:pic>
        <p:nvPicPr>
          <p:cNvPr id="31" name="Resim Yer Tutucusu 30"/>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l="1236" r="1236"/>
          <a:stretch>
            <a:fillRect/>
          </a:stretch>
        </p:blipFill>
        <p:spPr>
          <a:xfrm>
            <a:off x="4963811" y="1592132"/>
            <a:ext cx="2264374" cy="3483626"/>
          </a:xfrm>
          <a:prstGeom prst="rect">
            <a:avLst/>
          </a:prstGeom>
          <a:ln>
            <a:noFill/>
          </a:ln>
          <a:effectLst>
            <a:glow rad="190500">
              <a:schemeClr val="accent1">
                <a:alpha val="40000"/>
              </a:schemeClr>
            </a:glow>
            <a:reflection blurRad="12700" stA="49000" endPos="30000" dist="5000" dir="5400000" sy="-100000" algn="bl" rotWithShape="0"/>
            <a:softEdge rad="12700"/>
          </a:effectLst>
          <a:scene3d>
            <a:camera prst="perspectiveContrastingLeftFacing">
              <a:rot lat="300000" lon="19800000" rev="0"/>
            </a:camera>
            <a:lightRig rig="threePt" dir="t">
              <a:rot lat="0" lon="0" rev="2700000"/>
            </a:lightRig>
          </a:scene3d>
          <a:sp3d>
            <a:bevelT w="63500" h="50800"/>
          </a:sp3d>
        </p:spPr>
      </p:pic>
      <p:sp>
        <p:nvSpPr>
          <p:cNvPr id="14" name="Unvan 13"/>
          <p:cNvSpPr>
            <a:spLocks noGrp="1"/>
          </p:cNvSpPr>
          <p:nvPr>
            <p:ph type="title"/>
          </p:nvPr>
        </p:nvSpPr>
        <p:spPr>
          <a:xfrm>
            <a:off x="2117954" y="473167"/>
            <a:ext cx="7956092" cy="755650"/>
          </a:xfrm>
          <a:ln>
            <a:solidFill>
              <a:schemeClr val="bg2">
                <a:lumMod val="25000"/>
              </a:schemeClr>
            </a:solidFill>
          </a:ln>
        </p:spPr>
        <p:txBody>
          <a:bodyPr>
            <a:normAutofit fontScale="90000"/>
          </a:bodyPr>
          <a:lstStyle/>
          <a:p>
            <a:r>
              <a:rPr lang="tr-TR" b="1" dirty="0">
                <a:latin typeface="Times New Roman" panose="02020603050405020304" pitchFamily="18" charset="0"/>
                <a:cs typeface="Times New Roman" panose="02020603050405020304" pitchFamily="18" charset="0"/>
              </a:rPr>
              <a:t>PROJE UYGULAMA SÜRECİ</a:t>
            </a:r>
          </a:p>
        </p:txBody>
      </p:sp>
      <p:sp>
        <p:nvSpPr>
          <p:cNvPr id="16" name="Metin kutusu 15"/>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9" name="Resim 18">
            <a:extLst>
              <a:ext uri="{FF2B5EF4-FFF2-40B4-BE49-F238E27FC236}">
                <a16:creationId xmlns:a16="http://schemas.microsoft.com/office/drawing/2014/main" id="{F3E75088-BBC1-4CF7-BECD-5BA8467211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20" name="Resim 19">
            <a:extLst>
              <a:ext uri="{FF2B5EF4-FFF2-40B4-BE49-F238E27FC236}">
                <a16:creationId xmlns:a16="http://schemas.microsoft.com/office/drawing/2014/main" id="{17C7468F-C51F-4122-8F81-6CB540063BD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3" name="Metin kutusu 12">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15/103</a:t>
            </a:r>
            <a:endParaRPr lang="tr-TR" dirty="0">
              <a:solidFill>
                <a:schemeClr val="bg1"/>
              </a:solidFill>
            </a:endParaRPr>
          </a:p>
        </p:txBody>
      </p:sp>
    </p:spTree>
    <p:extLst>
      <p:ext uri="{BB962C8B-B14F-4D97-AF65-F5344CB8AC3E}">
        <p14:creationId xmlns:p14="http://schemas.microsoft.com/office/powerpoint/2010/main" val="17840879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Yer Tutucusu 6"/>
          <p:cNvPicPr>
            <a:picLocks noGrp="1" noChangeAspect="1"/>
          </p:cNvPicPr>
          <p:nvPr>
            <p:ph type="pic" sz="quarter" idx="20"/>
          </p:nvPr>
        </p:nvPicPr>
        <p:blipFill>
          <a:blip r:embed="rId3" cstate="print">
            <a:extLst>
              <a:ext uri="{28A0092B-C50C-407E-A947-70E740481C1C}">
                <a14:useLocalDpi xmlns:a14="http://schemas.microsoft.com/office/drawing/2010/main" val="0"/>
              </a:ext>
            </a:extLst>
          </a:blip>
          <a:srcRect t="9980" b="9980"/>
          <a:stretch>
            <a:fillRect/>
          </a:stretch>
        </p:blipFill>
        <p:spPr>
          <a:xfrm>
            <a:off x="3238243" y="1497664"/>
            <a:ext cx="5715509" cy="3062387"/>
          </a:xfrm>
          <a:prstGeom prst="roundRect">
            <a:avLst>
              <a:gd name="adj" fmla="val 8594"/>
            </a:avLst>
          </a:prstGeom>
          <a:solidFill>
            <a:srgbClr val="FFFFFF">
              <a:shade val="85000"/>
            </a:srgbClr>
          </a:solidFill>
          <a:ln>
            <a:noFill/>
          </a:ln>
          <a:effectLst>
            <a:glow rad="63500">
              <a:schemeClr val="accent4">
                <a:satMod val="175000"/>
                <a:alpha val="40000"/>
              </a:schemeClr>
            </a:glow>
            <a:reflection stA="38000" endPos="44000" dist="38100" dir="5400000" sy="-100000" algn="bl" rotWithShape="0"/>
            <a:softEdge rad="25400"/>
          </a:effectLst>
        </p:spPr>
      </p:pic>
      <p:sp>
        <p:nvSpPr>
          <p:cNvPr id="3" name="Metin Yer Tutucusu 2"/>
          <p:cNvSpPr>
            <a:spLocks noGrp="1"/>
          </p:cNvSpPr>
          <p:nvPr>
            <p:ph type="body" sz="quarter" idx="18"/>
          </p:nvPr>
        </p:nvSpPr>
        <p:spPr>
          <a:xfrm>
            <a:off x="685457" y="4560051"/>
            <a:ext cx="10821086" cy="870473"/>
          </a:xfrm>
          <a:effectLst>
            <a:softEdge rad="152400"/>
          </a:effectLst>
        </p:spPr>
        <p:txBody>
          <a:bodyPr anchor="ctr"/>
          <a:lstStyle/>
          <a:p>
            <a:pPr algn="ctr"/>
            <a:r>
              <a:rPr lang="tr-TR" sz="3000" dirty="0">
                <a:solidFill>
                  <a:schemeClr val="bg2">
                    <a:lumMod val="10000"/>
                  </a:schemeClr>
                </a:solidFill>
                <a:latin typeface="Times New Roman" panose="02020603050405020304" pitchFamily="18" charset="0"/>
                <a:cs typeface="Times New Roman" panose="02020603050405020304" pitchFamily="18" charset="0"/>
              </a:rPr>
              <a:t>AKADEMİK ALANDA UYGULANACAK OLAN ÇALIŞMALAR</a:t>
            </a:r>
          </a:p>
        </p:txBody>
      </p:sp>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9" name="Metin kutusu 8"/>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0" name="Resim 9">
            <a:extLst>
              <a:ext uri="{FF2B5EF4-FFF2-40B4-BE49-F238E27FC236}">
                <a16:creationId xmlns:a16="http://schemas.microsoft.com/office/drawing/2014/main" id="{F5E35D10-CA24-468D-8DE2-7465467494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8877" y="528817"/>
            <a:ext cx="1160718" cy="1160718"/>
          </a:xfrm>
          <a:prstGeom prst="rect">
            <a:avLst/>
          </a:prstGeom>
        </p:spPr>
      </p:pic>
      <p:pic>
        <p:nvPicPr>
          <p:cNvPr id="11" name="Resim 10">
            <a:extLst>
              <a:ext uri="{FF2B5EF4-FFF2-40B4-BE49-F238E27FC236}">
                <a16:creationId xmlns:a16="http://schemas.microsoft.com/office/drawing/2014/main" id="{6163D8C3-E37A-4B84-BDF9-A6B73FBBD82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22406" y="528813"/>
            <a:ext cx="870473" cy="1158579"/>
          </a:xfrm>
          <a:prstGeom prst="rect">
            <a:avLst/>
          </a:prstGeom>
        </p:spPr>
      </p:pic>
      <p:pic>
        <p:nvPicPr>
          <p:cNvPr id="12" name="Resim Yer Tutucusu 13">
            <a:extLst>
              <a:ext uri="{FF2B5EF4-FFF2-40B4-BE49-F238E27FC236}">
                <a16:creationId xmlns:a16="http://schemas.microsoft.com/office/drawing/2014/main" id="{1BB48C6A-0F73-420A-AE0F-BDDE90B509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101" r="-1419" b="324"/>
          <a:stretch/>
        </p:blipFill>
        <p:spPr>
          <a:xfrm>
            <a:off x="5084887" y="5353013"/>
            <a:ext cx="2022227" cy="976170"/>
          </a:xfrm>
          <a:prstGeom prst="rect">
            <a:avLst/>
          </a:prstGeom>
          <a:noFill/>
        </p:spPr>
      </p:pic>
      <p:sp>
        <p:nvSpPr>
          <p:cNvPr id="13" name="Metin kutusu 12">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16/103</a:t>
            </a:r>
            <a:endParaRPr lang="tr-TR" dirty="0">
              <a:solidFill>
                <a:schemeClr val="bg1"/>
              </a:solidFill>
            </a:endParaRPr>
          </a:p>
        </p:txBody>
      </p:sp>
    </p:spTree>
    <p:extLst>
      <p:ext uri="{BB962C8B-B14F-4D97-AF65-F5344CB8AC3E}">
        <p14:creationId xmlns:p14="http://schemas.microsoft.com/office/powerpoint/2010/main" val="363039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13" name="Metin Yer Tutucusu 28">
            <a:extLst>
              <a:ext uri="{FF2B5EF4-FFF2-40B4-BE49-F238E27FC236}">
                <a16:creationId xmlns:a16="http://schemas.microsoft.com/office/drawing/2014/main" id="{060057B2-96E9-419E-83BF-6F83EAF3ECAC}"/>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dirty="0">
                <a:solidFill>
                  <a:schemeClr val="bg2">
                    <a:lumMod val="10000"/>
                  </a:schemeClr>
                </a:solidFill>
                <a:latin typeface="Times New Roman" panose="02020603050405020304" pitchFamily="18" charset="0"/>
                <a:cs typeface="Times New Roman" panose="02020603050405020304" pitchFamily="18" charset="0"/>
              </a:rPr>
              <a:t>AKADEMİK ALANDA UYGULANACAK ÇALIŞMALAR</a:t>
            </a:r>
          </a:p>
        </p:txBody>
      </p:sp>
      <p:pic>
        <p:nvPicPr>
          <p:cNvPr id="14" name="Resim 13">
            <a:extLst>
              <a:ext uri="{FF2B5EF4-FFF2-40B4-BE49-F238E27FC236}">
                <a16:creationId xmlns:a16="http://schemas.microsoft.com/office/drawing/2014/main" id="{BE7B0781-9A16-4AC0-AFFB-A31DDB1CE1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5" name="Resim 14">
            <a:extLst>
              <a:ext uri="{FF2B5EF4-FFF2-40B4-BE49-F238E27FC236}">
                <a16:creationId xmlns:a16="http://schemas.microsoft.com/office/drawing/2014/main" id="{F4724FC7-E5E7-4974-AB3B-B5A873D3CB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18" name="Resim Yer Tutucusu 5">
            <a:extLst>
              <a:ext uri="{FF2B5EF4-FFF2-40B4-BE49-F238E27FC236}">
                <a16:creationId xmlns:a16="http://schemas.microsoft.com/office/drawing/2014/main" id="{96D29936-E9C1-4CAA-94FD-49231EF0DEBF}"/>
              </a:ext>
            </a:extLst>
          </p:cNvPr>
          <p:cNvPicPr>
            <a:picLocks noGrp="1" noChangeAspect="1"/>
          </p:cNvPicPr>
          <p:nvPr>
            <p:ph type="pic" sz="quarter" idx="10"/>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12500" b="12500"/>
          <a:stretch>
            <a:fillRect/>
          </a:stretch>
        </p:blipFill>
        <p:spPr>
          <a:xfrm>
            <a:off x="4579890" y="1952157"/>
            <a:ext cx="3032220" cy="3411247"/>
          </a:xfrm>
          <a:prstGeom prst="ellipse">
            <a:avLst/>
          </a:prstGeom>
          <a:solidFill>
            <a:schemeClr val="bg1"/>
          </a:solidFill>
          <a:ln>
            <a:noFill/>
          </a:ln>
          <a:effectLst>
            <a:glow>
              <a:schemeClr val="accent1"/>
            </a:glow>
            <a:softEdge rad="914400"/>
          </a:effectLst>
        </p:spPr>
      </p:pic>
      <p:pic>
        <p:nvPicPr>
          <p:cNvPr id="19" name="Resim Yer Tutucusu 13">
            <a:extLst>
              <a:ext uri="{FF2B5EF4-FFF2-40B4-BE49-F238E27FC236}">
                <a16:creationId xmlns:a16="http://schemas.microsoft.com/office/drawing/2014/main" id="{9EAA79BB-44C4-4D56-B720-B835881C804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grpSp>
        <p:nvGrpSpPr>
          <p:cNvPr id="20" name="Hizmet Grup 1">
            <a:extLst>
              <a:ext uri="{FF2B5EF4-FFF2-40B4-BE49-F238E27FC236}">
                <a16:creationId xmlns:a16="http://schemas.microsoft.com/office/drawing/2014/main" id="{4F5A0AE4-241E-4681-919B-FD1BD226B396}"/>
              </a:ext>
            </a:extLst>
          </p:cNvPr>
          <p:cNvGrpSpPr/>
          <p:nvPr/>
        </p:nvGrpSpPr>
        <p:grpSpPr>
          <a:xfrm>
            <a:off x="821392" y="1621314"/>
            <a:ext cx="10549217" cy="1722361"/>
            <a:chOff x="713010" y="1328702"/>
            <a:chExt cx="10139664" cy="1722361"/>
          </a:xfrm>
        </p:grpSpPr>
        <p:sp>
          <p:nvSpPr>
            <p:cNvPr id="21" name="Liste No">
              <a:extLst>
                <a:ext uri="{FF2B5EF4-FFF2-40B4-BE49-F238E27FC236}">
                  <a16:creationId xmlns:a16="http://schemas.microsoft.com/office/drawing/2014/main" id="{F3F312DE-5B70-4D89-9B10-0D17ECDE013D}"/>
                </a:ext>
              </a:extLst>
            </p:cNvPr>
            <p:cNvSpPr txBox="1"/>
            <p:nvPr/>
          </p:nvSpPr>
          <p:spPr>
            <a:xfrm>
              <a:off x="713010" y="1328702"/>
              <a:ext cx="709919" cy="707886"/>
            </a:xfrm>
            <a:prstGeom prst="rect">
              <a:avLst/>
            </a:prstGeom>
            <a:noFill/>
          </p:spPr>
          <p:txBody>
            <a:bodyPr wrap="square" rtlCol="0">
              <a:spAutoFit/>
            </a:bodyPr>
            <a:lstStyle/>
            <a:p>
              <a:r>
                <a:rPr lang="tr-TR" sz="4000" dirty="0">
                  <a:solidFill>
                    <a:srgbClr val="C00000"/>
                  </a:solidFill>
                  <a:latin typeface="Times New Roman" panose="02020603050405020304" pitchFamily="18" charset="0"/>
                  <a:cs typeface="Times New Roman" panose="02020603050405020304" pitchFamily="18" charset="0"/>
                </a:rPr>
                <a:t>01</a:t>
              </a:r>
            </a:p>
          </p:txBody>
        </p:sp>
        <p:sp>
          <p:nvSpPr>
            <p:cNvPr id="22" name="Metin">
              <a:extLst>
                <a:ext uri="{FF2B5EF4-FFF2-40B4-BE49-F238E27FC236}">
                  <a16:creationId xmlns:a16="http://schemas.microsoft.com/office/drawing/2014/main" id="{5274D3AA-4CB5-4CB1-AD1D-EF6AECD70747}"/>
                </a:ext>
              </a:extLst>
            </p:cNvPr>
            <p:cNvSpPr txBox="1"/>
            <p:nvPr/>
          </p:nvSpPr>
          <p:spPr>
            <a:xfrm>
              <a:off x="1352749" y="1419847"/>
              <a:ext cx="9499925" cy="1631216"/>
            </a:xfrm>
            <a:prstGeom prst="rect">
              <a:avLst/>
            </a:prstGeom>
            <a:noFill/>
          </p:spPr>
          <p:txBody>
            <a:bodyPr wrap="square" rtlCol="0">
              <a:spAutoFit/>
            </a:bodyPr>
            <a:lstStyle/>
            <a:p>
              <a:pPr lvl="0" algn="just">
                <a:buClr>
                  <a:srgbClr val="C00000"/>
                </a:buClr>
              </a:pPr>
              <a:r>
                <a:rPr lang="tr-TR" sz="2000" dirty="0">
                  <a:solidFill>
                    <a:schemeClr val="bg2">
                      <a:lumMod val="10000"/>
                    </a:schemeClr>
                  </a:solidFill>
                  <a:latin typeface="Times New Roman" panose="02020603050405020304" pitchFamily="18" charset="0"/>
                  <a:cs typeface="Times New Roman" panose="02020603050405020304" pitchFamily="18" charset="0"/>
                </a:rPr>
                <a:t>Yüz yüze/uzaktan eğitim faaliyetleri sürecinde okul ortamından uzak kalan öğrenciler için </a:t>
              </a:r>
              <a:r>
                <a:rPr lang="tr-TR" sz="2000" dirty="0">
                  <a:solidFill>
                    <a:srgbClr val="FF0000"/>
                  </a:solidFill>
                  <a:latin typeface="Times New Roman" panose="02020603050405020304" pitchFamily="18" charset="0"/>
                  <a:cs typeface="Times New Roman" panose="02020603050405020304" pitchFamily="18" charset="0"/>
                </a:rPr>
                <a:t>kişisel, eğitsel ve mesleki rehberlik</a:t>
              </a:r>
              <a:r>
                <a:rPr lang="tr-TR" sz="2000" dirty="0">
                  <a:solidFill>
                    <a:schemeClr val="bg2">
                      <a:lumMod val="10000"/>
                    </a:schemeClr>
                  </a:solidFill>
                  <a:latin typeface="Times New Roman" panose="02020603050405020304" pitchFamily="18" charset="0"/>
                  <a:cs typeface="Times New Roman" panose="02020603050405020304" pitchFamily="18" charset="0"/>
                </a:rPr>
                <a:t> faaliyetlerinin sürdürülmesi, rehber öğretmen eksikliği yaşayan okulların tespit edilmesi ve bu okullarda eksikliğin giderilmesine yönelik ilçe müdürlükleri tarafından çalışmalar yapılır. Rehberlik Araştırma Merkezinden rehber öğretmen ihtiyacı olan okullara destek sunulur.</a:t>
              </a:r>
            </a:p>
          </p:txBody>
        </p:sp>
      </p:grpSp>
      <p:grpSp>
        <p:nvGrpSpPr>
          <p:cNvPr id="43" name="Hizmet Grup 1">
            <a:extLst>
              <a:ext uri="{FF2B5EF4-FFF2-40B4-BE49-F238E27FC236}">
                <a16:creationId xmlns:a16="http://schemas.microsoft.com/office/drawing/2014/main" id="{23F96673-2061-4F4D-85C2-84C242A1B9A1}"/>
              </a:ext>
            </a:extLst>
          </p:cNvPr>
          <p:cNvGrpSpPr/>
          <p:nvPr/>
        </p:nvGrpSpPr>
        <p:grpSpPr>
          <a:xfrm>
            <a:off x="821392" y="4575263"/>
            <a:ext cx="10549217" cy="1074039"/>
            <a:chOff x="703403" y="1579673"/>
            <a:chExt cx="10487414" cy="1074039"/>
          </a:xfrm>
        </p:grpSpPr>
        <p:sp>
          <p:nvSpPr>
            <p:cNvPr id="44" name="Liste No">
              <a:extLst>
                <a:ext uri="{FF2B5EF4-FFF2-40B4-BE49-F238E27FC236}">
                  <a16:creationId xmlns:a16="http://schemas.microsoft.com/office/drawing/2014/main" id="{9D60FFE1-A2F0-4799-A4C7-0ED7539BCACE}"/>
                </a:ext>
              </a:extLst>
            </p:cNvPr>
            <p:cNvSpPr txBox="1"/>
            <p:nvPr/>
          </p:nvSpPr>
          <p:spPr>
            <a:xfrm>
              <a:off x="703403" y="1579673"/>
              <a:ext cx="768939"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02</a:t>
              </a:r>
            </a:p>
          </p:txBody>
        </p:sp>
        <p:sp>
          <p:nvSpPr>
            <p:cNvPr id="45" name="Metin">
              <a:extLst>
                <a:ext uri="{FF2B5EF4-FFF2-40B4-BE49-F238E27FC236}">
                  <a16:creationId xmlns:a16="http://schemas.microsoft.com/office/drawing/2014/main" id="{9FCFEC68-B06C-4A96-9413-715F76CEE95F}"/>
                </a:ext>
              </a:extLst>
            </p:cNvPr>
            <p:cNvSpPr txBox="1"/>
            <p:nvPr/>
          </p:nvSpPr>
          <p:spPr>
            <a:xfrm>
              <a:off x="1384469" y="1638049"/>
              <a:ext cx="9806348" cy="1015663"/>
            </a:xfrm>
            <a:prstGeom prst="rect">
              <a:avLst/>
            </a:prstGeom>
            <a:noFill/>
          </p:spPr>
          <p:txBody>
            <a:bodyPr wrap="square" rtlCol="0">
              <a:spAutoFit/>
            </a:bodyPr>
            <a:lstStyle/>
            <a:p>
              <a:pPr lvl="0" algn="just">
                <a:buClr>
                  <a:srgbClr val="C00000"/>
                </a:buClr>
                <a:buSzPts val="1100"/>
                <a:tabLst>
                  <a:tab pos="314960" algn="l"/>
                </a:tabLs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Covid-19 salgın dönemi sonrasında yüz yüze eğitimin başlamasından önceki süreçte okula uyum programı kapsamında </a:t>
              </a:r>
              <a:r>
                <a:rPr lang="tr-TR" sz="2000" dirty="0">
                  <a:solidFill>
                    <a:srgbClr val="FF0000"/>
                  </a:solidFill>
                  <a:effectLst/>
                  <a:latin typeface="Times New Roman" panose="02020603050405020304" pitchFamily="18" charset="0"/>
                  <a:ea typeface="Times New Roman" panose="02020603050405020304" pitchFamily="18" charset="0"/>
                </a:rPr>
                <a:t>tüm kademelerdeki öğrencilere yönelik,</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 eğitim - öğretim kurumları tarafından gerekli rehberlik çalışmaları yapılır.</a:t>
              </a:r>
              <a:endParaRPr lang="tr-TR" sz="2800" dirty="0">
                <a:solidFill>
                  <a:schemeClr val="bg2">
                    <a:lumMod val="10000"/>
                  </a:schemeClr>
                </a:solidFill>
                <a:effectLst/>
                <a:latin typeface="Times New Roman" panose="02020603050405020304" pitchFamily="18" charset="0"/>
                <a:ea typeface="Times New Roman" panose="02020603050405020304" pitchFamily="18" charset="0"/>
              </a:endParaRPr>
            </a:p>
          </p:txBody>
        </p:sp>
      </p:grpSp>
      <p:sp>
        <p:nvSpPr>
          <p:cNvPr id="16" name="Metin kutusu 15">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17/103</a:t>
            </a:r>
            <a:endParaRPr lang="tr-TR" dirty="0">
              <a:solidFill>
                <a:schemeClr val="bg1"/>
              </a:solidFill>
            </a:endParaRPr>
          </a:p>
        </p:txBody>
      </p:sp>
    </p:spTree>
    <p:extLst>
      <p:ext uri="{BB962C8B-B14F-4D97-AF65-F5344CB8AC3E}">
        <p14:creationId xmlns:p14="http://schemas.microsoft.com/office/powerpoint/2010/main" val="395096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anim calcmode="lin" valueType="num">
                                      <p:cBhvr>
                                        <p:cTn id="14" dur="500" fill="hold"/>
                                        <p:tgtEl>
                                          <p:spTgt spid="43"/>
                                        </p:tgtEl>
                                        <p:attrNameLst>
                                          <p:attrName>ppt_x</p:attrName>
                                        </p:attrNameLst>
                                      </p:cBhvr>
                                      <p:tavLst>
                                        <p:tav tm="0">
                                          <p:val>
                                            <p:strVal val="#ppt_x"/>
                                          </p:val>
                                        </p:tav>
                                        <p:tav tm="100000">
                                          <p:val>
                                            <p:strVal val="#ppt_x"/>
                                          </p:val>
                                        </p:tav>
                                      </p:tavLst>
                                    </p:anim>
                                    <p:anim calcmode="lin" valueType="num">
                                      <p:cBhvr>
                                        <p:cTn id="15"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15" name="Metin Yer Tutucusu 28">
            <a:extLst>
              <a:ext uri="{FF2B5EF4-FFF2-40B4-BE49-F238E27FC236}">
                <a16:creationId xmlns:a16="http://schemas.microsoft.com/office/drawing/2014/main" id="{66180EE0-2614-4F87-891E-0C306E82D196}"/>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dirty="0">
                <a:solidFill>
                  <a:schemeClr val="bg2">
                    <a:lumMod val="10000"/>
                  </a:schemeClr>
                </a:solidFill>
                <a:latin typeface="Times New Roman" panose="02020603050405020304" pitchFamily="18" charset="0"/>
                <a:cs typeface="Times New Roman" panose="02020603050405020304" pitchFamily="18" charset="0"/>
              </a:rPr>
              <a:t>AKADEMİK ALANDA UYGULANACAK ÇALIŞMALAR</a:t>
            </a:r>
          </a:p>
        </p:txBody>
      </p:sp>
      <p:pic>
        <p:nvPicPr>
          <p:cNvPr id="16" name="Resim 15">
            <a:extLst>
              <a:ext uri="{FF2B5EF4-FFF2-40B4-BE49-F238E27FC236}">
                <a16:creationId xmlns:a16="http://schemas.microsoft.com/office/drawing/2014/main" id="{A19BBD91-9866-4601-A066-E076DDCE37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7" name="Resim 16">
            <a:extLst>
              <a:ext uri="{FF2B5EF4-FFF2-40B4-BE49-F238E27FC236}">
                <a16:creationId xmlns:a16="http://schemas.microsoft.com/office/drawing/2014/main" id="{65C9FB84-54F3-4415-B635-E9C00F7D7A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18" name="Resim Yer Tutucusu 5">
            <a:extLst>
              <a:ext uri="{FF2B5EF4-FFF2-40B4-BE49-F238E27FC236}">
                <a16:creationId xmlns:a16="http://schemas.microsoft.com/office/drawing/2014/main" id="{DB219BCA-E133-4CF9-A253-F2C46C20F491}"/>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l="-144" t="-110" r="755" b="-223"/>
          <a:stretch/>
        </p:blipFill>
        <p:spPr>
          <a:xfrm>
            <a:off x="4067002" y="3224813"/>
            <a:ext cx="4057997" cy="1345727"/>
          </a:xfrm>
          <a:prstGeom prst="rect">
            <a:avLst/>
          </a:prstGeom>
          <a:ln>
            <a:noFill/>
          </a:ln>
          <a:effectLst>
            <a:softEdge rad="203200"/>
          </a:effectLst>
        </p:spPr>
      </p:pic>
      <p:grpSp>
        <p:nvGrpSpPr>
          <p:cNvPr id="21" name="Hizmet Grup 1">
            <a:extLst>
              <a:ext uri="{FF2B5EF4-FFF2-40B4-BE49-F238E27FC236}">
                <a16:creationId xmlns:a16="http://schemas.microsoft.com/office/drawing/2014/main" id="{97ABA00C-959E-4C76-9072-33F4AFA8F973}"/>
              </a:ext>
            </a:extLst>
          </p:cNvPr>
          <p:cNvGrpSpPr/>
          <p:nvPr/>
        </p:nvGrpSpPr>
        <p:grpSpPr>
          <a:xfrm>
            <a:off x="649578" y="1449968"/>
            <a:ext cx="10892844" cy="1770472"/>
            <a:chOff x="624141" y="995597"/>
            <a:chExt cx="10991516" cy="1770472"/>
          </a:xfrm>
        </p:grpSpPr>
        <p:sp>
          <p:nvSpPr>
            <p:cNvPr id="22" name="Liste No">
              <a:extLst>
                <a:ext uri="{FF2B5EF4-FFF2-40B4-BE49-F238E27FC236}">
                  <a16:creationId xmlns:a16="http://schemas.microsoft.com/office/drawing/2014/main" id="{9BA483BF-74E5-47F8-B386-319A03D864BD}"/>
                </a:ext>
              </a:extLst>
            </p:cNvPr>
            <p:cNvSpPr txBox="1"/>
            <p:nvPr/>
          </p:nvSpPr>
          <p:spPr>
            <a:xfrm>
              <a:off x="624141" y="995597"/>
              <a:ext cx="713424"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03</a:t>
              </a:r>
            </a:p>
          </p:txBody>
        </p:sp>
        <p:sp>
          <p:nvSpPr>
            <p:cNvPr id="23" name="Metin">
              <a:extLst>
                <a:ext uri="{FF2B5EF4-FFF2-40B4-BE49-F238E27FC236}">
                  <a16:creationId xmlns:a16="http://schemas.microsoft.com/office/drawing/2014/main" id="{FB3BFC71-00E7-4B03-914D-CA8F9041B7B8}"/>
                </a:ext>
              </a:extLst>
            </p:cNvPr>
            <p:cNvSpPr txBox="1"/>
            <p:nvPr/>
          </p:nvSpPr>
          <p:spPr>
            <a:xfrm>
              <a:off x="891293" y="1049381"/>
              <a:ext cx="10724364" cy="1716688"/>
            </a:xfrm>
            <a:prstGeom prst="rect">
              <a:avLst/>
            </a:prstGeom>
            <a:noFill/>
          </p:spPr>
          <p:txBody>
            <a:bodyPr wrap="square" rtlCol="0">
              <a:spAutoFit/>
            </a:bodyPr>
            <a:lstStyle/>
            <a:p>
              <a:pPr marR="351155" lvl="1" algn="just">
                <a:lnSpc>
                  <a:spcPct val="107000"/>
                </a:lnSpc>
                <a:spcAft>
                  <a:spcPts val="0"/>
                </a:spcAft>
                <a:buClr>
                  <a:srgbClr val="C00000"/>
                </a:buClr>
                <a:buSzPts val="1000"/>
                <a:tabLst>
                  <a:tab pos="772160" algn="l"/>
                </a:tabLst>
              </a:pPr>
              <a:r>
                <a:rPr lang="tr-TR" sz="2000" spc="0" dirty="0">
                  <a:solidFill>
                    <a:schemeClr val="bg2">
                      <a:lumMod val="10000"/>
                    </a:schemeClr>
                  </a:solidFill>
                  <a:effectLst/>
                  <a:latin typeface="Times New Roman" panose="02020603050405020304" pitchFamily="18" charset="0"/>
                  <a:ea typeface="Times New Roman" panose="02020603050405020304" pitchFamily="18" charset="0"/>
                </a:rPr>
                <a:t>Eğitim-Öğretim döneminin başlaması ile birlikte tüm kademelerdeki öğretmenlere MEB ve UNICEF tarafından hazırlanmış olan </a:t>
              </a:r>
              <a:r>
                <a:rPr lang="tr-TR" sz="2000" i="1" spc="0" dirty="0" err="1">
                  <a:solidFill>
                    <a:srgbClr val="FF0000"/>
                  </a:solidFill>
                  <a:effectLst/>
                  <a:latin typeface="Times New Roman" panose="02020603050405020304" pitchFamily="18" charset="0"/>
                  <a:ea typeface="Times New Roman" panose="02020603050405020304" pitchFamily="18" charset="0"/>
                </a:rPr>
                <a:t>Psiko</a:t>
              </a:r>
              <a:r>
                <a:rPr lang="tr-TR" sz="2000" i="1" spc="0" dirty="0">
                  <a:solidFill>
                    <a:srgbClr val="FF0000"/>
                  </a:solidFill>
                  <a:effectLst/>
                  <a:latin typeface="Times New Roman" panose="02020603050405020304" pitchFamily="18" charset="0"/>
                  <a:ea typeface="Times New Roman" panose="02020603050405020304" pitchFamily="18" charset="0"/>
                </a:rPr>
                <a:t>-Sosyal Destek Eğitim Programları</a:t>
              </a:r>
              <a:r>
                <a:rPr lang="tr-TR" sz="2000" i="1" spc="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spc="0" dirty="0">
                  <a:solidFill>
                    <a:schemeClr val="bg2">
                      <a:lumMod val="10000"/>
                    </a:schemeClr>
                  </a:solidFill>
                  <a:effectLst/>
                  <a:latin typeface="Times New Roman" panose="02020603050405020304" pitchFamily="18" charset="0"/>
                  <a:ea typeface="Times New Roman" panose="02020603050405020304" pitchFamily="18" charset="0"/>
                </a:rPr>
                <a:t>çerçevesinde, rehber </a:t>
              </a:r>
              <a:r>
                <a:rPr lang="tr-TR" sz="2000" dirty="0">
                  <a:solidFill>
                    <a:schemeClr val="bg2">
                      <a:lumMod val="10000"/>
                    </a:schemeClr>
                  </a:solidFill>
                  <a:latin typeface="Times New Roman" panose="02020603050405020304" pitchFamily="18" charset="0"/>
                  <a:ea typeface="Times New Roman" panose="02020603050405020304" pitchFamily="18" charset="0"/>
                </a:rPr>
                <a:t>ö</a:t>
              </a:r>
              <a:r>
                <a:rPr lang="tr-TR" sz="2000" spc="0" dirty="0">
                  <a:solidFill>
                    <a:schemeClr val="bg2">
                      <a:lumMod val="10000"/>
                    </a:schemeClr>
                  </a:solidFill>
                  <a:effectLst/>
                  <a:latin typeface="Times New Roman" panose="02020603050405020304" pitchFamily="18" charset="0"/>
                  <a:ea typeface="Times New Roman" panose="02020603050405020304" pitchFamily="18" charset="0"/>
                </a:rPr>
                <a:t>ğretmeni olan okullarda Okul Psikolojik Danışma ve Rehberlik Servisi tarafından, rehber öğretmeni olmayan okullarda Rehberlik Araştırma Merkezleri tarafından eğitimler verilir. </a:t>
              </a:r>
              <a:r>
                <a:rPr lang="tr-TR" sz="2000" spc="0" dirty="0">
                  <a:solidFill>
                    <a:srgbClr val="FF0000"/>
                  </a:solidFill>
                  <a:effectLst/>
                  <a:latin typeface="Times New Roman" panose="02020603050405020304" pitchFamily="18" charset="0"/>
                  <a:ea typeface="Times New Roman" panose="02020603050405020304" pitchFamily="18" charset="0"/>
                </a:rPr>
                <a:t>Tüm kademelerdeki öğrenciler için </a:t>
              </a:r>
              <a:r>
                <a:rPr lang="tr-TR" sz="2000" spc="0" dirty="0" err="1">
                  <a:solidFill>
                    <a:srgbClr val="FF0000"/>
                  </a:solidFill>
                  <a:effectLst/>
                  <a:latin typeface="Times New Roman" panose="02020603050405020304" pitchFamily="18" charset="0"/>
                  <a:ea typeface="Times New Roman" panose="02020603050405020304" pitchFamily="18" charset="0"/>
                </a:rPr>
                <a:t>Psiko</a:t>
              </a:r>
              <a:r>
                <a:rPr lang="tr-TR" sz="2000" spc="0" dirty="0">
                  <a:solidFill>
                    <a:srgbClr val="FF0000"/>
                  </a:solidFill>
                  <a:effectLst/>
                  <a:latin typeface="Times New Roman" panose="02020603050405020304" pitchFamily="18" charset="0"/>
                  <a:ea typeface="Times New Roman" panose="02020603050405020304" pitchFamily="18" charset="0"/>
                </a:rPr>
                <a:t>-Sosyal Destek çalışmaları yapılır. </a:t>
              </a:r>
            </a:p>
          </p:txBody>
        </p:sp>
      </p:grpSp>
      <p:grpSp>
        <p:nvGrpSpPr>
          <p:cNvPr id="24" name="Hizmet Grup 1">
            <a:extLst>
              <a:ext uri="{FF2B5EF4-FFF2-40B4-BE49-F238E27FC236}">
                <a16:creationId xmlns:a16="http://schemas.microsoft.com/office/drawing/2014/main" id="{69B88DC4-AF6E-49E7-A7C6-985F47216830}"/>
              </a:ext>
            </a:extLst>
          </p:cNvPr>
          <p:cNvGrpSpPr/>
          <p:nvPr/>
        </p:nvGrpSpPr>
        <p:grpSpPr>
          <a:xfrm>
            <a:off x="649578" y="4546429"/>
            <a:ext cx="10504756" cy="1356387"/>
            <a:chOff x="731363" y="1116449"/>
            <a:chExt cx="10274050" cy="1356387"/>
          </a:xfrm>
        </p:grpSpPr>
        <p:sp>
          <p:nvSpPr>
            <p:cNvPr id="25" name="Liste No">
              <a:extLst>
                <a:ext uri="{FF2B5EF4-FFF2-40B4-BE49-F238E27FC236}">
                  <a16:creationId xmlns:a16="http://schemas.microsoft.com/office/drawing/2014/main" id="{28399DF5-91AC-4E91-91C5-8B8BE6D7C081}"/>
                </a:ext>
              </a:extLst>
            </p:cNvPr>
            <p:cNvSpPr txBox="1"/>
            <p:nvPr/>
          </p:nvSpPr>
          <p:spPr>
            <a:xfrm>
              <a:off x="731363" y="1116449"/>
              <a:ext cx="733409"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04</a:t>
              </a:r>
            </a:p>
          </p:txBody>
        </p:sp>
        <p:sp>
          <p:nvSpPr>
            <p:cNvPr id="26" name="Metin">
              <a:extLst>
                <a:ext uri="{FF2B5EF4-FFF2-40B4-BE49-F238E27FC236}">
                  <a16:creationId xmlns:a16="http://schemas.microsoft.com/office/drawing/2014/main" id="{0DE472E0-7871-48A5-8FA2-B645EFD4EB08}"/>
                </a:ext>
              </a:extLst>
            </p:cNvPr>
            <p:cNvSpPr txBox="1"/>
            <p:nvPr/>
          </p:nvSpPr>
          <p:spPr>
            <a:xfrm>
              <a:off x="1464770" y="1149397"/>
              <a:ext cx="9540643" cy="1323439"/>
            </a:xfrm>
            <a:prstGeom prst="rect">
              <a:avLst/>
            </a:prstGeom>
            <a:noFill/>
          </p:spPr>
          <p:txBody>
            <a:bodyPr wrap="square" rtlCol="0">
              <a:spAutoFit/>
            </a:bodyPr>
            <a:lstStyle/>
            <a:p>
              <a:pPr lvl="0" algn="just">
                <a:buClr>
                  <a:srgbClr val="C00000"/>
                </a:buClr>
                <a:buSzPts val="1100"/>
                <a:tabLst>
                  <a:tab pos="270510" algn="l"/>
                </a:tabLs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Yüz yüze/uzaktan eğitim-öğretim faaliyetleri kapsamında yapılacak olan akademik başarıyı artırmaya yönelik çalışmalar, </a:t>
              </a:r>
              <a:r>
                <a:rPr lang="tr-TR" sz="2000" dirty="0">
                  <a:solidFill>
                    <a:srgbClr val="FF0000"/>
                  </a:solidFill>
                  <a:effectLst/>
                  <a:latin typeface="Times New Roman" panose="02020603050405020304" pitchFamily="18" charset="0"/>
                  <a:ea typeface="Times New Roman" panose="02020603050405020304" pitchFamily="18" charset="0"/>
                </a:rPr>
                <a:t>okul yönetiminin koordinasyonunda Rehberlik Hizmetleri Yürütme Komisyonu, Sınıf-Şube rehber öğretmenleri ve Zümre Öğretmenleri işbirliği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ile gerçekleştirilir.</a:t>
              </a:r>
              <a:endParaRPr lang="tr-TR" sz="2800" dirty="0">
                <a:solidFill>
                  <a:schemeClr val="bg2">
                    <a:lumMod val="10000"/>
                  </a:schemeClr>
                </a:solidFill>
                <a:effectLst/>
                <a:latin typeface="Times New Roman" panose="02020603050405020304" pitchFamily="18" charset="0"/>
                <a:ea typeface="Times New Roman" panose="02020603050405020304" pitchFamily="18" charset="0"/>
              </a:endParaRPr>
            </a:p>
          </p:txBody>
        </p:sp>
      </p:grpSp>
      <p:pic>
        <p:nvPicPr>
          <p:cNvPr id="27" name="Resim Yer Tutucusu 13">
            <a:extLst>
              <a:ext uri="{FF2B5EF4-FFF2-40B4-BE49-F238E27FC236}">
                <a16:creationId xmlns:a16="http://schemas.microsoft.com/office/drawing/2014/main" id="{C7631924-0628-4E4B-AF21-BC8F0CEDF14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9" name="Metin kutusu 18">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18/103</a:t>
            </a:r>
            <a:endParaRPr lang="tr-TR" dirty="0">
              <a:solidFill>
                <a:schemeClr val="bg1"/>
              </a:solidFill>
            </a:endParaRPr>
          </a:p>
        </p:txBody>
      </p:sp>
    </p:spTree>
    <p:extLst>
      <p:ext uri="{BB962C8B-B14F-4D97-AF65-F5344CB8AC3E}">
        <p14:creationId xmlns:p14="http://schemas.microsoft.com/office/powerpoint/2010/main" val="159573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anim calcmode="lin" valueType="num">
                                      <p:cBhvr>
                                        <p:cTn id="14" dur="500" fill="hold"/>
                                        <p:tgtEl>
                                          <p:spTgt spid="24"/>
                                        </p:tgtEl>
                                        <p:attrNameLst>
                                          <p:attrName>ppt_x</p:attrName>
                                        </p:attrNameLst>
                                      </p:cBhvr>
                                      <p:tavLst>
                                        <p:tav tm="0">
                                          <p:val>
                                            <p:strVal val="#ppt_x"/>
                                          </p:val>
                                        </p:tav>
                                        <p:tav tm="100000">
                                          <p:val>
                                            <p:strVal val="#ppt_x"/>
                                          </p:val>
                                        </p:tav>
                                      </p:tavLst>
                                    </p:anim>
                                    <p:anim calcmode="lin" valueType="num">
                                      <p:cBhvr>
                                        <p:cTn id="15" dur="500" fill="hold"/>
                                        <p:tgtEl>
                                          <p:spTgt spid="24"/>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30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9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15" name="Metin Yer Tutucusu 28">
            <a:extLst>
              <a:ext uri="{FF2B5EF4-FFF2-40B4-BE49-F238E27FC236}">
                <a16:creationId xmlns:a16="http://schemas.microsoft.com/office/drawing/2014/main" id="{66180EE0-2614-4F87-891E-0C306E82D196}"/>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dirty="0">
                <a:solidFill>
                  <a:schemeClr val="bg2">
                    <a:lumMod val="10000"/>
                  </a:schemeClr>
                </a:solidFill>
                <a:latin typeface="Times New Roman" panose="02020603050405020304" pitchFamily="18" charset="0"/>
                <a:cs typeface="Times New Roman" panose="02020603050405020304" pitchFamily="18" charset="0"/>
              </a:rPr>
              <a:t>AKADEMİK ALANDA UYGULANACAK ÇALIŞMALAR</a:t>
            </a:r>
          </a:p>
        </p:txBody>
      </p:sp>
      <p:pic>
        <p:nvPicPr>
          <p:cNvPr id="16" name="Resim 15">
            <a:extLst>
              <a:ext uri="{FF2B5EF4-FFF2-40B4-BE49-F238E27FC236}">
                <a16:creationId xmlns:a16="http://schemas.microsoft.com/office/drawing/2014/main" id="{A19BBD91-9866-4601-A066-E076DDCE37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7" name="Resim 16">
            <a:extLst>
              <a:ext uri="{FF2B5EF4-FFF2-40B4-BE49-F238E27FC236}">
                <a16:creationId xmlns:a16="http://schemas.microsoft.com/office/drawing/2014/main" id="{65C9FB84-54F3-4415-B635-E9C00F7D7A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grpSp>
        <p:nvGrpSpPr>
          <p:cNvPr id="24" name="Hizmet Grup 1">
            <a:extLst>
              <a:ext uri="{FF2B5EF4-FFF2-40B4-BE49-F238E27FC236}">
                <a16:creationId xmlns:a16="http://schemas.microsoft.com/office/drawing/2014/main" id="{69B88DC4-AF6E-49E7-A7C6-985F47216830}"/>
              </a:ext>
            </a:extLst>
          </p:cNvPr>
          <p:cNvGrpSpPr/>
          <p:nvPr/>
        </p:nvGrpSpPr>
        <p:grpSpPr>
          <a:xfrm>
            <a:off x="4810620" y="2352205"/>
            <a:ext cx="6927442" cy="2099800"/>
            <a:chOff x="1045172" y="-1157951"/>
            <a:chExt cx="10527013" cy="2099800"/>
          </a:xfrm>
        </p:grpSpPr>
        <p:sp>
          <p:nvSpPr>
            <p:cNvPr id="25" name="Liste No">
              <a:extLst>
                <a:ext uri="{FF2B5EF4-FFF2-40B4-BE49-F238E27FC236}">
                  <a16:creationId xmlns:a16="http://schemas.microsoft.com/office/drawing/2014/main" id="{28399DF5-91AC-4E91-91C5-8B8BE6D7C081}"/>
                </a:ext>
              </a:extLst>
            </p:cNvPr>
            <p:cNvSpPr txBox="1"/>
            <p:nvPr/>
          </p:nvSpPr>
          <p:spPr>
            <a:xfrm>
              <a:off x="1045172" y="-1157951"/>
              <a:ext cx="1148862"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05</a:t>
              </a:r>
            </a:p>
          </p:txBody>
        </p:sp>
        <p:sp>
          <p:nvSpPr>
            <p:cNvPr id="26" name="Metin">
              <a:extLst>
                <a:ext uri="{FF2B5EF4-FFF2-40B4-BE49-F238E27FC236}">
                  <a16:creationId xmlns:a16="http://schemas.microsoft.com/office/drawing/2014/main" id="{0DE472E0-7871-48A5-8FA2-B645EFD4EB08}"/>
                </a:ext>
              </a:extLst>
            </p:cNvPr>
            <p:cNvSpPr txBox="1"/>
            <p:nvPr/>
          </p:nvSpPr>
          <p:spPr>
            <a:xfrm>
              <a:off x="1470409" y="-1104160"/>
              <a:ext cx="10101776" cy="2046009"/>
            </a:xfrm>
            <a:prstGeom prst="rect">
              <a:avLst/>
            </a:prstGeom>
            <a:noFill/>
          </p:spPr>
          <p:txBody>
            <a:bodyPr wrap="square" rtlCol="0">
              <a:spAutoFit/>
            </a:bodyPr>
            <a:lstStyle/>
            <a:p>
              <a:pPr marR="351155" lvl="1" algn="just">
                <a:lnSpc>
                  <a:spcPct val="107000"/>
                </a:lnSpc>
                <a:spcAft>
                  <a:spcPts val="0"/>
                </a:spcAft>
                <a:buClr>
                  <a:srgbClr val="C00000"/>
                </a:buClr>
                <a:buSzPts val="1000"/>
                <a:tabLst>
                  <a:tab pos="772160" algn="l"/>
                </a:tabLst>
              </a:pPr>
              <a:r>
                <a:rPr lang="tr-TR" sz="2000" spc="0" dirty="0">
                  <a:solidFill>
                    <a:schemeClr val="bg2">
                      <a:lumMod val="10000"/>
                    </a:schemeClr>
                  </a:solidFill>
                  <a:effectLst/>
                  <a:latin typeface="Times New Roman" panose="02020603050405020304" pitchFamily="18" charset="0"/>
                  <a:ea typeface="Times New Roman" panose="02020603050405020304" pitchFamily="18" charset="0"/>
                </a:rPr>
                <a:t>Okul Rehber</a:t>
              </a:r>
              <a:r>
                <a:rPr lang="tr-TR" sz="2000" spc="-6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spc="0" dirty="0">
                  <a:solidFill>
                    <a:schemeClr val="bg2">
                      <a:lumMod val="10000"/>
                    </a:schemeClr>
                  </a:solidFill>
                  <a:effectLst/>
                  <a:latin typeface="Times New Roman" panose="02020603050405020304" pitchFamily="18" charset="0"/>
                  <a:ea typeface="Times New Roman" panose="02020603050405020304" pitchFamily="18" charset="0"/>
                </a:rPr>
                <a:t>Öğretmenleri</a:t>
              </a:r>
              <a:r>
                <a:rPr lang="tr-TR" sz="2000" spc="-7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spc="0" dirty="0">
                  <a:solidFill>
                    <a:schemeClr val="bg2">
                      <a:lumMod val="10000"/>
                    </a:schemeClr>
                  </a:solidFill>
                  <a:effectLst/>
                  <a:latin typeface="Times New Roman" panose="02020603050405020304" pitchFamily="18" charset="0"/>
                  <a:ea typeface="Times New Roman" panose="02020603050405020304" pitchFamily="18" charset="0"/>
                </a:rPr>
                <a:t>tarafından</a:t>
              </a:r>
              <a:r>
                <a:rPr lang="tr-TR" sz="2000" spc="-7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spc="-75" dirty="0">
                  <a:solidFill>
                    <a:srgbClr val="FF0000"/>
                  </a:solidFill>
                  <a:effectLst/>
                  <a:latin typeface="Times New Roman" panose="02020603050405020304" pitchFamily="18" charset="0"/>
                  <a:ea typeface="Times New Roman" panose="02020603050405020304" pitchFamily="18" charset="0"/>
                </a:rPr>
                <a:t>7. - </a:t>
              </a:r>
              <a:r>
                <a:rPr lang="tr-TR" sz="2000" spc="0" dirty="0">
                  <a:solidFill>
                    <a:srgbClr val="FF0000"/>
                  </a:solidFill>
                  <a:effectLst/>
                  <a:latin typeface="Times New Roman" panose="02020603050405020304" pitchFamily="18" charset="0"/>
                  <a:ea typeface="Times New Roman" panose="02020603050405020304" pitchFamily="18" charset="0"/>
                </a:rPr>
                <a:t>8.ve</a:t>
              </a:r>
              <a:r>
                <a:rPr lang="tr-TR" sz="2000" spc="-65" dirty="0">
                  <a:solidFill>
                    <a:srgbClr val="FF0000"/>
                  </a:solidFill>
                  <a:effectLst/>
                  <a:latin typeface="Times New Roman" panose="02020603050405020304" pitchFamily="18" charset="0"/>
                  <a:ea typeface="Times New Roman" panose="02020603050405020304" pitchFamily="18" charset="0"/>
                </a:rPr>
                <a:t> 11.- </a:t>
              </a:r>
              <a:r>
                <a:rPr lang="tr-TR" sz="2000" spc="0" dirty="0">
                  <a:solidFill>
                    <a:srgbClr val="FF0000"/>
                  </a:solidFill>
                  <a:effectLst/>
                  <a:latin typeface="Times New Roman" panose="02020603050405020304" pitchFamily="18" charset="0"/>
                  <a:ea typeface="Times New Roman" panose="02020603050405020304" pitchFamily="18" charset="0"/>
                </a:rPr>
                <a:t>12.</a:t>
              </a:r>
              <a:r>
                <a:rPr lang="tr-TR" sz="2000" spc="-75" dirty="0">
                  <a:solidFill>
                    <a:srgbClr val="FF0000"/>
                  </a:solidFill>
                  <a:effectLst/>
                  <a:latin typeface="Times New Roman" panose="02020603050405020304" pitchFamily="18" charset="0"/>
                  <a:ea typeface="Times New Roman" panose="02020603050405020304" pitchFamily="18" charset="0"/>
                </a:rPr>
                <a:t> </a:t>
              </a:r>
              <a:r>
                <a:rPr lang="tr-TR" sz="2000" dirty="0">
                  <a:solidFill>
                    <a:srgbClr val="FF0000"/>
                  </a:solidFill>
                  <a:latin typeface="Times New Roman" panose="02020603050405020304" pitchFamily="18" charset="0"/>
                  <a:ea typeface="Times New Roman" panose="02020603050405020304" pitchFamily="18" charset="0"/>
                </a:rPr>
                <a:t>s</a:t>
              </a:r>
              <a:r>
                <a:rPr lang="tr-TR" sz="2000" spc="0" dirty="0">
                  <a:solidFill>
                    <a:srgbClr val="FF0000"/>
                  </a:solidFill>
                  <a:effectLst/>
                  <a:latin typeface="Times New Roman" panose="02020603050405020304" pitchFamily="18" charset="0"/>
                  <a:ea typeface="Times New Roman" panose="02020603050405020304" pitchFamily="18" charset="0"/>
                </a:rPr>
                <a:t>ınıf</a:t>
              </a:r>
              <a:r>
                <a:rPr lang="tr-TR" sz="2000" spc="-75" dirty="0">
                  <a:solidFill>
                    <a:srgbClr val="FF0000"/>
                  </a:solidFill>
                  <a:effectLst/>
                  <a:latin typeface="Times New Roman" panose="02020603050405020304" pitchFamily="18" charset="0"/>
                  <a:ea typeface="Times New Roman" panose="02020603050405020304" pitchFamily="18" charset="0"/>
                </a:rPr>
                <a:t> </a:t>
              </a:r>
              <a:r>
                <a:rPr lang="tr-TR" sz="2000" spc="0" dirty="0">
                  <a:solidFill>
                    <a:srgbClr val="FF0000"/>
                  </a:solidFill>
                  <a:effectLst/>
                  <a:latin typeface="Times New Roman" panose="02020603050405020304" pitchFamily="18" charset="0"/>
                  <a:ea typeface="Times New Roman" panose="02020603050405020304" pitchFamily="18" charset="0"/>
                </a:rPr>
                <a:t>öğrencilerinin</a:t>
              </a:r>
              <a:r>
                <a:rPr lang="tr-TR" sz="2000" spc="-75" dirty="0">
                  <a:solidFill>
                    <a:srgbClr val="FF0000"/>
                  </a:solidFill>
                  <a:effectLst/>
                  <a:latin typeface="Times New Roman" panose="02020603050405020304" pitchFamily="18" charset="0"/>
                  <a:ea typeface="Times New Roman" panose="02020603050405020304" pitchFamily="18" charset="0"/>
                </a:rPr>
                <a:t> </a:t>
              </a:r>
              <a:r>
                <a:rPr lang="tr-TR" sz="2000" spc="0" dirty="0">
                  <a:solidFill>
                    <a:srgbClr val="FF0000"/>
                  </a:solidFill>
                  <a:effectLst/>
                  <a:latin typeface="Times New Roman" panose="02020603050405020304" pitchFamily="18" charset="0"/>
                  <a:ea typeface="Times New Roman" panose="02020603050405020304" pitchFamily="18" charset="0"/>
                </a:rPr>
                <a:t>verimli</a:t>
              </a:r>
              <a:r>
                <a:rPr lang="tr-TR" sz="2000" spc="-75" dirty="0">
                  <a:solidFill>
                    <a:srgbClr val="FF0000"/>
                  </a:solidFill>
                  <a:effectLst/>
                  <a:latin typeface="Times New Roman" panose="02020603050405020304" pitchFamily="18" charset="0"/>
                  <a:ea typeface="Times New Roman" panose="02020603050405020304" pitchFamily="18" charset="0"/>
                </a:rPr>
                <a:t> </a:t>
              </a:r>
              <a:r>
                <a:rPr lang="tr-TR" sz="2000" spc="0" dirty="0">
                  <a:solidFill>
                    <a:srgbClr val="FF0000"/>
                  </a:solidFill>
                  <a:effectLst/>
                  <a:latin typeface="Times New Roman" panose="02020603050405020304" pitchFamily="18" charset="0"/>
                  <a:ea typeface="Times New Roman" panose="02020603050405020304" pitchFamily="18" charset="0"/>
                </a:rPr>
                <a:t>ders</a:t>
              </a:r>
              <a:r>
                <a:rPr lang="tr-TR" sz="2000" spc="-75" dirty="0">
                  <a:solidFill>
                    <a:srgbClr val="FF0000"/>
                  </a:solidFill>
                  <a:effectLst/>
                  <a:latin typeface="Times New Roman" panose="02020603050405020304" pitchFamily="18" charset="0"/>
                  <a:ea typeface="Times New Roman" panose="02020603050405020304" pitchFamily="18" charset="0"/>
                </a:rPr>
                <a:t> </a:t>
              </a:r>
              <a:r>
                <a:rPr lang="tr-TR" sz="2000" spc="0" dirty="0">
                  <a:solidFill>
                    <a:srgbClr val="FF0000"/>
                  </a:solidFill>
                  <a:effectLst/>
                  <a:latin typeface="Times New Roman" panose="02020603050405020304" pitchFamily="18" charset="0"/>
                  <a:ea typeface="Times New Roman" panose="02020603050405020304" pitchFamily="18" charset="0"/>
                </a:rPr>
                <a:t>çalışmaları</a:t>
              </a:r>
              <a:r>
                <a:rPr lang="tr-TR" sz="2000" spc="-70" dirty="0">
                  <a:solidFill>
                    <a:srgbClr val="FF0000"/>
                  </a:solidFill>
                  <a:effectLst/>
                  <a:latin typeface="Times New Roman" panose="02020603050405020304" pitchFamily="18" charset="0"/>
                  <a:ea typeface="Times New Roman" panose="02020603050405020304" pitchFamily="18" charset="0"/>
                </a:rPr>
                <a:t> </a:t>
              </a:r>
              <a:r>
                <a:rPr lang="tr-TR" sz="2000" spc="0" dirty="0">
                  <a:solidFill>
                    <a:srgbClr val="FF0000"/>
                  </a:solidFill>
                  <a:effectLst/>
                  <a:latin typeface="Times New Roman" panose="02020603050405020304" pitchFamily="18" charset="0"/>
                  <a:ea typeface="Times New Roman" panose="02020603050405020304" pitchFamily="18" charset="0"/>
                </a:rPr>
                <a:t>için</a:t>
              </a:r>
              <a:r>
                <a:rPr lang="tr-TR" sz="2000" spc="-7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spc="0" dirty="0">
                  <a:solidFill>
                    <a:schemeClr val="bg2">
                      <a:lumMod val="10000"/>
                    </a:schemeClr>
                  </a:solidFill>
                  <a:effectLst/>
                  <a:latin typeface="Times New Roman" panose="02020603050405020304" pitchFamily="18" charset="0"/>
                  <a:ea typeface="Times New Roman" panose="02020603050405020304" pitchFamily="18" charset="0"/>
                </a:rPr>
                <a:t>kişiye özel ders çalışma programları hazırlanır. Okul rehber öğretmeni bulunmayan okullarda danışman öğretmen olarak eğitilen ve </a:t>
              </a:r>
              <a:r>
                <a:rPr lang="tr-TR" sz="2000" spc="0" dirty="0">
                  <a:solidFill>
                    <a:srgbClr val="FF0000"/>
                  </a:solidFill>
                  <a:effectLst/>
                  <a:latin typeface="Times New Roman" panose="02020603050405020304" pitchFamily="18" charset="0"/>
                  <a:ea typeface="Times New Roman" panose="02020603050405020304" pitchFamily="18" charset="0"/>
                </a:rPr>
                <a:t>hazırlanacak olan yönergede tanımı bulunan öğretmenler </a:t>
              </a:r>
              <a:r>
                <a:rPr lang="tr-TR" sz="2000" spc="0" dirty="0">
                  <a:solidFill>
                    <a:schemeClr val="bg2">
                      <a:lumMod val="10000"/>
                    </a:schemeClr>
                  </a:solidFill>
                  <a:effectLst/>
                  <a:latin typeface="Times New Roman" panose="02020603050405020304" pitchFamily="18" charset="0"/>
                  <a:ea typeface="Times New Roman" panose="02020603050405020304" pitchFamily="18" charset="0"/>
                </a:rPr>
                <a:t>aracılığıyla danışmanlık yapılır.</a:t>
              </a:r>
            </a:p>
          </p:txBody>
        </p:sp>
      </p:grpSp>
      <p:pic>
        <p:nvPicPr>
          <p:cNvPr id="27" name="Resim Yer Tutucusu 13">
            <a:extLst>
              <a:ext uri="{FF2B5EF4-FFF2-40B4-BE49-F238E27FC236}">
                <a16:creationId xmlns:a16="http://schemas.microsoft.com/office/drawing/2014/main" id="{C7631924-0628-4E4B-AF21-BC8F0CEDF1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pic>
        <p:nvPicPr>
          <p:cNvPr id="19" name="Resim Yer Tutucusu 8">
            <a:extLst>
              <a:ext uri="{FF2B5EF4-FFF2-40B4-BE49-F238E27FC236}">
                <a16:creationId xmlns:a16="http://schemas.microsoft.com/office/drawing/2014/main" id="{D27A5CAE-806D-442D-9B36-B7CCFAC8B12E}"/>
              </a:ext>
            </a:extLst>
          </p:cNvPr>
          <p:cNvPicPr>
            <a:picLocks noGrp="1" noChangeAspect="1"/>
          </p:cNvPicPr>
          <p:nvPr>
            <p:ph type="pic" sz="quarter" idx="10"/>
          </p:nvPr>
        </p:nvPicPr>
        <p:blipFill rotWithShape="1">
          <a:blip r:embed="rId6" cstate="print">
            <a:extLst>
              <a:ext uri="{28A0092B-C50C-407E-A947-70E740481C1C}">
                <a14:useLocalDpi xmlns:a14="http://schemas.microsoft.com/office/drawing/2010/main" val="0"/>
              </a:ext>
            </a:extLst>
          </a:blip>
          <a:srcRect l="1068" t="40895" r="469" b="-94"/>
          <a:stretch/>
        </p:blipFill>
        <p:spPr>
          <a:xfrm>
            <a:off x="558053" y="2009429"/>
            <a:ext cx="4209549" cy="3908218"/>
          </a:xfrm>
          <a:prstGeom prst="ellipse">
            <a:avLst/>
          </a:prstGeom>
          <a:ln>
            <a:noFill/>
          </a:ln>
          <a:effectLst>
            <a:reflection blurRad="177800" stA="41000" endPos="65000" dir="5400000" sy="-100000" algn="bl" rotWithShape="0"/>
            <a:softEdge rad="112500"/>
          </a:effectLst>
        </p:spPr>
      </p:pic>
      <p:sp>
        <p:nvSpPr>
          <p:cNvPr id="12" name="Metin kutusu 11">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19/103</a:t>
            </a:r>
            <a:endParaRPr lang="tr-TR" dirty="0">
              <a:solidFill>
                <a:schemeClr val="bg1"/>
              </a:solidFill>
            </a:endParaRPr>
          </a:p>
        </p:txBody>
      </p:sp>
    </p:spTree>
    <p:extLst>
      <p:ext uri="{BB962C8B-B14F-4D97-AF65-F5344CB8AC3E}">
        <p14:creationId xmlns:p14="http://schemas.microsoft.com/office/powerpoint/2010/main" val="43756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00"/>
                                        <p:tgtEl>
                                          <p:spTgt spid="24"/>
                                        </p:tgtEl>
                                      </p:cBhvr>
                                    </p:animEffect>
                                    <p:anim calcmode="lin" valueType="num">
                                      <p:cBhvr>
                                        <p:cTn id="8" dur="700" fill="hold"/>
                                        <p:tgtEl>
                                          <p:spTgt spid="24"/>
                                        </p:tgtEl>
                                        <p:attrNameLst>
                                          <p:attrName>ppt_x</p:attrName>
                                        </p:attrNameLst>
                                      </p:cBhvr>
                                      <p:tavLst>
                                        <p:tav tm="0">
                                          <p:val>
                                            <p:strVal val="#ppt_x"/>
                                          </p:val>
                                        </p:tav>
                                        <p:tav tm="100000">
                                          <p:val>
                                            <p:strVal val="#ppt_x"/>
                                          </p:val>
                                        </p:tav>
                                      </p:tavLst>
                                    </p:anim>
                                    <p:anim calcmode="lin" valueType="num">
                                      <p:cBhvr>
                                        <p:cTn id="9" dur="700" fill="hold"/>
                                        <p:tgtEl>
                                          <p:spTgt spid="2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20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3" name="Başlık">
            <a:extLst>
              <a:ext uri="{FF2B5EF4-FFF2-40B4-BE49-F238E27FC236}">
                <a16:creationId xmlns:a16="http://schemas.microsoft.com/office/drawing/2014/main" id="{A379F63C-D8B5-4016-82F9-86EA010580A8}"/>
              </a:ext>
            </a:extLst>
          </p:cNvPr>
          <p:cNvSpPr txBox="1"/>
          <p:nvPr/>
        </p:nvSpPr>
        <p:spPr>
          <a:xfrm>
            <a:off x="860017" y="652141"/>
            <a:ext cx="6156959" cy="646331"/>
          </a:xfrm>
          <a:prstGeom prst="rect">
            <a:avLst/>
          </a:prstGeom>
          <a:noFill/>
        </p:spPr>
        <p:txBody>
          <a:bodyPr wrap="square" rtlCol="0">
            <a:spAutoFit/>
          </a:bodyPr>
          <a:lstStyle/>
          <a:p>
            <a:r>
              <a:rPr lang="tr-TR" sz="3600" spc="300" dirty="0">
                <a:solidFill>
                  <a:schemeClr val="bg2">
                    <a:lumMod val="10000"/>
                  </a:schemeClr>
                </a:solidFill>
                <a:latin typeface="Times New Roman" panose="02020603050405020304" pitchFamily="18" charset="0"/>
                <a:cs typeface="Times New Roman" panose="02020603050405020304" pitchFamily="18" charset="0"/>
              </a:rPr>
              <a:t>İLÇELERİMİZ</a:t>
            </a:r>
          </a:p>
        </p:txBody>
      </p:sp>
      <p:sp>
        <p:nvSpPr>
          <p:cNvPr id="5" name="Üst Başlık">
            <a:extLst>
              <a:ext uri="{FF2B5EF4-FFF2-40B4-BE49-F238E27FC236}">
                <a16:creationId xmlns:a16="http://schemas.microsoft.com/office/drawing/2014/main" id="{FC28DCD5-63E8-4C64-BB86-9BF803DC5A96}"/>
              </a:ext>
            </a:extLst>
          </p:cNvPr>
          <p:cNvSpPr txBox="1"/>
          <p:nvPr/>
        </p:nvSpPr>
        <p:spPr>
          <a:xfrm>
            <a:off x="860017" y="438781"/>
            <a:ext cx="8539112" cy="276999"/>
          </a:xfrm>
          <a:prstGeom prst="rect">
            <a:avLst/>
          </a:prstGeom>
          <a:noFill/>
        </p:spPr>
        <p:txBody>
          <a:bodyPr wrap="square" rtlCol="0">
            <a:spAutoFit/>
          </a:bodyPr>
          <a:lstStyle/>
          <a:p>
            <a:r>
              <a:rPr lang="tr-TR" sz="1200" spc="600" dirty="0">
                <a:latin typeface="Times New Roman" panose="02020603050405020304" pitchFamily="18" charset="0"/>
                <a:cs typeface="Times New Roman" panose="02020603050405020304" pitchFamily="18" charset="0"/>
              </a:rPr>
              <a:t>Başarıyı İzleme ve Geliştirme Projesi</a:t>
            </a:r>
          </a:p>
        </p:txBody>
      </p:sp>
      <p:grpSp>
        <p:nvGrpSpPr>
          <p:cNvPr id="6" name="Çerçeve">
            <a:extLst>
              <a:ext uri="{FF2B5EF4-FFF2-40B4-BE49-F238E27FC236}">
                <a16:creationId xmlns:a16="http://schemas.microsoft.com/office/drawing/2014/main" id="{D0CD130F-9E03-4DA0-8A77-8D3613DCFC33}"/>
              </a:ext>
            </a:extLst>
          </p:cNvPr>
          <p:cNvGrpSpPr/>
          <p:nvPr/>
        </p:nvGrpSpPr>
        <p:grpSpPr>
          <a:xfrm>
            <a:off x="1012253" y="1746412"/>
            <a:ext cx="10232010" cy="4157339"/>
            <a:chOff x="1012253" y="1746412"/>
            <a:chExt cx="10232010" cy="4157339"/>
          </a:xfrm>
        </p:grpSpPr>
        <p:cxnSp>
          <p:nvCxnSpPr>
            <p:cNvPr id="7" name="Düz Bağlayıcı">
              <a:extLst>
                <a:ext uri="{FF2B5EF4-FFF2-40B4-BE49-F238E27FC236}">
                  <a16:creationId xmlns:a16="http://schemas.microsoft.com/office/drawing/2014/main" id="{A333243F-16EC-4745-A757-22CDB77CDD72}"/>
                </a:ext>
              </a:extLst>
            </p:cNvPr>
            <p:cNvCxnSpPr>
              <a:cxnSpLocks/>
            </p:cNvCxnSpPr>
            <p:nvPr/>
          </p:nvCxnSpPr>
          <p:spPr>
            <a:xfrm>
              <a:off x="2295563" y="1773238"/>
              <a:ext cx="0" cy="413051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Düz Bağlayıcı">
              <a:extLst>
                <a:ext uri="{FF2B5EF4-FFF2-40B4-BE49-F238E27FC236}">
                  <a16:creationId xmlns:a16="http://schemas.microsoft.com/office/drawing/2014/main" id="{2DB98F8B-58F9-43C8-A659-ECA9F246B45C}"/>
                </a:ext>
              </a:extLst>
            </p:cNvPr>
            <p:cNvCxnSpPr>
              <a:cxnSpLocks/>
            </p:cNvCxnSpPr>
            <p:nvPr/>
          </p:nvCxnSpPr>
          <p:spPr>
            <a:xfrm>
              <a:off x="3833850" y="1773238"/>
              <a:ext cx="0" cy="413051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Düz Bağlayıcı">
              <a:extLst>
                <a:ext uri="{FF2B5EF4-FFF2-40B4-BE49-F238E27FC236}">
                  <a16:creationId xmlns:a16="http://schemas.microsoft.com/office/drawing/2014/main" id="{F66E28F4-CDC8-44B7-A2F8-D991C41221BA}"/>
                </a:ext>
              </a:extLst>
            </p:cNvPr>
            <p:cNvCxnSpPr>
              <a:cxnSpLocks/>
            </p:cNvCxnSpPr>
            <p:nvPr/>
          </p:nvCxnSpPr>
          <p:spPr>
            <a:xfrm>
              <a:off x="5357850" y="1773237"/>
              <a:ext cx="0" cy="413051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Düz Bağlayıcı">
              <a:extLst>
                <a:ext uri="{FF2B5EF4-FFF2-40B4-BE49-F238E27FC236}">
                  <a16:creationId xmlns:a16="http://schemas.microsoft.com/office/drawing/2014/main" id="{411B4D71-BB4E-4F1B-932D-1643CEC2F5A6}"/>
                </a:ext>
              </a:extLst>
            </p:cNvPr>
            <p:cNvCxnSpPr>
              <a:cxnSpLocks/>
            </p:cNvCxnSpPr>
            <p:nvPr/>
          </p:nvCxnSpPr>
          <p:spPr>
            <a:xfrm>
              <a:off x="6886612" y="1773238"/>
              <a:ext cx="0" cy="413051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Düz Bağlayıcı">
              <a:extLst>
                <a:ext uri="{FF2B5EF4-FFF2-40B4-BE49-F238E27FC236}">
                  <a16:creationId xmlns:a16="http://schemas.microsoft.com/office/drawing/2014/main" id="{93EF9907-E0A2-4C89-9738-D7F66CC34C07}"/>
                </a:ext>
              </a:extLst>
            </p:cNvPr>
            <p:cNvCxnSpPr>
              <a:cxnSpLocks/>
            </p:cNvCxnSpPr>
            <p:nvPr/>
          </p:nvCxnSpPr>
          <p:spPr>
            <a:xfrm>
              <a:off x="8415375" y="1746412"/>
              <a:ext cx="0" cy="413051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Düz Bağlayıcı">
              <a:extLst>
                <a:ext uri="{FF2B5EF4-FFF2-40B4-BE49-F238E27FC236}">
                  <a16:creationId xmlns:a16="http://schemas.microsoft.com/office/drawing/2014/main" id="{CAF35F87-02D2-4472-9CA2-225B780CF1A0}"/>
                </a:ext>
              </a:extLst>
            </p:cNvPr>
            <p:cNvCxnSpPr>
              <a:cxnSpLocks/>
            </p:cNvCxnSpPr>
            <p:nvPr/>
          </p:nvCxnSpPr>
          <p:spPr>
            <a:xfrm>
              <a:off x="9944137" y="1773238"/>
              <a:ext cx="0" cy="413051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Düz Bağlayıcı">
              <a:extLst>
                <a:ext uri="{FF2B5EF4-FFF2-40B4-BE49-F238E27FC236}">
                  <a16:creationId xmlns:a16="http://schemas.microsoft.com/office/drawing/2014/main" id="{0130EC9D-7E88-43AC-9537-C68CD602980E}"/>
                </a:ext>
              </a:extLst>
            </p:cNvPr>
            <p:cNvCxnSpPr>
              <a:cxnSpLocks/>
            </p:cNvCxnSpPr>
            <p:nvPr/>
          </p:nvCxnSpPr>
          <p:spPr>
            <a:xfrm>
              <a:off x="1012253" y="3054351"/>
              <a:ext cx="1023201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Düz Bağlayıcı">
              <a:extLst>
                <a:ext uri="{FF2B5EF4-FFF2-40B4-BE49-F238E27FC236}">
                  <a16:creationId xmlns:a16="http://schemas.microsoft.com/office/drawing/2014/main" id="{0F29B8A4-98B5-49CF-B694-5D448CF657C4}"/>
                </a:ext>
              </a:extLst>
            </p:cNvPr>
            <p:cNvCxnSpPr>
              <a:cxnSpLocks/>
            </p:cNvCxnSpPr>
            <p:nvPr/>
          </p:nvCxnSpPr>
          <p:spPr>
            <a:xfrm>
              <a:off x="1012253" y="4635501"/>
              <a:ext cx="1023201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5" name="Referans Logo 20 (Değiştir)">
            <a:extLst>
              <a:ext uri="{FF2B5EF4-FFF2-40B4-BE49-F238E27FC236}">
                <a16:creationId xmlns:a16="http://schemas.microsoft.com/office/drawing/2014/main" id="{911DA59C-A932-4935-928B-B02AB33F0284}"/>
              </a:ext>
            </a:extLst>
          </p:cNvPr>
          <p:cNvSpPr/>
          <p:nvPr/>
        </p:nvSpPr>
        <p:spPr>
          <a:xfrm>
            <a:off x="8655318" y="4843423"/>
            <a:ext cx="1060329" cy="1060329"/>
          </a:xfrm>
          <a:prstGeom prst="rect">
            <a:avLst/>
          </a:prstGeom>
          <a:solidFill>
            <a:schemeClr val="bg2">
              <a:lumMod val="25000"/>
            </a:schemeClr>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a:solidFill>
                  <a:schemeClr val="bg1"/>
                </a:solidFill>
                <a:latin typeface="Times New Roman" panose="02020603050405020304" pitchFamily="18" charset="0"/>
                <a:cs typeface="Times New Roman" panose="02020603050405020304" pitchFamily="18" charset="0"/>
              </a:rPr>
              <a:t>SUSURLUK</a:t>
            </a:r>
          </a:p>
        </p:txBody>
      </p:sp>
      <p:sp>
        <p:nvSpPr>
          <p:cNvPr id="16" name="Referans Logo 19 (Değiştir)">
            <a:extLst>
              <a:ext uri="{FF2B5EF4-FFF2-40B4-BE49-F238E27FC236}">
                <a16:creationId xmlns:a16="http://schemas.microsoft.com/office/drawing/2014/main" id="{63D8B687-CD2D-48B1-A72F-C297DC4D3B5D}"/>
              </a:ext>
            </a:extLst>
          </p:cNvPr>
          <p:cNvSpPr/>
          <p:nvPr/>
        </p:nvSpPr>
        <p:spPr>
          <a:xfrm>
            <a:off x="7126705" y="4843423"/>
            <a:ext cx="1060329" cy="1060329"/>
          </a:xfrm>
          <a:prstGeom prst="rect">
            <a:avLst/>
          </a:prstGeom>
          <a:solidFill>
            <a:schemeClr val="bg2">
              <a:lumMod val="25000"/>
            </a:schemeClr>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a:solidFill>
                  <a:schemeClr val="bg1"/>
                </a:solidFill>
                <a:latin typeface="Times New Roman" panose="02020603050405020304" pitchFamily="18" charset="0"/>
                <a:cs typeface="Times New Roman" panose="02020603050405020304" pitchFamily="18" charset="0"/>
              </a:rPr>
              <a:t>SINDIRGI</a:t>
            </a:r>
          </a:p>
        </p:txBody>
      </p:sp>
      <p:sp>
        <p:nvSpPr>
          <p:cNvPr id="17" name="Referans Logo 18 (Değiştir)">
            <a:extLst>
              <a:ext uri="{FF2B5EF4-FFF2-40B4-BE49-F238E27FC236}">
                <a16:creationId xmlns:a16="http://schemas.microsoft.com/office/drawing/2014/main" id="{FAF40DDD-07DF-4814-AFD2-5FB4CA33B9B0}"/>
              </a:ext>
            </a:extLst>
          </p:cNvPr>
          <p:cNvSpPr/>
          <p:nvPr/>
        </p:nvSpPr>
        <p:spPr>
          <a:xfrm>
            <a:off x="5598092" y="4843422"/>
            <a:ext cx="1060329" cy="1060329"/>
          </a:xfrm>
          <a:prstGeom prst="rect">
            <a:avLst/>
          </a:prstGeom>
          <a:solidFill>
            <a:schemeClr val="bg2">
              <a:lumMod val="25000"/>
            </a:schemeClr>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a:solidFill>
                  <a:schemeClr val="bg1"/>
                </a:solidFill>
                <a:latin typeface="Times New Roman" panose="02020603050405020304" pitchFamily="18" charset="0"/>
                <a:cs typeface="Times New Roman" panose="02020603050405020304" pitchFamily="18" charset="0"/>
              </a:rPr>
              <a:t>SAVAŞTEPE</a:t>
            </a:r>
          </a:p>
        </p:txBody>
      </p:sp>
      <p:sp>
        <p:nvSpPr>
          <p:cNvPr id="18" name="Referans Logo 17 (Değiştir)">
            <a:extLst>
              <a:ext uri="{FF2B5EF4-FFF2-40B4-BE49-F238E27FC236}">
                <a16:creationId xmlns:a16="http://schemas.microsoft.com/office/drawing/2014/main" id="{087D3A4D-F8E9-443E-8209-99D592EB7578}"/>
              </a:ext>
            </a:extLst>
          </p:cNvPr>
          <p:cNvSpPr/>
          <p:nvPr/>
        </p:nvSpPr>
        <p:spPr>
          <a:xfrm>
            <a:off x="4069479" y="4843423"/>
            <a:ext cx="1060329" cy="1060329"/>
          </a:xfrm>
          <a:prstGeom prst="rect">
            <a:avLst/>
          </a:prstGeom>
          <a:solidFill>
            <a:schemeClr val="bg2">
              <a:lumMod val="25000"/>
            </a:schemeClr>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a:solidFill>
                  <a:schemeClr val="bg1"/>
                </a:solidFill>
                <a:latin typeface="Times New Roman" panose="02020603050405020304" pitchFamily="18" charset="0"/>
                <a:cs typeface="Times New Roman" panose="02020603050405020304" pitchFamily="18" charset="0"/>
              </a:rPr>
              <a:t>MARMARA</a:t>
            </a:r>
          </a:p>
        </p:txBody>
      </p:sp>
      <p:sp>
        <p:nvSpPr>
          <p:cNvPr id="19" name="Referans Logo 16 (Değiştir)">
            <a:extLst>
              <a:ext uri="{FF2B5EF4-FFF2-40B4-BE49-F238E27FC236}">
                <a16:creationId xmlns:a16="http://schemas.microsoft.com/office/drawing/2014/main" id="{85A1D34D-E547-4A1E-AF57-A117F3709FF2}"/>
              </a:ext>
            </a:extLst>
          </p:cNvPr>
          <p:cNvSpPr/>
          <p:nvPr/>
        </p:nvSpPr>
        <p:spPr>
          <a:xfrm>
            <a:off x="2540866" y="4843423"/>
            <a:ext cx="1060329" cy="1060329"/>
          </a:xfrm>
          <a:prstGeom prst="rect">
            <a:avLst/>
          </a:prstGeom>
          <a:solidFill>
            <a:schemeClr val="bg2">
              <a:lumMod val="25000"/>
            </a:schemeClr>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a:solidFill>
                  <a:schemeClr val="bg1"/>
                </a:solidFill>
                <a:latin typeface="Times New Roman" panose="02020603050405020304" pitchFamily="18" charset="0"/>
                <a:cs typeface="Times New Roman" panose="02020603050405020304" pitchFamily="18" charset="0"/>
              </a:rPr>
              <a:t>MANYAS</a:t>
            </a:r>
          </a:p>
        </p:txBody>
      </p:sp>
      <p:sp>
        <p:nvSpPr>
          <p:cNvPr id="20" name="Referans Logo 15 (Değiştir)">
            <a:extLst>
              <a:ext uri="{FF2B5EF4-FFF2-40B4-BE49-F238E27FC236}">
                <a16:creationId xmlns:a16="http://schemas.microsoft.com/office/drawing/2014/main" id="{B23852FA-3AA9-4BB8-9BF7-7212B3F94CBC}"/>
              </a:ext>
            </a:extLst>
          </p:cNvPr>
          <p:cNvSpPr/>
          <p:nvPr/>
        </p:nvSpPr>
        <p:spPr>
          <a:xfrm>
            <a:off x="1012253" y="4843423"/>
            <a:ext cx="1060329" cy="1060329"/>
          </a:xfrm>
          <a:prstGeom prst="rect">
            <a:avLst/>
          </a:prstGeom>
          <a:solidFill>
            <a:schemeClr val="bg2">
              <a:lumMod val="25000"/>
            </a:schemeClr>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a:solidFill>
                  <a:schemeClr val="bg1"/>
                </a:solidFill>
                <a:latin typeface="Times New Roman" panose="02020603050405020304" pitchFamily="18" charset="0"/>
                <a:cs typeface="Times New Roman" panose="02020603050405020304" pitchFamily="18" charset="0"/>
              </a:rPr>
              <a:t>KEPSUT</a:t>
            </a:r>
          </a:p>
        </p:txBody>
      </p:sp>
      <p:sp>
        <p:nvSpPr>
          <p:cNvPr id="21" name="Referans Logo 14 (Değiştir)">
            <a:extLst>
              <a:ext uri="{FF2B5EF4-FFF2-40B4-BE49-F238E27FC236}">
                <a16:creationId xmlns:a16="http://schemas.microsoft.com/office/drawing/2014/main" id="{8752298B-3D2D-4B53-850E-6B7D17E4A752}"/>
              </a:ext>
            </a:extLst>
          </p:cNvPr>
          <p:cNvSpPr/>
          <p:nvPr/>
        </p:nvSpPr>
        <p:spPr>
          <a:xfrm>
            <a:off x="10183934" y="3308331"/>
            <a:ext cx="1060329" cy="1060329"/>
          </a:xfrm>
          <a:prstGeom prst="rect">
            <a:avLst/>
          </a:prstGeom>
          <a:solidFill>
            <a:schemeClr val="bg2">
              <a:lumMod val="25000"/>
            </a:schemeClr>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a:solidFill>
                  <a:schemeClr val="bg1"/>
                </a:solidFill>
                <a:latin typeface="Times New Roman" panose="02020603050405020304" pitchFamily="18" charset="0"/>
                <a:cs typeface="Times New Roman" panose="02020603050405020304" pitchFamily="18" charset="0"/>
              </a:rPr>
              <a:t>KARESİ</a:t>
            </a:r>
          </a:p>
        </p:txBody>
      </p:sp>
      <p:sp>
        <p:nvSpPr>
          <p:cNvPr id="22" name="Referans Logo 13 (Değiştir)">
            <a:extLst>
              <a:ext uri="{FF2B5EF4-FFF2-40B4-BE49-F238E27FC236}">
                <a16:creationId xmlns:a16="http://schemas.microsoft.com/office/drawing/2014/main" id="{CE26FA5C-324C-4428-9E23-BCDB86994B79}"/>
              </a:ext>
            </a:extLst>
          </p:cNvPr>
          <p:cNvSpPr/>
          <p:nvPr/>
        </p:nvSpPr>
        <p:spPr>
          <a:xfrm>
            <a:off x="8655318" y="3308331"/>
            <a:ext cx="1060329" cy="1060329"/>
          </a:xfrm>
          <a:prstGeom prst="rect">
            <a:avLst/>
          </a:prstGeom>
          <a:solidFill>
            <a:schemeClr val="bg2">
              <a:lumMod val="25000"/>
            </a:schemeClr>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a:solidFill>
                  <a:schemeClr val="bg1"/>
                </a:solidFill>
                <a:latin typeface="Times New Roman" panose="02020603050405020304" pitchFamily="18" charset="0"/>
                <a:cs typeface="Times New Roman" panose="02020603050405020304" pitchFamily="18" charset="0"/>
              </a:rPr>
              <a:t>İVRİNDİ</a:t>
            </a:r>
          </a:p>
        </p:txBody>
      </p:sp>
      <p:sp>
        <p:nvSpPr>
          <p:cNvPr id="23" name="Referans Logo 12 (Değiştir)">
            <a:extLst>
              <a:ext uri="{FF2B5EF4-FFF2-40B4-BE49-F238E27FC236}">
                <a16:creationId xmlns:a16="http://schemas.microsoft.com/office/drawing/2014/main" id="{87249314-8301-4E19-BDB9-9CB4F4787D1B}"/>
              </a:ext>
            </a:extLst>
          </p:cNvPr>
          <p:cNvSpPr/>
          <p:nvPr/>
        </p:nvSpPr>
        <p:spPr>
          <a:xfrm>
            <a:off x="7126705" y="3308331"/>
            <a:ext cx="1060329" cy="1060329"/>
          </a:xfrm>
          <a:prstGeom prst="rect">
            <a:avLst/>
          </a:prstGeom>
          <a:solidFill>
            <a:schemeClr val="bg2">
              <a:lumMod val="25000"/>
            </a:schemeClr>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a:solidFill>
                  <a:schemeClr val="bg1"/>
                </a:solidFill>
                <a:latin typeface="Times New Roman" panose="02020603050405020304" pitchFamily="18" charset="0"/>
                <a:cs typeface="Times New Roman" panose="02020603050405020304" pitchFamily="18" charset="0"/>
              </a:rPr>
              <a:t>HAVRAN</a:t>
            </a:r>
          </a:p>
        </p:txBody>
      </p:sp>
      <p:sp>
        <p:nvSpPr>
          <p:cNvPr id="24" name="Referans Logo 11 (Değiştir)">
            <a:extLst>
              <a:ext uri="{FF2B5EF4-FFF2-40B4-BE49-F238E27FC236}">
                <a16:creationId xmlns:a16="http://schemas.microsoft.com/office/drawing/2014/main" id="{14F176B9-14E1-4145-827D-BCFE6BE7DD9F}"/>
              </a:ext>
            </a:extLst>
          </p:cNvPr>
          <p:cNvSpPr/>
          <p:nvPr/>
        </p:nvSpPr>
        <p:spPr>
          <a:xfrm>
            <a:off x="5598092" y="3308330"/>
            <a:ext cx="1060329" cy="1060329"/>
          </a:xfrm>
          <a:prstGeom prst="rect">
            <a:avLst/>
          </a:prstGeom>
          <a:solidFill>
            <a:schemeClr val="bg2">
              <a:lumMod val="25000"/>
            </a:schemeClr>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a:solidFill>
                  <a:schemeClr val="bg1"/>
                </a:solidFill>
                <a:latin typeface="Times New Roman" panose="02020603050405020304" pitchFamily="18" charset="0"/>
                <a:cs typeface="Times New Roman" panose="02020603050405020304" pitchFamily="18" charset="0"/>
              </a:rPr>
              <a:t>GÖNEN</a:t>
            </a:r>
          </a:p>
        </p:txBody>
      </p:sp>
      <p:sp>
        <p:nvSpPr>
          <p:cNvPr id="25" name="Referans Logo 10 (Değiştir)">
            <a:extLst>
              <a:ext uri="{FF2B5EF4-FFF2-40B4-BE49-F238E27FC236}">
                <a16:creationId xmlns:a16="http://schemas.microsoft.com/office/drawing/2014/main" id="{3407F485-8BC3-414D-8A23-19838B1FD36B}"/>
              </a:ext>
            </a:extLst>
          </p:cNvPr>
          <p:cNvSpPr/>
          <p:nvPr/>
        </p:nvSpPr>
        <p:spPr>
          <a:xfrm>
            <a:off x="4069479" y="3308331"/>
            <a:ext cx="1060329" cy="1060329"/>
          </a:xfrm>
          <a:prstGeom prst="rect">
            <a:avLst/>
          </a:prstGeom>
          <a:solidFill>
            <a:schemeClr val="bg2">
              <a:lumMod val="25000"/>
            </a:schemeClr>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a:solidFill>
                  <a:schemeClr val="bg1"/>
                </a:solidFill>
                <a:latin typeface="Times New Roman" panose="02020603050405020304" pitchFamily="18" charset="0"/>
                <a:cs typeface="Times New Roman" panose="02020603050405020304" pitchFamily="18" charset="0"/>
              </a:rPr>
              <a:t>GÖMEÇ</a:t>
            </a:r>
          </a:p>
        </p:txBody>
      </p:sp>
      <p:sp>
        <p:nvSpPr>
          <p:cNvPr id="26" name="Referans Logo 9 (Değiştir)">
            <a:extLst>
              <a:ext uri="{FF2B5EF4-FFF2-40B4-BE49-F238E27FC236}">
                <a16:creationId xmlns:a16="http://schemas.microsoft.com/office/drawing/2014/main" id="{E3E18051-2AE4-42D3-A941-E65D1247C3AC}"/>
              </a:ext>
            </a:extLst>
          </p:cNvPr>
          <p:cNvSpPr/>
          <p:nvPr/>
        </p:nvSpPr>
        <p:spPr>
          <a:xfrm>
            <a:off x="2540866" y="3308331"/>
            <a:ext cx="1060329" cy="1060329"/>
          </a:xfrm>
          <a:prstGeom prst="rect">
            <a:avLst/>
          </a:prstGeom>
          <a:solidFill>
            <a:schemeClr val="bg2">
              <a:lumMod val="25000"/>
            </a:schemeClr>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a:solidFill>
                  <a:schemeClr val="bg1"/>
                </a:solidFill>
                <a:latin typeface="Times New Roman" panose="02020603050405020304" pitchFamily="18" charset="0"/>
                <a:cs typeface="Times New Roman" panose="02020603050405020304" pitchFamily="18" charset="0"/>
              </a:rPr>
              <a:t>ERDEK</a:t>
            </a:r>
          </a:p>
        </p:txBody>
      </p:sp>
      <p:sp>
        <p:nvSpPr>
          <p:cNvPr id="27" name="Referans Logo 8 (Değiştir)">
            <a:extLst>
              <a:ext uri="{FF2B5EF4-FFF2-40B4-BE49-F238E27FC236}">
                <a16:creationId xmlns:a16="http://schemas.microsoft.com/office/drawing/2014/main" id="{5D1603E4-446D-4503-8C51-5975A4D06A21}"/>
              </a:ext>
            </a:extLst>
          </p:cNvPr>
          <p:cNvSpPr/>
          <p:nvPr/>
        </p:nvSpPr>
        <p:spPr>
          <a:xfrm>
            <a:off x="1012253" y="3308331"/>
            <a:ext cx="1060329" cy="1060329"/>
          </a:xfrm>
          <a:prstGeom prst="rect">
            <a:avLst/>
          </a:prstGeom>
          <a:solidFill>
            <a:schemeClr val="bg2">
              <a:lumMod val="25000"/>
            </a:schemeClr>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a:solidFill>
                  <a:schemeClr val="bg1"/>
                </a:solidFill>
                <a:latin typeface="Times New Roman" panose="02020603050405020304" pitchFamily="18" charset="0"/>
                <a:cs typeface="Times New Roman" panose="02020603050405020304" pitchFamily="18" charset="0"/>
              </a:rPr>
              <a:t>EDREMİT</a:t>
            </a:r>
          </a:p>
        </p:txBody>
      </p:sp>
      <p:sp>
        <p:nvSpPr>
          <p:cNvPr id="28" name="Referans Logo 7 (Değiştir)">
            <a:extLst>
              <a:ext uri="{FF2B5EF4-FFF2-40B4-BE49-F238E27FC236}">
                <a16:creationId xmlns:a16="http://schemas.microsoft.com/office/drawing/2014/main" id="{AD22E1AA-0E94-4651-AF01-5D3EFEAEE68F}"/>
              </a:ext>
            </a:extLst>
          </p:cNvPr>
          <p:cNvSpPr/>
          <p:nvPr/>
        </p:nvSpPr>
        <p:spPr>
          <a:xfrm>
            <a:off x="10183934" y="1773238"/>
            <a:ext cx="1060329" cy="1060329"/>
          </a:xfrm>
          <a:prstGeom prst="rect">
            <a:avLst/>
          </a:prstGeom>
          <a:solidFill>
            <a:schemeClr val="bg2">
              <a:lumMod val="25000"/>
            </a:schemeClr>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a:solidFill>
                  <a:schemeClr val="bg1"/>
                </a:solidFill>
                <a:latin typeface="Times New Roman" panose="02020603050405020304" pitchFamily="18" charset="0"/>
                <a:cs typeface="Times New Roman" panose="02020603050405020304" pitchFamily="18" charset="0"/>
              </a:rPr>
              <a:t>DURSUNBEY</a:t>
            </a:r>
          </a:p>
        </p:txBody>
      </p:sp>
      <p:sp>
        <p:nvSpPr>
          <p:cNvPr id="29" name="Referans Logo 6 (Değiştir)">
            <a:extLst>
              <a:ext uri="{FF2B5EF4-FFF2-40B4-BE49-F238E27FC236}">
                <a16:creationId xmlns:a16="http://schemas.microsoft.com/office/drawing/2014/main" id="{F9A6E217-3DEC-48AC-98B9-DA810EFFA641}"/>
              </a:ext>
            </a:extLst>
          </p:cNvPr>
          <p:cNvSpPr/>
          <p:nvPr/>
        </p:nvSpPr>
        <p:spPr>
          <a:xfrm>
            <a:off x="8655318" y="1773238"/>
            <a:ext cx="1060329" cy="1060329"/>
          </a:xfrm>
          <a:prstGeom prst="rect">
            <a:avLst/>
          </a:prstGeom>
          <a:solidFill>
            <a:schemeClr val="bg2">
              <a:lumMod val="25000"/>
            </a:schemeClr>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a:solidFill>
                  <a:schemeClr val="bg1"/>
                </a:solidFill>
                <a:latin typeface="Times New Roman" panose="02020603050405020304" pitchFamily="18" charset="0"/>
                <a:cs typeface="Times New Roman" panose="02020603050405020304" pitchFamily="18" charset="0"/>
              </a:rPr>
              <a:t>BURHANİYE</a:t>
            </a:r>
          </a:p>
        </p:txBody>
      </p:sp>
      <p:sp>
        <p:nvSpPr>
          <p:cNvPr id="30" name="Referans Logo 5 (Değiştir)">
            <a:extLst>
              <a:ext uri="{FF2B5EF4-FFF2-40B4-BE49-F238E27FC236}">
                <a16:creationId xmlns:a16="http://schemas.microsoft.com/office/drawing/2014/main" id="{6794278D-3D22-4773-A55C-FA3A3B79C439}"/>
              </a:ext>
            </a:extLst>
          </p:cNvPr>
          <p:cNvSpPr/>
          <p:nvPr/>
        </p:nvSpPr>
        <p:spPr>
          <a:xfrm>
            <a:off x="7126705" y="1773238"/>
            <a:ext cx="1060329" cy="1060329"/>
          </a:xfrm>
          <a:prstGeom prst="rect">
            <a:avLst/>
          </a:prstGeom>
          <a:solidFill>
            <a:schemeClr val="bg2">
              <a:lumMod val="25000"/>
            </a:schemeClr>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a:solidFill>
                  <a:schemeClr val="bg1"/>
                </a:solidFill>
                <a:latin typeface="Times New Roman" panose="02020603050405020304" pitchFamily="18" charset="0"/>
                <a:cs typeface="Times New Roman" panose="02020603050405020304" pitchFamily="18" charset="0"/>
              </a:rPr>
              <a:t>BİGADİÇ</a:t>
            </a:r>
          </a:p>
        </p:txBody>
      </p:sp>
      <p:sp>
        <p:nvSpPr>
          <p:cNvPr id="31" name="Referans Logo 4 (Değiştir)">
            <a:extLst>
              <a:ext uri="{FF2B5EF4-FFF2-40B4-BE49-F238E27FC236}">
                <a16:creationId xmlns:a16="http://schemas.microsoft.com/office/drawing/2014/main" id="{99C1FCA4-C514-453E-89E6-7AD27F4DF004}"/>
              </a:ext>
            </a:extLst>
          </p:cNvPr>
          <p:cNvSpPr/>
          <p:nvPr/>
        </p:nvSpPr>
        <p:spPr>
          <a:xfrm>
            <a:off x="5598092" y="1773237"/>
            <a:ext cx="1060329" cy="1060329"/>
          </a:xfrm>
          <a:prstGeom prst="rect">
            <a:avLst/>
          </a:prstGeom>
          <a:solidFill>
            <a:schemeClr val="bg2">
              <a:lumMod val="25000"/>
            </a:schemeClr>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a:solidFill>
                  <a:schemeClr val="bg1"/>
                </a:solidFill>
                <a:latin typeface="Times New Roman" panose="02020603050405020304" pitchFamily="18" charset="0"/>
                <a:cs typeface="Times New Roman" panose="02020603050405020304" pitchFamily="18" charset="0"/>
              </a:rPr>
              <a:t>BANDIRMA</a:t>
            </a:r>
          </a:p>
        </p:txBody>
      </p:sp>
      <p:sp>
        <p:nvSpPr>
          <p:cNvPr id="32" name="Referans Logo 3 (Değiştir)">
            <a:extLst>
              <a:ext uri="{FF2B5EF4-FFF2-40B4-BE49-F238E27FC236}">
                <a16:creationId xmlns:a16="http://schemas.microsoft.com/office/drawing/2014/main" id="{832B5CD2-4B1F-4CBD-93AF-BDE2A8C67C4B}"/>
              </a:ext>
            </a:extLst>
          </p:cNvPr>
          <p:cNvSpPr/>
          <p:nvPr/>
        </p:nvSpPr>
        <p:spPr>
          <a:xfrm>
            <a:off x="4069479" y="1773238"/>
            <a:ext cx="1060329" cy="1060329"/>
          </a:xfrm>
          <a:prstGeom prst="rect">
            <a:avLst/>
          </a:prstGeom>
          <a:solidFill>
            <a:schemeClr val="bg2">
              <a:lumMod val="25000"/>
            </a:schemeClr>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a:solidFill>
                  <a:schemeClr val="bg1"/>
                </a:solidFill>
                <a:latin typeface="Times New Roman" panose="02020603050405020304" pitchFamily="18" charset="0"/>
                <a:cs typeface="Times New Roman" panose="02020603050405020304" pitchFamily="18" charset="0"/>
              </a:rPr>
              <a:t>BALYA</a:t>
            </a:r>
          </a:p>
        </p:txBody>
      </p:sp>
      <p:sp>
        <p:nvSpPr>
          <p:cNvPr id="33" name="Referans Logo 2 (Değiştir)">
            <a:extLst>
              <a:ext uri="{FF2B5EF4-FFF2-40B4-BE49-F238E27FC236}">
                <a16:creationId xmlns:a16="http://schemas.microsoft.com/office/drawing/2014/main" id="{8B68227B-0732-4618-B2E3-776C0EFED283}"/>
              </a:ext>
            </a:extLst>
          </p:cNvPr>
          <p:cNvSpPr/>
          <p:nvPr/>
        </p:nvSpPr>
        <p:spPr>
          <a:xfrm>
            <a:off x="2540866" y="1773238"/>
            <a:ext cx="1060329" cy="1060329"/>
          </a:xfrm>
          <a:prstGeom prst="rect">
            <a:avLst/>
          </a:prstGeom>
          <a:solidFill>
            <a:schemeClr val="bg2">
              <a:lumMod val="25000"/>
            </a:schemeClr>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a:solidFill>
                  <a:schemeClr val="bg1"/>
                </a:solidFill>
                <a:latin typeface="Times New Roman" panose="02020603050405020304" pitchFamily="18" charset="0"/>
                <a:cs typeface="Times New Roman" panose="02020603050405020304" pitchFamily="18" charset="0"/>
              </a:rPr>
              <a:t>AYVALIK</a:t>
            </a:r>
          </a:p>
        </p:txBody>
      </p:sp>
      <p:sp>
        <p:nvSpPr>
          <p:cNvPr id="34" name="Referans Logo 1 (Değiştir)">
            <a:extLst>
              <a:ext uri="{FF2B5EF4-FFF2-40B4-BE49-F238E27FC236}">
                <a16:creationId xmlns:a16="http://schemas.microsoft.com/office/drawing/2014/main" id="{739DE13A-7683-48BC-9BC0-5E22404EA569}"/>
              </a:ext>
            </a:extLst>
          </p:cNvPr>
          <p:cNvSpPr/>
          <p:nvPr/>
        </p:nvSpPr>
        <p:spPr>
          <a:xfrm>
            <a:off x="1012253" y="1773238"/>
            <a:ext cx="1060329" cy="1060329"/>
          </a:xfrm>
          <a:prstGeom prst="rect">
            <a:avLst/>
          </a:prstGeom>
          <a:solidFill>
            <a:schemeClr val="bg2">
              <a:lumMod val="25000"/>
            </a:schemeClr>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a:solidFill>
                  <a:schemeClr val="bg1"/>
                </a:solidFill>
                <a:latin typeface="Times New Roman" panose="02020603050405020304" pitchFamily="18" charset="0"/>
                <a:cs typeface="Times New Roman" panose="02020603050405020304" pitchFamily="18" charset="0"/>
              </a:rPr>
              <a:t>ALTIEYLÜL</a:t>
            </a: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5402" y="4718049"/>
            <a:ext cx="1311074" cy="1311074"/>
          </a:xfrm>
          <a:prstGeom prst="rect">
            <a:avLst/>
          </a:prstGeom>
        </p:spPr>
      </p:pic>
      <p:sp>
        <p:nvSpPr>
          <p:cNvPr id="36" name="Metin kutusu 35"/>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37" name="Metin kutusu 36">
            <a:extLst>
              <a:ext uri="{FF2B5EF4-FFF2-40B4-BE49-F238E27FC236}">
                <a16:creationId xmlns:a16="http://schemas.microsoft.com/office/drawing/2014/main" id="{4536C144-00C8-453E-AC4E-902BA253CCB4}"/>
              </a:ext>
            </a:extLst>
          </p:cNvPr>
          <p:cNvSpPr txBox="1"/>
          <p:nvPr/>
        </p:nvSpPr>
        <p:spPr>
          <a:xfrm>
            <a:off x="11207037" y="6505996"/>
            <a:ext cx="761747" cy="369332"/>
          </a:xfrm>
          <a:prstGeom prst="rect">
            <a:avLst/>
          </a:prstGeom>
          <a:noFill/>
        </p:spPr>
        <p:txBody>
          <a:bodyPr wrap="none" rtlCol="0">
            <a:spAutoFit/>
          </a:bodyPr>
          <a:lstStyle/>
          <a:p>
            <a:r>
              <a:rPr lang="tr-TR" dirty="0" smtClean="0">
                <a:solidFill>
                  <a:schemeClr val="bg1"/>
                </a:solidFill>
              </a:rPr>
              <a:t>2/103</a:t>
            </a:r>
            <a:endParaRPr lang="tr-TR" dirty="0">
              <a:solidFill>
                <a:schemeClr val="bg1"/>
              </a:solidFill>
            </a:endParaRPr>
          </a:p>
        </p:txBody>
      </p:sp>
    </p:spTree>
    <p:extLst>
      <p:ext uri="{BB962C8B-B14F-4D97-AF65-F5344CB8AC3E}">
        <p14:creationId xmlns:p14="http://schemas.microsoft.com/office/powerpoint/2010/main" val="316988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0-#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250" fill="hold"/>
                                        <p:tgtEl>
                                          <p:spTgt spid="5"/>
                                        </p:tgtEl>
                                        <p:attrNameLst>
                                          <p:attrName>ppt_x</p:attrName>
                                        </p:attrNameLst>
                                      </p:cBhvr>
                                      <p:tavLst>
                                        <p:tav tm="0">
                                          <p:val>
                                            <p:strVal val="0-#ppt_w/2"/>
                                          </p:val>
                                        </p:tav>
                                        <p:tav tm="100000">
                                          <p:val>
                                            <p:strVal val="#ppt_x"/>
                                          </p:val>
                                        </p:tav>
                                      </p:tavLst>
                                    </p:anim>
                                    <p:anim calcmode="lin" valueType="num">
                                      <p:cBhvr additive="base">
                                        <p:cTn id="12" dur="1250" fill="hold"/>
                                        <p:tgtEl>
                                          <p:spTgt spid="5"/>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53" presetClass="entr" presetSubtype="16" fill="hold" grpId="0" nodeType="withEffect">
                                  <p:stCondLst>
                                    <p:cond delay="500"/>
                                  </p:stCondLst>
                                  <p:childTnLst>
                                    <p:set>
                                      <p:cBhvr>
                                        <p:cTn id="17" dur="1" fill="hold">
                                          <p:stCondLst>
                                            <p:cond delay="0"/>
                                          </p:stCondLst>
                                        </p:cTn>
                                        <p:tgtEl>
                                          <p:spTgt spid="34"/>
                                        </p:tgtEl>
                                        <p:attrNameLst>
                                          <p:attrName>style.visibility</p:attrName>
                                        </p:attrNameLst>
                                      </p:cBhvr>
                                      <p:to>
                                        <p:strVal val="visible"/>
                                      </p:to>
                                    </p:set>
                                    <p:anim calcmode="lin" valueType="num">
                                      <p:cBhvr>
                                        <p:cTn id="18" dur="500" fill="hold"/>
                                        <p:tgtEl>
                                          <p:spTgt spid="34"/>
                                        </p:tgtEl>
                                        <p:attrNameLst>
                                          <p:attrName>ppt_w</p:attrName>
                                        </p:attrNameLst>
                                      </p:cBhvr>
                                      <p:tavLst>
                                        <p:tav tm="0">
                                          <p:val>
                                            <p:fltVal val="0"/>
                                          </p:val>
                                        </p:tav>
                                        <p:tav tm="100000">
                                          <p:val>
                                            <p:strVal val="#ppt_w"/>
                                          </p:val>
                                        </p:tav>
                                      </p:tavLst>
                                    </p:anim>
                                    <p:anim calcmode="lin" valueType="num">
                                      <p:cBhvr>
                                        <p:cTn id="19" dur="500" fill="hold"/>
                                        <p:tgtEl>
                                          <p:spTgt spid="34"/>
                                        </p:tgtEl>
                                        <p:attrNameLst>
                                          <p:attrName>ppt_h</p:attrName>
                                        </p:attrNameLst>
                                      </p:cBhvr>
                                      <p:tavLst>
                                        <p:tav tm="0">
                                          <p:val>
                                            <p:fltVal val="0"/>
                                          </p:val>
                                        </p:tav>
                                        <p:tav tm="100000">
                                          <p:val>
                                            <p:strVal val="#ppt_h"/>
                                          </p:val>
                                        </p:tav>
                                      </p:tavLst>
                                    </p:anim>
                                    <p:animEffect transition="in" filter="fade">
                                      <p:cBhvr>
                                        <p:cTn id="20" dur="500"/>
                                        <p:tgtEl>
                                          <p:spTgt spid="34"/>
                                        </p:tgtEl>
                                      </p:cBhvr>
                                    </p:animEffect>
                                  </p:childTnLst>
                                </p:cTn>
                              </p:par>
                              <p:par>
                                <p:cTn id="21" presetID="53" presetClass="entr" presetSubtype="16" fill="hold" grpId="0" nodeType="withEffect">
                                  <p:stCondLst>
                                    <p:cond delay="500"/>
                                  </p:stCondLst>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fltVal val="0"/>
                                          </p:val>
                                        </p:tav>
                                        <p:tav tm="100000">
                                          <p:val>
                                            <p:strVal val="#ppt_w"/>
                                          </p:val>
                                        </p:tav>
                                      </p:tavLst>
                                    </p:anim>
                                    <p:anim calcmode="lin" valueType="num">
                                      <p:cBhvr>
                                        <p:cTn id="24" dur="500" fill="hold"/>
                                        <p:tgtEl>
                                          <p:spTgt spid="33"/>
                                        </p:tgtEl>
                                        <p:attrNameLst>
                                          <p:attrName>ppt_h</p:attrName>
                                        </p:attrNameLst>
                                      </p:cBhvr>
                                      <p:tavLst>
                                        <p:tav tm="0">
                                          <p:val>
                                            <p:fltVal val="0"/>
                                          </p:val>
                                        </p:tav>
                                        <p:tav tm="100000">
                                          <p:val>
                                            <p:strVal val="#ppt_h"/>
                                          </p:val>
                                        </p:tav>
                                      </p:tavLst>
                                    </p:anim>
                                    <p:animEffect transition="in" filter="fade">
                                      <p:cBhvr>
                                        <p:cTn id="25" dur="500"/>
                                        <p:tgtEl>
                                          <p:spTgt spid="33"/>
                                        </p:tgtEl>
                                      </p:cBhvr>
                                    </p:animEffect>
                                  </p:childTnLst>
                                </p:cTn>
                              </p:par>
                              <p:par>
                                <p:cTn id="26" presetID="53" presetClass="entr" presetSubtype="16" fill="hold" grpId="0" nodeType="withEffect">
                                  <p:stCondLst>
                                    <p:cond delay="50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par>
                                <p:cTn id="31" presetID="53" presetClass="entr" presetSubtype="16" fill="hold" grpId="0" nodeType="withEffect">
                                  <p:stCondLst>
                                    <p:cond delay="500"/>
                                  </p:stCondLst>
                                  <p:childTnLst>
                                    <p:set>
                                      <p:cBhvr>
                                        <p:cTn id="32" dur="1" fill="hold">
                                          <p:stCondLst>
                                            <p:cond delay="0"/>
                                          </p:stCondLst>
                                        </p:cTn>
                                        <p:tgtEl>
                                          <p:spTgt spid="31"/>
                                        </p:tgtEl>
                                        <p:attrNameLst>
                                          <p:attrName>style.visibility</p:attrName>
                                        </p:attrNameLst>
                                      </p:cBhvr>
                                      <p:to>
                                        <p:strVal val="visible"/>
                                      </p:to>
                                    </p:set>
                                    <p:anim calcmode="lin" valueType="num">
                                      <p:cBhvr>
                                        <p:cTn id="33" dur="500" fill="hold"/>
                                        <p:tgtEl>
                                          <p:spTgt spid="31"/>
                                        </p:tgtEl>
                                        <p:attrNameLst>
                                          <p:attrName>ppt_w</p:attrName>
                                        </p:attrNameLst>
                                      </p:cBhvr>
                                      <p:tavLst>
                                        <p:tav tm="0">
                                          <p:val>
                                            <p:fltVal val="0"/>
                                          </p:val>
                                        </p:tav>
                                        <p:tav tm="100000">
                                          <p:val>
                                            <p:strVal val="#ppt_w"/>
                                          </p:val>
                                        </p:tav>
                                      </p:tavLst>
                                    </p:anim>
                                    <p:anim calcmode="lin" valueType="num">
                                      <p:cBhvr>
                                        <p:cTn id="34" dur="500" fill="hold"/>
                                        <p:tgtEl>
                                          <p:spTgt spid="31"/>
                                        </p:tgtEl>
                                        <p:attrNameLst>
                                          <p:attrName>ppt_h</p:attrName>
                                        </p:attrNameLst>
                                      </p:cBhvr>
                                      <p:tavLst>
                                        <p:tav tm="0">
                                          <p:val>
                                            <p:fltVal val="0"/>
                                          </p:val>
                                        </p:tav>
                                        <p:tav tm="100000">
                                          <p:val>
                                            <p:strVal val="#ppt_h"/>
                                          </p:val>
                                        </p:tav>
                                      </p:tavLst>
                                    </p:anim>
                                    <p:animEffect transition="in" filter="fade">
                                      <p:cBhvr>
                                        <p:cTn id="35" dur="500"/>
                                        <p:tgtEl>
                                          <p:spTgt spid="31"/>
                                        </p:tgtEl>
                                      </p:cBhvr>
                                    </p:animEffect>
                                  </p:childTnLst>
                                </p:cTn>
                              </p:par>
                              <p:par>
                                <p:cTn id="36" presetID="53" presetClass="entr" presetSubtype="16" fill="hold" grpId="0" nodeType="withEffect">
                                  <p:stCondLst>
                                    <p:cond delay="5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fltVal val="0"/>
                                          </p:val>
                                        </p:tav>
                                        <p:tav tm="100000">
                                          <p:val>
                                            <p:strVal val="#ppt_w"/>
                                          </p:val>
                                        </p:tav>
                                      </p:tavLst>
                                    </p:anim>
                                    <p:anim calcmode="lin" valueType="num">
                                      <p:cBhvr>
                                        <p:cTn id="39" dur="500" fill="hold"/>
                                        <p:tgtEl>
                                          <p:spTgt spid="30"/>
                                        </p:tgtEl>
                                        <p:attrNameLst>
                                          <p:attrName>ppt_h</p:attrName>
                                        </p:attrNameLst>
                                      </p:cBhvr>
                                      <p:tavLst>
                                        <p:tav tm="0">
                                          <p:val>
                                            <p:fltVal val="0"/>
                                          </p:val>
                                        </p:tav>
                                        <p:tav tm="100000">
                                          <p:val>
                                            <p:strVal val="#ppt_h"/>
                                          </p:val>
                                        </p:tav>
                                      </p:tavLst>
                                    </p:anim>
                                    <p:animEffect transition="in" filter="fade">
                                      <p:cBhvr>
                                        <p:cTn id="40" dur="500"/>
                                        <p:tgtEl>
                                          <p:spTgt spid="30"/>
                                        </p:tgtEl>
                                      </p:cBhvr>
                                    </p:animEffect>
                                  </p:childTnLst>
                                </p:cTn>
                              </p:par>
                              <p:par>
                                <p:cTn id="41" presetID="53" presetClass="entr" presetSubtype="16" fill="hold" grpId="0" nodeType="withEffect">
                                  <p:stCondLst>
                                    <p:cond delay="500"/>
                                  </p:stCondLst>
                                  <p:childTnLst>
                                    <p:set>
                                      <p:cBhvr>
                                        <p:cTn id="42" dur="1" fill="hold">
                                          <p:stCondLst>
                                            <p:cond delay="0"/>
                                          </p:stCondLst>
                                        </p:cTn>
                                        <p:tgtEl>
                                          <p:spTgt spid="29"/>
                                        </p:tgtEl>
                                        <p:attrNameLst>
                                          <p:attrName>style.visibility</p:attrName>
                                        </p:attrNameLst>
                                      </p:cBhvr>
                                      <p:to>
                                        <p:strVal val="visible"/>
                                      </p:to>
                                    </p:set>
                                    <p:anim calcmode="lin" valueType="num">
                                      <p:cBhvr>
                                        <p:cTn id="43" dur="500" fill="hold"/>
                                        <p:tgtEl>
                                          <p:spTgt spid="29"/>
                                        </p:tgtEl>
                                        <p:attrNameLst>
                                          <p:attrName>ppt_w</p:attrName>
                                        </p:attrNameLst>
                                      </p:cBhvr>
                                      <p:tavLst>
                                        <p:tav tm="0">
                                          <p:val>
                                            <p:fltVal val="0"/>
                                          </p:val>
                                        </p:tav>
                                        <p:tav tm="100000">
                                          <p:val>
                                            <p:strVal val="#ppt_w"/>
                                          </p:val>
                                        </p:tav>
                                      </p:tavLst>
                                    </p:anim>
                                    <p:anim calcmode="lin" valueType="num">
                                      <p:cBhvr>
                                        <p:cTn id="44" dur="500" fill="hold"/>
                                        <p:tgtEl>
                                          <p:spTgt spid="29"/>
                                        </p:tgtEl>
                                        <p:attrNameLst>
                                          <p:attrName>ppt_h</p:attrName>
                                        </p:attrNameLst>
                                      </p:cBhvr>
                                      <p:tavLst>
                                        <p:tav tm="0">
                                          <p:val>
                                            <p:fltVal val="0"/>
                                          </p:val>
                                        </p:tav>
                                        <p:tav tm="100000">
                                          <p:val>
                                            <p:strVal val="#ppt_h"/>
                                          </p:val>
                                        </p:tav>
                                      </p:tavLst>
                                    </p:anim>
                                    <p:animEffect transition="in" filter="fade">
                                      <p:cBhvr>
                                        <p:cTn id="45" dur="500"/>
                                        <p:tgtEl>
                                          <p:spTgt spid="29"/>
                                        </p:tgtEl>
                                      </p:cBhvr>
                                    </p:animEffect>
                                  </p:childTnLst>
                                </p:cTn>
                              </p:par>
                              <p:par>
                                <p:cTn id="46" presetID="53" presetClass="entr" presetSubtype="16" fill="hold" grpId="0" nodeType="withEffect">
                                  <p:stCondLst>
                                    <p:cond delay="50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par>
                                <p:cTn id="51" presetID="53" presetClass="entr" presetSubtype="16" fill="hold" grpId="0" nodeType="withEffect">
                                  <p:stCondLst>
                                    <p:cond delay="50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par>
                                <p:cTn id="56" presetID="53" presetClass="entr" presetSubtype="16" fill="hold" grpId="0" nodeType="withEffect">
                                  <p:stCondLst>
                                    <p:cond delay="500"/>
                                  </p:stCondLst>
                                  <p:childTnLst>
                                    <p:set>
                                      <p:cBhvr>
                                        <p:cTn id="57" dur="1" fill="hold">
                                          <p:stCondLst>
                                            <p:cond delay="0"/>
                                          </p:stCondLst>
                                        </p:cTn>
                                        <p:tgtEl>
                                          <p:spTgt spid="26"/>
                                        </p:tgtEl>
                                        <p:attrNameLst>
                                          <p:attrName>style.visibility</p:attrName>
                                        </p:attrNameLst>
                                      </p:cBhvr>
                                      <p:to>
                                        <p:strVal val="visible"/>
                                      </p:to>
                                    </p:set>
                                    <p:anim calcmode="lin" valueType="num">
                                      <p:cBhvr>
                                        <p:cTn id="58" dur="500" fill="hold"/>
                                        <p:tgtEl>
                                          <p:spTgt spid="26"/>
                                        </p:tgtEl>
                                        <p:attrNameLst>
                                          <p:attrName>ppt_w</p:attrName>
                                        </p:attrNameLst>
                                      </p:cBhvr>
                                      <p:tavLst>
                                        <p:tav tm="0">
                                          <p:val>
                                            <p:fltVal val="0"/>
                                          </p:val>
                                        </p:tav>
                                        <p:tav tm="100000">
                                          <p:val>
                                            <p:strVal val="#ppt_w"/>
                                          </p:val>
                                        </p:tav>
                                      </p:tavLst>
                                    </p:anim>
                                    <p:anim calcmode="lin" valueType="num">
                                      <p:cBhvr>
                                        <p:cTn id="59" dur="500" fill="hold"/>
                                        <p:tgtEl>
                                          <p:spTgt spid="26"/>
                                        </p:tgtEl>
                                        <p:attrNameLst>
                                          <p:attrName>ppt_h</p:attrName>
                                        </p:attrNameLst>
                                      </p:cBhvr>
                                      <p:tavLst>
                                        <p:tav tm="0">
                                          <p:val>
                                            <p:fltVal val="0"/>
                                          </p:val>
                                        </p:tav>
                                        <p:tav tm="100000">
                                          <p:val>
                                            <p:strVal val="#ppt_h"/>
                                          </p:val>
                                        </p:tav>
                                      </p:tavLst>
                                    </p:anim>
                                    <p:animEffect transition="in" filter="fade">
                                      <p:cBhvr>
                                        <p:cTn id="60" dur="500"/>
                                        <p:tgtEl>
                                          <p:spTgt spid="26"/>
                                        </p:tgtEl>
                                      </p:cBhvr>
                                    </p:animEffect>
                                  </p:childTnLst>
                                </p:cTn>
                              </p:par>
                              <p:par>
                                <p:cTn id="61" presetID="53" presetClass="entr" presetSubtype="16" fill="hold" grpId="0" nodeType="withEffect">
                                  <p:stCondLst>
                                    <p:cond delay="500"/>
                                  </p:stCondLst>
                                  <p:childTnLst>
                                    <p:set>
                                      <p:cBhvr>
                                        <p:cTn id="62" dur="1" fill="hold">
                                          <p:stCondLst>
                                            <p:cond delay="0"/>
                                          </p:stCondLst>
                                        </p:cTn>
                                        <p:tgtEl>
                                          <p:spTgt spid="25"/>
                                        </p:tgtEl>
                                        <p:attrNameLst>
                                          <p:attrName>style.visibility</p:attrName>
                                        </p:attrNameLst>
                                      </p:cBhvr>
                                      <p:to>
                                        <p:strVal val="visible"/>
                                      </p:to>
                                    </p:set>
                                    <p:anim calcmode="lin" valueType="num">
                                      <p:cBhvr>
                                        <p:cTn id="63" dur="500" fill="hold"/>
                                        <p:tgtEl>
                                          <p:spTgt spid="25"/>
                                        </p:tgtEl>
                                        <p:attrNameLst>
                                          <p:attrName>ppt_w</p:attrName>
                                        </p:attrNameLst>
                                      </p:cBhvr>
                                      <p:tavLst>
                                        <p:tav tm="0">
                                          <p:val>
                                            <p:fltVal val="0"/>
                                          </p:val>
                                        </p:tav>
                                        <p:tav tm="100000">
                                          <p:val>
                                            <p:strVal val="#ppt_w"/>
                                          </p:val>
                                        </p:tav>
                                      </p:tavLst>
                                    </p:anim>
                                    <p:anim calcmode="lin" valueType="num">
                                      <p:cBhvr>
                                        <p:cTn id="64" dur="500" fill="hold"/>
                                        <p:tgtEl>
                                          <p:spTgt spid="25"/>
                                        </p:tgtEl>
                                        <p:attrNameLst>
                                          <p:attrName>ppt_h</p:attrName>
                                        </p:attrNameLst>
                                      </p:cBhvr>
                                      <p:tavLst>
                                        <p:tav tm="0">
                                          <p:val>
                                            <p:fltVal val="0"/>
                                          </p:val>
                                        </p:tav>
                                        <p:tav tm="100000">
                                          <p:val>
                                            <p:strVal val="#ppt_h"/>
                                          </p:val>
                                        </p:tav>
                                      </p:tavLst>
                                    </p:anim>
                                    <p:animEffect transition="in" filter="fade">
                                      <p:cBhvr>
                                        <p:cTn id="65" dur="500"/>
                                        <p:tgtEl>
                                          <p:spTgt spid="25"/>
                                        </p:tgtEl>
                                      </p:cBhvr>
                                    </p:animEffect>
                                  </p:childTnLst>
                                </p:cTn>
                              </p:par>
                              <p:par>
                                <p:cTn id="66" presetID="53" presetClass="entr" presetSubtype="16" fill="hold" grpId="0" nodeType="withEffect">
                                  <p:stCondLst>
                                    <p:cond delay="500"/>
                                  </p:stCondLst>
                                  <p:childTnLst>
                                    <p:set>
                                      <p:cBhvr>
                                        <p:cTn id="67" dur="1" fill="hold">
                                          <p:stCondLst>
                                            <p:cond delay="0"/>
                                          </p:stCondLst>
                                        </p:cTn>
                                        <p:tgtEl>
                                          <p:spTgt spid="24"/>
                                        </p:tgtEl>
                                        <p:attrNameLst>
                                          <p:attrName>style.visibility</p:attrName>
                                        </p:attrNameLst>
                                      </p:cBhvr>
                                      <p:to>
                                        <p:strVal val="visible"/>
                                      </p:to>
                                    </p:set>
                                    <p:anim calcmode="lin" valueType="num">
                                      <p:cBhvr>
                                        <p:cTn id="68" dur="500" fill="hold"/>
                                        <p:tgtEl>
                                          <p:spTgt spid="24"/>
                                        </p:tgtEl>
                                        <p:attrNameLst>
                                          <p:attrName>ppt_w</p:attrName>
                                        </p:attrNameLst>
                                      </p:cBhvr>
                                      <p:tavLst>
                                        <p:tav tm="0">
                                          <p:val>
                                            <p:fltVal val="0"/>
                                          </p:val>
                                        </p:tav>
                                        <p:tav tm="100000">
                                          <p:val>
                                            <p:strVal val="#ppt_w"/>
                                          </p:val>
                                        </p:tav>
                                      </p:tavLst>
                                    </p:anim>
                                    <p:anim calcmode="lin" valueType="num">
                                      <p:cBhvr>
                                        <p:cTn id="69" dur="500" fill="hold"/>
                                        <p:tgtEl>
                                          <p:spTgt spid="24"/>
                                        </p:tgtEl>
                                        <p:attrNameLst>
                                          <p:attrName>ppt_h</p:attrName>
                                        </p:attrNameLst>
                                      </p:cBhvr>
                                      <p:tavLst>
                                        <p:tav tm="0">
                                          <p:val>
                                            <p:fltVal val="0"/>
                                          </p:val>
                                        </p:tav>
                                        <p:tav tm="100000">
                                          <p:val>
                                            <p:strVal val="#ppt_h"/>
                                          </p:val>
                                        </p:tav>
                                      </p:tavLst>
                                    </p:anim>
                                    <p:animEffect transition="in" filter="fade">
                                      <p:cBhvr>
                                        <p:cTn id="70" dur="500"/>
                                        <p:tgtEl>
                                          <p:spTgt spid="24"/>
                                        </p:tgtEl>
                                      </p:cBhvr>
                                    </p:animEffect>
                                  </p:childTnLst>
                                </p:cTn>
                              </p:par>
                              <p:par>
                                <p:cTn id="71" presetID="53" presetClass="entr" presetSubtype="16" fill="hold" grpId="0" nodeType="withEffect">
                                  <p:stCondLst>
                                    <p:cond delay="500"/>
                                  </p:stCondLst>
                                  <p:childTnLst>
                                    <p:set>
                                      <p:cBhvr>
                                        <p:cTn id="72" dur="1" fill="hold">
                                          <p:stCondLst>
                                            <p:cond delay="0"/>
                                          </p:stCondLst>
                                        </p:cTn>
                                        <p:tgtEl>
                                          <p:spTgt spid="23"/>
                                        </p:tgtEl>
                                        <p:attrNameLst>
                                          <p:attrName>style.visibility</p:attrName>
                                        </p:attrNameLst>
                                      </p:cBhvr>
                                      <p:to>
                                        <p:strVal val="visible"/>
                                      </p:to>
                                    </p:set>
                                    <p:anim calcmode="lin" valueType="num">
                                      <p:cBhvr>
                                        <p:cTn id="73" dur="500" fill="hold"/>
                                        <p:tgtEl>
                                          <p:spTgt spid="23"/>
                                        </p:tgtEl>
                                        <p:attrNameLst>
                                          <p:attrName>ppt_w</p:attrName>
                                        </p:attrNameLst>
                                      </p:cBhvr>
                                      <p:tavLst>
                                        <p:tav tm="0">
                                          <p:val>
                                            <p:fltVal val="0"/>
                                          </p:val>
                                        </p:tav>
                                        <p:tav tm="100000">
                                          <p:val>
                                            <p:strVal val="#ppt_w"/>
                                          </p:val>
                                        </p:tav>
                                      </p:tavLst>
                                    </p:anim>
                                    <p:anim calcmode="lin" valueType="num">
                                      <p:cBhvr>
                                        <p:cTn id="74" dur="500" fill="hold"/>
                                        <p:tgtEl>
                                          <p:spTgt spid="23"/>
                                        </p:tgtEl>
                                        <p:attrNameLst>
                                          <p:attrName>ppt_h</p:attrName>
                                        </p:attrNameLst>
                                      </p:cBhvr>
                                      <p:tavLst>
                                        <p:tav tm="0">
                                          <p:val>
                                            <p:fltVal val="0"/>
                                          </p:val>
                                        </p:tav>
                                        <p:tav tm="100000">
                                          <p:val>
                                            <p:strVal val="#ppt_h"/>
                                          </p:val>
                                        </p:tav>
                                      </p:tavLst>
                                    </p:anim>
                                    <p:animEffect transition="in" filter="fade">
                                      <p:cBhvr>
                                        <p:cTn id="75" dur="500"/>
                                        <p:tgtEl>
                                          <p:spTgt spid="23"/>
                                        </p:tgtEl>
                                      </p:cBhvr>
                                    </p:animEffect>
                                  </p:childTnLst>
                                </p:cTn>
                              </p:par>
                              <p:par>
                                <p:cTn id="76" presetID="53" presetClass="entr" presetSubtype="16" fill="hold" grpId="0" nodeType="withEffect">
                                  <p:stCondLst>
                                    <p:cond delay="500"/>
                                  </p:stCondLst>
                                  <p:childTnLst>
                                    <p:set>
                                      <p:cBhvr>
                                        <p:cTn id="77" dur="1" fill="hold">
                                          <p:stCondLst>
                                            <p:cond delay="0"/>
                                          </p:stCondLst>
                                        </p:cTn>
                                        <p:tgtEl>
                                          <p:spTgt spid="22"/>
                                        </p:tgtEl>
                                        <p:attrNameLst>
                                          <p:attrName>style.visibility</p:attrName>
                                        </p:attrNameLst>
                                      </p:cBhvr>
                                      <p:to>
                                        <p:strVal val="visible"/>
                                      </p:to>
                                    </p:set>
                                    <p:anim calcmode="lin" valueType="num">
                                      <p:cBhvr>
                                        <p:cTn id="78" dur="500" fill="hold"/>
                                        <p:tgtEl>
                                          <p:spTgt spid="22"/>
                                        </p:tgtEl>
                                        <p:attrNameLst>
                                          <p:attrName>ppt_w</p:attrName>
                                        </p:attrNameLst>
                                      </p:cBhvr>
                                      <p:tavLst>
                                        <p:tav tm="0">
                                          <p:val>
                                            <p:fltVal val="0"/>
                                          </p:val>
                                        </p:tav>
                                        <p:tav tm="100000">
                                          <p:val>
                                            <p:strVal val="#ppt_w"/>
                                          </p:val>
                                        </p:tav>
                                      </p:tavLst>
                                    </p:anim>
                                    <p:anim calcmode="lin" valueType="num">
                                      <p:cBhvr>
                                        <p:cTn id="79" dur="500" fill="hold"/>
                                        <p:tgtEl>
                                          <p:spTgt spid="22"/>
                                        </p:tgtEl>
                                        <p:attrNameLst>
                                          <p:attrName>ppt_h</p:attrName>
                                        </p:attrNameLst>
                                      </p:cBhvr>
                                      <p:tavLst>
                                        <p:tav tm="0">
                                          <p:val>
                                            <p:fltVal val="0"/>
                                          </p:val>
                                        </p:tav>
                                        <p:tav tm="100000">
                                          <p:val>
                                            <p:strVal val="#ppt_h"/>
                                          </p:val>
                                        </p:tav>
                                      </p:tavLst>
                                    </p:anim>
                                    <p:animEffect transition="in" filter="fade">
                                      <p:cBhvr>
                                        <p:cTn id="80" dur="500"/>
                                        <p:tgtEl>
                                          <p:spTgt spid="22"/>
                                        </p:tgtEl>
                                      </p:cBhvr>
                                    </p:animEffect>
                                  </p:childTnLst>
                                </p:cTn>
                              </p:par>
                              <p:par>
                                <p:cTn id="81" presetID="53" presetClass="entr" presetSubtype="16" fill="hold" grpId="0" nodeType="withEffect">
                                  <p:stCondLst>
                                    <p:cond delay="500"/>
                                  </p:stCondLst>
                                  <p:childTnLst>
                                    <p:set>
                                      <p:cBhvr>
                                        <p:cTn id="82" dur="1" fill="hold">
                                          <p:stCondLst>
                                            <p:cond delay="0"/>
                                          </p:stCondLst>
                                        </p:cTn>
                                        <p:tgtEl>
                                          <p:spTgt spid="21"/>
                                        </p:tgtEl>
                                        <p:attrNameLst>
                                          <p:attrName>style.visibility</p:attrName>
                                        </p:attrNameLst>
                                      </p:cBhvr>
                                      <p:to>
                                        <p:strVal val="visible"/>
                                      </p:to>
                                    </p:set>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fltVal val="0"/>
                                          </p:val>
                                        </p:tav>
                                        <p:tav tm="100000">
                                          <p:val>
                                            <p:strVal val="#ppt_h"/>
                                          </p:val>
                                        </p:tav>
                                      </p:tavLst>
                                    </p:anim>
                                    <p:animEffect transition="in" filter="fade">
                                      <p:cBhvr>
                                        <p:cTn id="85" dur="500"/>
                                        <p:tgtEl>
                                          <p:spTgt spid="21"/>
                                        </p:tgtEl>
                                      </p:cBhvr>
                                    </p:animEffect>
                                  </p:childTnLst>
                                </p:cTn>
                              </p:par>
                              <p:par>
                                <p:cTn id="86" presetID="53" presetClass="entr" presetSubtype="16" fill="hold" grpId="0" nodeType="withEffect">
                                  <p:stCondLst>
                                    <p:cond delay="500"/>
                                  </p:stCondLst>
                                  <p:childTnLst>
                                    <p:set>
                                      <p:cBhvr>
                                        <p:cTn id="87" dur="1" fill="hold">
                                          <p:stCondLst>
                                            <p:cond delay="0"/>
                                          </p:stCondLst>
                                        </p:cTn>
                                        <p:tgtEl>
                                          <p:spTgt spid="20"/>
                                        </p:tgtEl>
                                        <p:attrNameLst>
                                          <p:attrName>style.visibility</p:attrName>
                                        </p:attrNameLst>
                                      </p:cBhvr>
                                      <p:to>
                                        <p:strVal val="visible"/>
                                      </p:to>
                                    </p:set>
                                    <p:anim calcmode="lin" valueType="num">
                                      <p:cBhvr>
                                        <p:cTn id="88" dur="500" fill="hold"/>
                                        <p:tgtEl>
                                          <p:spTgt spid="20"/>
                                        </p:tgtEl>
                                        <p:attrNameLst>
                                          <p:attrName>ppt_w</p:attrName>
                                        </p:attrNameLst>
                                      </p:cBhvr>
                                      <p:tavLst>
                                        <p:tav tm="0">
                                          <p:val>
                                            <p:fltVal val="0"/>
                                          </p:val>
                                        </p:tav>
                                        <p:tav tm="100000">
                                          <p:val>
                                            <p:strVal val="#ppt_w"/>
                                          </p:val>
                                        </p:tav>
                                      </p:tavLst>
                                    </p:anim>
                                    <p:anim calcmode="lin" valueType="num">
                                      <p:cBhvr>
                                        <p:cTn id="89" dur="500" fill="hold"/>
                                        <p:tgtEl>
                                          <p:spTgt spid="20"/>
                                        </p:tgtEl>
                                        <p:attrNameLst>
                                          <p:attrName>ppt_h</p:attrName>
                                        </p:attrNameLst>
                                      </p:cBhvr>
                                      <p:tavLst>
                                        <p:tav tm="0">
                                          <p:val>
                                            <p:fltVal val="0"/>
                                          </p:val>
                                        </p:tav>
                                        <p:tav tm="100000">
                                          <p:val>
                                            <p:strVal val="#ppt_h"/>
                                          </p:val>
                                        </p:tav>
                                      </p:tavLst>
                                    </p:anim>
                                    <p:animEffect transition="in" filter="fade">
                                      <p:cBhvr>
                                        <p:cTn id="90" dur="500"/>
                                        <p:tgtEl>
                                          <p:spTgt spid="20"/>
                                        </p:tgtEl>
                                      </p:cBhvr>
                                    </p:animEffect>
                                  </p:childTnLst>
                                </p:cTn>
                              </p:par>
                              <p:par>
                                <p:cTn id="91" presetID="53" presetClass="entr" presetSubtype="16" fill="hold" grpId="0" nodeType="withEffect">
                                  <p:stCondLst>
                                    <p:cond delay="500"/>
                                  </p:stCondLst>
                                  <p:childTnLst>
                                    <p:set>
                                      <p:cBhvr>
                                        <p:cTn id="92" dur="1" fill="hold">
                                          <p:stCondLst>
                                            <p:cond delay="0"/>
                                          </p:stCondLst>
                                        </p:cTn>
                                        <p:tgtEl>
                                          <p:spTgt spid="19"/>
                                        </p:tgtEl>
                                        <p:attrNameLst>
                                          <p:attrName>style.visibility</p:attrName>
                                        </p:attrNameLst>
                                      </p:cBhvr>
                                      <p:to>
                                        <p:strVal val="visible"/>
                                      </p:to>
                                    </p:set>
                                    <p:anim calcmode="lin" valueType="num">
                                      <p:cBhvr>
                                        <p:cTn id="93" dur="500" fill="hold"/>
                                        <p:tgtEl>
                                          <p:spTgt spid="19"/>
                                        </p:tgtEl>
                                        <p:attrNameLst>
                                          <p:attrName>ppt_w</p:attrName>
                                        </p:attrNameLst>
                                      </p:cBhvr>
                                      <p:tavLst>
                                        <p:tav tm="0">
                                          <p:val>
                                            <p:fltVal val="0"/>
                                          </p:val>
                                        </p:tav>
                                        <p:tav tm="100000">
                                          <p:val>
                                            <p:strVal val="#ppt_w"/>
                                          </p:val>
                                        </p:tav>
                                      </p:tavLst>
                                    </p:anim>
                                    <p:anim calcmode="lin" valueType="num">
                                      <p:cBhvr>
                                        <p:cTn id="94" dur="500" fill="hold"/>
                                        <p:tgtEl>
                                          <p:spTgt spid="19"/>
                                        </p:tgtEl>
                                        <p:attrNameLst>
                                          <p:attrName>ppt_h</p:attrName>
                                        </p:attrNameLst>
                                      </p:cBhvr>
                                      <p:tavLst>
                                        <p:tav tm="0">
                                          <p:val>
                                            <p:fltVal val="0"/>
                                          </p:val>
                                        </p:tav>
                                        <p:tav tm="100000">
                                          <p:val>
                                            <p:strVal val="#ppt_h"/>
                                          </p:val>
                                        </p:tav>
                                      </p:tavLst>
                                    </p:anim>
                                    <p:animEffect transition="in" filter="fade">
                                      <p:cBhvr>
                                        <p:cTn id="95" dur="500"/>
                                        <p:tgtEl>
                                          <p:spTgt spid="19"/>
                                        </p:tgtEl>
                                      </p:cBhvr>
                                    </p:animEffect>
                                  </p:childTnLst>
                                </p:cTn>
                              </p:par>
                              <p:par>
                                <p:cTn id="96" presetID="53" presetClass="entr" presetSubtype="16" fill="hold" grpId="0" nodeType="withEffect">
                                  <p:stCondLst>
                                    <p:cond delay="500"/>
                                  </p:stCondLst>
                                  <p:childTnLst>
                                    <p:set>
                                      <p:cBhvr>
                                        <p:cTn id="97" dur="1" fill="hold">
                                          <p:stCondLst>
                                            <p:cond delay="0"/>
                                          </p:stCondLst>
                                        </p:cTn>
                                        <p:tgtEl>
                                          <p:spTgt spid="18"/>
                                        </p:tgtEl>
                                        <p:attrNameLst>
                                          <p:attrName>style.visibility</p:attrName>
                                        </p:attrNameLst>
                                      </p:cBhvr>
                                      <p:to>
                                        <p:strVal val="visible"/>
                                      </p:to>
                                    </p:set>
                                    <p:anim calcmode="lin" valueType="num">
                                      <p:cBhvr>
                                        <p:cTn id="98" dur="500" fill="hold"/>
                                        <p:tgtEl>
                                          <p:spTgt spid="18"/>
                                        </p:tgtEl>
                                        <p:attrNameLst>
                                          <p:attrName>ppt_w</p:attrName>
                                        </p:attrNameLst>
                                      </p:cBhvr>
                                      <p:tavLst>
                                        <p:tav tm="0">
                                          <p:val>
                                            <p:fltVal val="0"/>
                                          </p:val>
                                        </p:tav>
                                        <p:tav tm="100000">
                                          <p:val>
                                            <p:strVal val="#ppt_w"/>
                                          </p:val>
                                        </p:tav>
                                      </p:tavLst>
                                    </p:anim>
                                    <p:anim calcmode="lin" valueType="num">
                                      <p:cBhvr>
                                        <p:cTn id="99" dur="500" fill="hold"/>
                                        <p:tgtEl>
                                          <p:spTgt spid="18"/>
                                        </p:tgtEl>
                                        <p:attrNameLst>
                                          <p:attrName>ppt_h</p:attrName>
                                        </p:attrNameLst>
                                      </p:cBhvr>
                                      <p:tavLst>
                                        <p:tav tm="0">
                                          <p:val>
                                            <p:fltVal val="0"/>
                                          </p:val>
                                        </p:tav>
                                        <p:tav tm="100000">
                                          <p:val>
                                            <p:strVal val="#ppt_h"/>
                                          </p:val>
                                        </p:tav>
                                      </p:tavLst>
                                    </p:anim>
                                    <p:animEffect transition="in" filter="fade">
                                      <p:cBhvr>
                                        <p:cTn id="100" dur="500"/>
                                        <p:tgtEl>
                                          <p:spTgt spid="18"/>
                                        </p:tgtEl>
                                      </p:cBhvr>
                                    </p:animEffect>
                                  </p:childTnLst>
                                </p:cTn>
                              </p:par>
                              <p:par>
                                <p:cTn id="101" presetID="53" presetClass="entr" presetSubtype="16" fill="hold" grpId="0" nodeType="withEffect">
                                  <p:stCondLst>
                                    <p:cond delay="500"/>
                                  </p:stCondLst>
                                  <p:childTnLst>
                                    <p:set>
                                      <p:cBhvr>
                                        <p:cTn id="102" dur="1" fill="hold">
                                          <p:stCondLst>
                                            <p:cond delay="0"/>
                                          </p:stCondLst>
                                        </p:cTn>
                                        <p:tgtEl>
                                          <p:spTgt spid="17"/>
                                        </p:tgtEl>
                                        <p:attrNameLst>
                                          <p:attrName>style.visibility</p:attrName>
                                        </p:attrNameLst>
                                      </p:cBhvr>
                                      <p:to>
                                        <p:strVal val="visible"/>
                                      </p:to>
                                    </p:set>
                                    <p:anim calcmode="lin" valueType="num">
                                      <p:cBhvr>
                                        <p:cTn id="103" dur="500" fill="hold"/>
                                        <p:tgtEl>
                                          <p:spTgt spid="17"/>
                                        </p:tgtEl>
                                        <p:attrNameLst>
                                          <p:attrName>ppt_w</p:attrName>
                                        </p:attrNameLst>
                                      </p:cBhvr>
                                      <p:tavLst>
                                        <p:tav tm="0">
                                          <p:val>
                                            <p:fltVal val="0"/>
                                          </p:val>
                                        </p:tav>
                                        <p:tav tm="100000">
                                          <p:val>
                                            <p:strVal val="#ppt_w"/>
                                          </p:val>
                                        </p:tav>
                                      </p:tavLst>
                                    </p:anim>
                                    <p:anim calcmode="lin" valueType="num">
                                      <p:cBhvr>
                                        <p:cTn id="104" dur="500" fill="hold"/>
                                        <p:tgtEl>
                                          <p:spTgt spid="17"/>
                                        </p:tgtEl>
                                        <p:attrNameLst>
                                          <p:attrName>ppt_h</p:attrName>
                                        </p:attrNameLst>
                                      </p:cBhvr>
                                      <p:tavLst>
                                        <p:tav tm="0">
                                          <p:val>
                                            <p:fltVal val="0"/>
                                          </p:val>
                                        </p:tav>
                                        <p:tav tm="100000">
                                          <p:val>
                                            <p:strVal val="#ppt_h"/>
                                          </p:val>
                                        </p:tav>
                                      </p:tavLst>
                                    </p:anim>
                                    <p:animEffect transition="in" filter="fade">
                                      <p:cBhvr>
                                        <p:cTn id="105" dur="500"/>
                                        <p:tgtEl>
                                          <p:spTgt spid="17"/>
                                        </p:tgtEl>
                                      </p:cBhvr>
                                    </p:animEffect>
                                  </p:childTnLst>
                                </p:cTn>
                              </p:par>
                              <p:par>
                                <p:cTn id="106" presetID="53" presetClass="entr" presetSubtype="16" fill="hold" grpId="0" nodeType="withEffect">
                                  <p:stCondLst>
                                    <p:cond delay="500"/>
                                  </p:stCondLst>
                                  <p:childTnLst>
                                    <p:set>
                                      <p:cBhvr>
                                        <p:cTn id="107" dur="1" fill="hold">
                                          <p:stCondLst>
                                            <p:cond delay="0"/>
                                          </p:stCondLst>
                                        </p:cTn>
                                        <p:tgtEl>
                                          <p:spTgt spid="16"/>
                                        </p:tgtEl>
                                        <p:attrNameLst>
                                          <p:attrName>style.visibility</p:attrName>
                                        </p:attrNameLst>
                                      </p:cBhvr>
                                      <p:to>
                                        <p:strVal val="visible"/>
                                      </p:to>
                                    </p:set>
                                    <p:anim calcmode="lin" valueType="num">
                                      <p:cBhvr>
                                        <p:cTn id="108" dur="500" fill="hold"/>
                                        <p:tgtEl>
                                          <p:spTgt spid="16"/>
                                        </p:tgtEl>
                                        <p:attrNameLst>
                                          <p:attrName>ppt_w</p:attrName>
                                        </p:attrNameLst>
                                      </p:cBhvr>
                                      <p:tavLst>
                                        <p:tav tm="0">
                                          <p:val>
                                            <p:fltVal val="0"/>
                                          </p:val>
                                        </p:tav>
                                        <p:tav tm="100000">
                                          <p:val>
                                            <p:strVal val="#ppt_w"/>
                                          </p:val>
                                        </p:tav>
                                      </p:tavLst>
                                    </p:anim>
                                    <p:anim calcmode="lin" valueType="num">
                                      <p:cBhvr>
                                        <p:cTn id="109" dur="500" fill="hold"/>
                                        <p:tgtEl>
                                          <p:spTgt spid="16"/>
                                        </p:tgtEl>
                                        <p:attrNameLst>
                                          <p:attrName>ppt_h</p:attrName>
                                        </p:attrNameLst>
                                      </p:cBhvr>
                                      <p:tavLst>
                                        <p:tav tm="0">
                                          <p:val>
                                            <p:fltVal val="0"/>
                                          </p:val>
                                        </p:tav>
                                        <p:tav tm="100000">
                                          <p:val>
                                            <p:strVal val="#ppt_h"/>
                                          </p:val>
                                        </p:tav>
                                      </p:tavLst>
                                    </p:anim>
                                    <p:animEffect transition="in" filter="fade">
                                      <p:cBhvr>
                                        <p:cTn id="110" dur="500"/>
                                        <p:tgtEl>
                                          <p:spTgt spid="16"/>
                                        </p:tgtEl>
                                      </p:cBhvr>
                                    </p:animEffect>
                                  </p:childTnLst>
                                </p:cTn>
                              </p:par>
                              <p:par>
                                <p:cTn id="111" presetID="53" presetClass="entr" presetSubtype="16" fill="hold" grpId="0" nodeType="withEffect">
                                  <p:stCondLst>
                                    <p:cond delay="500"/>
                                  </p:stCondLst>
                                  <p:childTnLst>
                                    <p:set>
                                      <p:cBhvr>
                                        <p:cTn id="112" dur="1" fill="hold">
                                          <p:stCondLst>
                                            <p:cond delay="0"/>
                                          </p:stCondLst>
                                        </p:cTn>
                                        <p:tgtEl>
                                          <p:spTgt spid="15"/>
                                        </p:tgtEl>
                                        <p:attrNameLst>
                                          <p:attrName>style.visibility</p:attrName>
                                        </p:attrNameLst>
                                      </p:cBhvr>
                                      <p:to>
                                        <p:strVal val="visible"/>
                                      </p:to>
                                    </p:set>
                                    <p:anim calcmode="lin" valueType="num">
                                      <p:cBhvr>
                                        <p:cTn id="113" dur="500" fill="hold"/>
                                        <p:tgtEl>
                                          <p:spTgt spid="15"/>
                                        </p:tgtEl>
                                        <p:attrNameLst>
                                          <p:attrName>ppt_w</p:attrName>
                                        </p:attrNameLst>
                                      </p:cBhvr>
                                      <p:tavLst>
                                        <p:tav tm="0">
                                          <p:val>
                                            <p:fltVal val="0"/>
                                          </p:val>
                                        </p:tav>
                                        <p:tav tm="100000">
                                          <p:val>
                                            <p:strVal val="#ppt_w"/>
                                          </p:val>
                                        </p:tav>
                                      </p:tavLst>
                                    </p:anim>
                                    <p:anim calcmode="lin" valueType="num">
                                      <p:cBhvr>
                                        <p:cTn id="114" dur="500" fill="hold"/>
                                        <p:tgtEl>
                                          <p:spTgt spid="15"/>
                                        </p:tgtEl>
                                        <p:attrNameLst>
                                          <p:attrName>ppt_h</p:attrName>
                                        </p:attrNameLst>
                                      </p:cBhvr>
                                      <p:tavLst>
                                        <p:tav tm="0">
                                          <p:val>
                                            <p:fltVal val="0"/>
                                          </p:val>
                                        </p:tav>
                                        <p:tav tm="100000">
                                          <p:val>
                                            <p:strVal val="#ppt_h"/>
                                          </p:val>
                                        </p:tav>
                                      </p:tavLst>
                                    </p:anim>
                                    <p:animEffect transition="in" filter="fade">
                                      <p:cBhvr>
                                        <p:cTn id="1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6394"/>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15" name="Metin Yer Tutucusu 28">
            <a:extLst>
              <a:ext uri="{FF2B5EF4-FFF2-40B4-BE49-F238E27FC236}">
                <a16:creationId xmlns:a16="http://schemas.microsoft.com/office/drawing/2014/main" id="{66180EE0-2614-4F87-891E-0C306E82D196}"/>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dirty="0">
                <a:solidFill>
                  <a:schemeClr val="bg2">
                    <a:lumMod val="10000"/>
                  </a:schemeClr>
                </a:solidFill>
                <a:latin typeface="Times New Roman" panose="02020603050405020304" pitchFamily="18" charset="0"/>
                <a:cs typeface="Times New Roman" panose="02020603050405020304" pitchFamily="18" charset="0"/>
              </a:rPr>
              <a:t>AKADEMİK ALANDA UYGULANACAK ÇALIŞMALAR</a:t>
            </a:r>
          </a:p>
        </p:txBody>
      </p:sp>
      <p:pic>
        <p:nvPicPr>
          <p:cNvPr id="16" name="Resim 15">
            <a:extLst>
              <a:ext uri="{FF2B5EF4-FFF2-40B4-BE49-F238E27FC236}">
                <a16:creationId xmlns:a16="http://schemas.microsoft.com/office/drawing/2014/main" id="{A19BBD91-9866-4601-A066-E076DDCE37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7" name="Resim 16">
            <a:extLst>
              <a:ext uri="{FF2B5EF4-FFF2-40B4-BE49-F238E27FC236}">
                <a16:creationId xmlns:a16="http://schemas.microsoft.com/office/drawing/2014/main" id="{65C9FB84-54F3-4415-B635-E9C00F7D7A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grpSp>
        <p:nvGrpSpPr>
          <p:cNvPr id="24" name="Hizmet Grup 1">
            <a:extLst>
              <a:ext uri="{FF2B5EF4-FFF2-40B4-BE49-F238E27FC236}">
                <a16:creationId xmlns:a16="http://schemas.microsoft.com/office/drawing/2014/main" id="{69B88DC4-AF6E-49E7-A7C6-985F47216830}"/>
              </a:ext>
            </a:extLst>
          </p:cNvPr>
          <p:cNvGrpSpPr/>
          <p:nvPr/>
        </p:nvGrpSpPr>
        <p:grpSpPr>
          <a:xfrm>
            <a:off x="766482" y="1587430"/>
            <a:ext cx="10555942" cy="3813592"/>
            <a:chOff x="1156572" y="-1204931"/>
            <a:chExt cx="10415613" cy="4614825"/>
          </a:xfrm>
        </p:grpSpPr>
        <p:sp>
          <p:nvSpPr>
            <p:cNvPr id="25" name="Liste No">
              <a:extLst>
                <a:ext uri="{FF2B5EF4-FFF2-40B4-BE49-F238E27FC236}">
                  <a16:creationId xmlns:a16="http://schemas.microsoft.com/office/drawing/2014/main" id="{28399DF5-91AC-4E91-91C5-8B8BE6D7C081}"/>
                </a:ext>
              </a:extLst>
            </p:cNvPr>
            <p:cNvSpPr txBox="1"/>
            <p:nvPr/>
          </p:nvSpPr>
          <p:spPr>
            <a:xfrm>
              <a:off x="1156572" y="-1204931"/>
              <a:ext cx="707830" cy="856612"/>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06</a:t>
              </a:r>
            </a:p>
          </p:txBody>
        </p:sp>
        <p:sp>
          <p:nvSpPr>
            <p:cNvPr id="26" name="Metin">
              <a:extLst>
                <a:ext uri="{FF2B5EF4-FFF2-40B4-BE49-F238E27FC236}">
                  <a16:creationId xmlns:a16="http://schemas.microsoft.com/office/drawing/2014/main" id="{0DE472E0-7871-48A5-8FA2-B645EFD4EB08}"/>
                </a:ext>
              </a:extLst>
            </p:cNvPr>
            <p:cNvSpPr txBox="1"/>
            <p:nvPr/>
          </p:nvSpPr>
          <p:spPr>
            <a:xfrm>
              <a:off x="1470409" y="-1104160"/>
              <a:ext cx="10101776" cy="4514054"/>
            </a:xfrm>
            <a:prstGeom prst="rect">
              <a:avLst/>
            </a:prstGeom>
            <a:noFill/>
          </p:spPr>
          <p:txBody>
            <a:bodyPr wrap="square" rtlCol="0">
              <a:spAutoFit/>
            </a:bodyPr>
            <a:lstStyle/>
            <a:p>
              <a:pPr marR="351155" lvl="1" algn="just">
                <a:lnSpc>
                  <a:spcPct val="150000"/>
                </a:lnSpc>
                <a:spcAft>
                  <a:spcPts val="0"/>
                </a:spcAft>
                <a:buClr>
                  <a:srgbClr val="C00000"/>
                </a:buClr>
                <a:buSzPts val="1000"/>
                <a:tabLst>
                  <a:tab pos="772160" algn="l"/>
                </a:tabLs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Rehberlik Hizmetleri İl Danışma Kurulu ve Okul Rehberlik Hizmetleri Yürütme Komisyonu hedefleri doğrultusunda Okul</a:t>
              </a:r>
              <a:r>
                <a:rPr lang="tr-TR" sz="2000" spc="-5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Proje</a:t>
              </a:r>
              <a:r>
                <a:rPr lang="tr-TR" sz="2000" spc="-5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Yürütme</a:t>
              </a:r>
              <a:r>
                <a:rPr lang="tr-TR" sz="2000" spc="-5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Komisyonu</a:t>
              </a:r>
              <a:r>
                <a:rPr lang="tr-TR" sz="2000" spc="-6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başkanlığında,</a:t>
              </a:r>
              <a:r>
                <a:rPr lang="tr-TR" sz="2000" spc="-5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okul</a:t>
              </a:r>
              <a:r>
                <a:rPr lang="tr-TR" sz="2000" spc="-5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rehber</a:t>
              </a:r>
              <a:r>
                <a:rPr lang="tr-TR" sz="2000" spc="-5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öğretmeni</a:t>
              </a:r>
              <a:r>
                <a:rPr lang="tr-TR" sz="2000" spc="-5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tarafından</a:t>
              </a:r>
              <a:r>
                <a:rPr lang="tr-TR" sz="2000" spc="-6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öğrencilerin</a:t>
              </a:r>
              <a:r>
                <a:rPr lang="tr-TR" sz="2000" spc="-5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başarı gelişimine yönelik rehberlik faaliyetleri </a:t>
              </a:r>
              <a:r>
                <a:rPr lang="tr-TR" sz="2000" i="1" dirty="0">
                  <a:solidFill>
                    <a:srgbClr val="FF0000"/>
                  </a:solidFill>
                  <a:effectLst/>
                  <a:latin typeface="Times New Roman" panose="02020603050405020304" pitchFamily="18" charset="0"/>
                  <a:ea typeface="Times New Roman" panose="02020603050405020304" pitchFamily="18" charset="0"/>
                </a:rPr>
                <a:t>(ders çalışma alışkanlıklarını kazandırmak, öğrencilerin motivasyonunu artırmak, medya okuryazarlığını artırmak, sınav kaygısını ve teknoloji bağımlılığını azaltmak vb.)</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 ve eğitimler yüz yüze/çevrimiçi olacak şekilde</a:t>
              </a:r>
              <a:r>
                <a:rPr lang="tr-TR" sz="2000" spc="1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düzenlenir. Rehberlik Hizmetleri İl Danışma Kurulu’nun belirleyeceği hedefler Akademik Başarıyı artırmaya yönelik motivasyon ve öz disiplin konularında olmalıdır.</a:t>
              </a:r>
              <a:endParaRPr lang="tr-TR" sz="2400" spc="0" dirty="0">
                <a:solidFill>
                  <a:schemeClr val="bg2">
                    <a:lumMod val="10000"/>
                  </a:schemeClr>
                </a:solidFill>
                <a:effectLst/>
                <a:latin typeface="Times New Roman" panose="02020603050405020304" pitchFamily="18" charset="0"/>
                <a:ea typeface="Times New Roman" panose="02020603050405020304" pitchFamily="18" charset="0"/>
              </a:endParaRPr>
            </a:p>
          </p:txBody>
        </p:sp>
      </p:grpSp>
      <p:pic>
        <p:nvPicPr>
          <p:cNvPr id="27" name="Resim Yer Tutucusu 13">
            <a:extLst>
              <a:ext uri="{FF2B5EF4-FFF2-40B4-BE49-F238E27FC236}">
                <a16:creationId xmlns:a16="http://schemas.microsoft.com/office/drawing/2014/main" id="{C7631924-0628-4E4B-AF21-BC8F0CEDF1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1" name="Metin kutusu 10">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20/103</a:t>
            </a:r>
            <a:endParaRPr lang="tr-TR" dirty="0">
              <a:solidFill>
                <a:schemeClr val="bg1"/>
              </a:solidFill>
            </a:endParaRPr>
          </a:p>
        </p:txBody>
      </p:sp>
    </p:spTree>
    <p:extLst>
      <p:ext uri="{BB962C8B-B14F-4D97-AF65-F5344CB8AC3E}">
        <p14:creationId xmlns:p14="http://schemas.microsoft.com/office/powerpoint/2010/main" val="359918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Resim Yer Tutucusu 8">
            <a:extLst>
              <a:ext uri="{FF2B5EF4-FFF2-40B4-BE49-F238E27FC236}">
                <a16:creationId xmlns:a16="http://schemas.microsoft.com/office/drawing/2014/main" id="{41010127-973F-4AA8-BAEE-0515105DC35B}"/>
              </a:ext>
            </a:extLst>
          </p:cNvPr>
          <p:cNvPicPr>
            <a:picLocks noChangeAspect="1"/>
          </p:cNvPicPr>
          <p:nvPr/>
        </p:nvPicPr>
        <p:blipFill>
          <a:blip r:embed="rId3" cstate="print">
            <a:extLst>
              <a:ext uri="{28A0092B-C50C-407E-A947-70E740481C1C}">
                <a14:useLocalDpi xmlns:a14="http://schemas.microsoft.com/office/drawing/2010/main" val="0"/>
              </a:ext>
            </a:extLst>
          </a:blip>
          <a:srcRect l="20440" r="20440"/>
          <a:stretch>
            <a:fillRect/>
          </a:stretch>
        </p:blipFill>
        <p:spPr>
          <a:xfrm rot="20638083">
            <a:off x="7395128" y="1674356"/>
            <a:ext cx="1982721" cy="2221306"/>
          </a:xfrm>
          <a:prstGeom prst="rect">
            <a:avLst/>
          </a:prstGeom>
          <a:solidFill>
            <a:srgbClr val="FFFFFF">
              <a:shade val="85000"/>
            </a:srgbClr>
          </a:solidFill>
          <a:ln w="190500" cap="sq">
            <a:solidFill>
              <a:srgbClr val="FFFF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15" name="Metin Yer Tutucusu 28">
            <a:extLst>
              <a:ext uri="{FF2B5EF4-FFF2-40B4-BE49-F238E27FC236}">
                <a16:creationId xmlns:a16="http://schemas.microsoft.com/office/drawing/2014/main" id="{66180EE0-2614-4F87-891E-0C306E82D196}"/>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dirty="0">
                <a:solidFill>
                  <a:schemeClr val="bg2">
                    <a:lumMod val="10000"/>
                  </a:schemeClr>
                </a:solidFill>
                <a:latin typeface="Times New Roman" panose="02020603050405020304" pitchFamily="18" charset="0"/>
                <a:cs typeface="Times New Roman" panose="02020603050405020304" pitchFamily="18" charset="0"/>
              </a:rPr>
              <a:t>AKADEMİK ALANDA UYGULANACAK ÇALIŞMALAR</a:t>
            </a:r>
          </a:p>
        </p:txBody>
      </p:sp>
      <p:pic>
        <p:nvPicPr>
          <p:cNvPr id="16" name="Resim 15">
            <a:extLst>
              <a:ext uri="{FF2B5EF4-FFF2-40B4-BE49-F238E27FC236}">
                <a16:creationId xmlns:a16="http://schemas.microsoft.com/office/drawing/2014/main" id="{A19BBD91-9866-4601-A066-E076DDCE37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7" name="Resim 16">
            <a:extLst>
              <a:ext uri="{FF2B5EF4-FFF2-40B4-BE49-F238E27FC236}">
                <a16:creationId xmlns:a16="http://schemas.microsoft.com/office/drawing/2014/main" id="{65C9FB84-54F3-4415-B635-E9C00F7D7A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grpSp>
        <p:nvGrpSpPr>
          <p:cNvPr id="24" name="Hizmet Grup 1">
            <a:extLst>
              <a:ext uri="{FF2B5EF4-FFF2-40B4-BE49-F238E27FC236}">
                <a16:creationId xmlns:a16="http://schemas.microsoft.com/office/drawing/2014/main" id="{69B88DC4-AF6E-49E7-A7C6-985F47216830}"/>
              </a:ext>
            </a:extLst>
          </p:cNvPr>
          <p:cNvGrpSpPr/>
          <p:nvPr/>
        </p:nvGrpSpPr>
        <p:grpSpPr>
          <a:xfrm>
            <a:off x="536284" y="1552020"/>
            <a:ext cx="6590667" cy="2107065"/>
            <a:chOff x="915909" y="-402522"/>
            <a:chExt cx="10833982" cy="2549758"/>
          </a:xfrm>
        </p:grpSpPr>
        <p:sp>
          <p:nvSpPr>
            <p:cNvPr id="25" name="Liste No">
              <a:extLst>
                <a:ext uri="{FF2B5EF4-FFF2-40B4-BE49-F238E27FC236}">
                  <a16:creationId xmlns:a16="http://schemas.microsoft.com/office/drawing/2014/main" id="{28399DF5-91AC-4E91-91C5-8B8BE6D7C081}"/>
                </a:ext>
              </a:extLst>
            </p:cNvPr>
            <p:cNvSpPr txBox="1"/>
            <p:nvPr/>
          </p:nvSpPr>
          <p:spPr>
            <a:xfrm>
              <a:off x="915909" y="-402522"/>
              <a:ext cx="1148862" cy="856614"/>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07</a:t>
              </a:r>
            </a:p>
          </p:txBody>
        </p:sp>
        <p:sp>
          <p:nvSpPr>
            <p:cNvPr id="26" name="Metin">
              <a:extLst>
                <a:ext uri="{FF2B5EF4-FFF2-40B4-BE49-F238E27FC236}">
                  <a16:creationId xmlns:a16="http://schemas.microsoft.com/office/drawing/2014/main" id="{0DE472E0-7871-48A5-8FA2-B645EFD4EB08}"/>
                </a:ext>
              </a:extLst>
            </p:cNvPr>
            <p:cNvSpPr txBox="1"/>
            <p:nvPr/>
          </p:nvSpPr>
          <p:spPr>
            <a:xfrm>
              <a:off x="1206676" y="-307223"/>
              <a:ext cx="10543215" cy="2454459"/>
            </a:xfrm>
            <a:prstGeom prst="rect">
              <a:avLst/>
            </a:prstGeom>
            <a:noFill/>
          </p:spPr>
          <p:txBody>
            <a:bodyPr wrap="square" rtlCol="0">
              <a:spAutoFit/>
            </a:bodyPr>
            <a:lstStyle/>
            <a:p>
              <a:pPr marR="351790" lvl="1" algn="just">
                <a:lnSpc>
                  <a:spcPct val="106000"/>
                </a:lnSpc>
                <a:buClr>
                  <a:srgbClr val="C00000"/>
                </a:buClr>
                <a:buSzPts val="1000"/>
                <a:tabLst>
                  <a:tab pos="772160" algn="l"/>
                </a:tabLst>
              </a:pPr>
              <a:r>
                <a:rPr lang="tr-TR" sz="2000" spc="0" dirty="0">
                  <a:solidFill>
                    <a:schemeClr val="bg2">
                      <a:lumMod val="10000"/>
                    </a:schemeClr>
                  </a:solidFill>
                  <a:effectLst/>
                  <a:latin typeface="Times New Roman" panose="02020603050405020304" pitchFamily="18" charset="0"/>
                  <a:ea typeface="Times New Roman" panose="02020603050405020304" pitchFamily="18" charset="0"/>
                </a:rPr>
                <a:t>Okullarda </a:t>
              </a:r>
              <a:r>
                <a:rPr lang="tr-TR" sz="2000" spc="0" dirty="0">
                  <a:solidFill>
                    <a:srgbClr val="FF0000"/>
                  </a:solidFill>
                  <a:effectLst/>
                  <a:latin typeface="Times New Roman" panose="02020603050405020304" pitchFamily="18" charset="0"/>
                  <a:ea typeface="Times New Roman" panose="02020603050405020304" pitchFamily="18" charset="0"/>
                </a:rPr>
                <a:t>7.-8. ve 11.- 12.</a:t>
              </a:r>
              <a:r>
                <a:rPr lang="tr-TR" sz="2000" spc="0" dirty="0">
                  <a:solidFill>
                    <a:schemeClr val="bg2">
                      <a:lumMod val="10000"/>
                    </a:schemeClr>
                  </a:solidFill>
                  <a:effectLst/>
                  <a:latin typeface="Times New Roman" panose="02020603050405020304" pitchFamily="18" charset="0"/>
                  <a:ea typeface="Times New Roman" panose="02020603050405020304" pitchFamily="18" charset="0"/>
                </a:rPr>
                <a:t> sınıflar için </a:t>
              </a:r>
              <a:r>
                <a:rPr lang="tr-TR" sz="2000" i="1" spc="0" dirty="0">
                  <a:solidFill>
                    <a:srgbClr val="FF0000"/>
                  </a:solidFill>
                  <a:effectLst/>
                  <a:latin typeface="Times New Roman" panose="02020603050405020304" pitchFamily="18" charset="0"/>
                  <a:ea typeface="Times New Roman" panose="02020603050405020304" pitchFamily="18" charset="0"/>
                </a:rPr>
                <a:t>Danışman Öğretmenlik</a:t>
              </a:r>
              <a:r>
                <a:rPr lang="tr-TR" sz="2000" spc="0" dirty="0">
                  <a:solidFill>
                    <a:schemeClr val="bg2">
                      <a:lumMod val="10000"/>
                    </a:schemeClr>
                  </a:solidFill>
                  <a:effectLst/>
                  <a:latin typeface="Times New Roman" panose="02020603050405020304" pitchFamily="18" charset="0"/>
                  <a:ea typeface="Times New Roman" panose="02020603050405020304" pitchFamily="18" charset="0"/>
                </a:rPr>
                <a:t> sistemi oluşturulur ve bu sisteme göre okul kapasitesine uygun olarak öğretmen - öğrenci eşleşmesi yapılır. Öğretmenler, sorumlu oldukları </a:t>
              </a:r>
              <a:r>
                <a:rPr lang="tr-TR" sz="2000" i="1" spc="0" dirty="0">
                  <a:solidFill>
                    <a:srgbClr val="FF0000"/>
                  </a:solidFill>
                  <a:effectLst/>
                  <a:latin typeface="Times New Roman" panose="02020603050405020304" pitchFamily="18" charset="0"/>
                  <a:ea typeface="Times New Roman" panose="02020603050405020304" pitchFamily="18" charset="0"/>
                </a:rPr>
                <a:t>öğrencilerin izleme ve takibini </a:t>
              </a:r>
              <a:r>
                <a:rPr lang="tr-TR" sz="2000" spc="0" dirty="0">
                  <a:solidFill>
                    <a:schemeClr val="bg2">
                      <a:lumMod val="10000"/>
                    </a:schemeClr>
                  </a:solidFill>
                  <a:effectLst/>
                  <a:latin typeface="Times New Roman" panose="02020603050405020304" pitchFamily="18" charset="0"/>
                  <a:ea typeface="Times New Roman" panose="02020603050405020304" pitchFamily="18" charset="0"/>
                </a:rPr>
                <a:t>yüz yüze/çevrimiçi ortamda</a:t>
              </a:r>
              <a:r>
                <a:rPr lang="tr-TR" sz="2000" spc="-3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spc="0" dirty="0">
                  <a:solidFill>
                    <a:schemeClr val="bg2">
                      <a:lumMod val="10000"/>
                    </a:schemeClr>
                  </a:solidFill>
                  <a:effectLst/>
                  <a:latin typeface="Times New Roman" panose="02020603050405020304" pitchFamily="18" charset="0"/>
                  <a:ea typeface="Times New Roman" panose="02020603050405020304" pitchFamily="18" charset="0"/>
                </a:rPr>
                <a:t>yapar. </a:t>
              </a:r>
            </a:p>
          </p:txBody>
        </p:sp>
      </p:grpSp>
      <p:pic>
        <p:nvPicPr>
          <p:cNvPr id="27" name="Resim Yer Tutucusu 13">
            <a:extLst>
              <a:ext uri="{FF2B5EF4-FFF2-40B4-BE49-F238E27FC236}">
                <a16:creationId xmlns:a16="http://schemas.microsoft.com/office/drawing/2014/main" id="{C7631924-0628-4E4B-AF21-BC8F0CEDF1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grpSp>
        <p:nvGrpSpPr>
          <p:cNvPr id="20" name="Hizmet Grup 1">
            <a:extLst>
              <a:ext uri="{FF2B5EF4-FFF2-40B4-BE49-F238E27FC236}">
                <a16:creationId xmlns:a16="http://schemas.microsoft.com/office/drawing/2014/main" id="{964D5486-F9DD-4C06-8639-CE9714C111B5}"/>
              </a:ext>
            </a:extLst>
          </p:cNvPr>
          <p:cNvGrpSpPr/>
          <p:nvPr/>
        </p:nvGrpSpPr>
        <p:grpSpPr>
          <a:xfrm>
            <a:off x="536284" y="4275371"/>
            <a:ext cx="6562171" cy="1787364"/>
            <a:chOff x="1361481" y="-675426"/>
            <a:chExt cx="10523936" cy="2162886"/>
          </a:xfrm>
        </p:grpSpPr>
        <p:sp>
          <p:nvSpPr>
            <p:cNvPr id="21" name="Liste No">
              <a:extLst>
                <a:ext uri="{FF2B5EF4-FFF2-40B4-BE49-F238E27FC236}">
                  <a16:creationId xmlns:a16="http://schemas.microsoft.com/office/drawing/2014/main" id="{8D342ACA-3769-4C65-AC85-CAD31DE7EBAE}"/>
                </a:ext>
              </a:extLst>
            </p:cNvPr>
            <p:cNvSpPr txBox="1"/>
            <p:nvPr/>
          </p:nvSpPr>
          <p:spPr>
            <a:xfrm>
              <a:off x="1361481" y="-675426"/>
              <a:ext cx="1148862" cy="856612"/>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08</a:t>
              </a:r>
            </a:p>
          </p:txBody>
        </p:sp>
        <p:sp>
          <p:nvSpPr>
            <p:cNvPr id="22" name="Metin">
              <a:extLst>
                <a:ext uri="{FF2B5EF4-FFF2-40B4-BE49-F238E27FC236}">
                  <a16:creationId xmlns:a16="http://schemas.microsoft.com/office/drawing/2014/main" id="{ABD9A589-1972-4C36-A5B2-5E48E342BD03}"/>
                </a:ext>
              </a:extLst>
            </p:cNvPr>
            <p:cNvSpPr txBox="1"/>
            <p:nvPr/>
          </p:nvSpPr>
          <p:spPr>
            <a:xfrm>
              <a:off x="1650555" y="-572211"/>
              <a:ext cx="10234862" cy="2059671"/>
            </a:xfrm>
            <a:prstGeom prst="rect">
              <a:avLst/>
            </a:prstGeom>
            <a:noFill/>
          </p:spPr>
          <p:txBody>
            <a:bodyPr wrap="square" rtlCol="0">
              <a:spAutoFit/>
            </a:bodyPr>
            <a:lstStyle/>
            <a:p>
              <a:pPr marR="351790" lvl="1" algn="just">
                <a:lnSpc>
                  <a:spcPct val="106000"/>
                </a:lnSpc>
                <a:buClr>
                  <a:srgbClr val="C00000"/>
                </a:buClr>
                <a:buSzPts val="1000"/>
                <a:tabLst>
                  <a:tab pos="772160" algn="l"/>
                </a:tabLst>
              </a:pPr>
              <a:r>
                <a:rPr lang="tr-TR" sz="2000" i="1" spc="0" dirty="0">
                  <a:solidFill>
                    <a:srgbClr val="FF0000"/>
                  </a:solidFill>
                  <a:effectLst/>
                  <a:latin typeface="Times New Roman" panose="02020603050405020304" pitchFamily="18" charset="0"/>
                  <a:ea typeface="Times New Roman" panose="02020603050405020304" pitchFamily="18" charset="0"/>
                </a:rPr>
                <a:t>Okul Proje Yürütme Komisyonu</a:t>
              </a:r>
              <a:r>
                <a:rPr lang="tr-TR" sz="2000" spc="0" dirty="0">
                  <a:solidFill>
                    <a:schemeClr val="bg2">
                      <a:lumMod val="10000"/>
                    </a:schemeClr>
                  </a:solidFill>
                  <a:effectLst/>
                  <a:latin typeface="Times New Roman" panose="02020603050405020304" pitchFamily="18" charset="0"/>
                  <a:ea typeface="Times New Roman" panose="02020603050405020304" pitchFamily="18" charset="0"/>
                </a:rPr>
                <a:t>, okulun bir önceki yıla ait merkezi sınav sonuçlarına bakarak </a:t>
              </a:r>
              <a:r>
                <a:rPr lang="tr-TR" sz="2000" i="1" spc="0" dirty="0">
                  <a:solidFill>
                    <a:srgbClr val="FF0000"/>
                  </a:solidFill>
                  <a:effectLst/>
                  <a:latin typeface="Times New Roman" panose="02020603050405020304" pitchFamily="18" charset="0"/>
                  <a:ea typeface="Times New Roman" panose="02020603050405020304" pitchFamily="18" charset="0"/>
                </a:rPr>
                <a:t>durumunu analiz eder</a:t>
              </a:r>
              <a:r>
                <a:rPr lang="tr-TR" sz="2000" spc="0" dirty="0">
                  <a:solidFill>
                    <a:srgbClr val="FF0000"/>
                  </a:solidFill>
                  <a:effectLst/>
                  <a:latin typeface="Times New Roman" panose="02020603050405020304" pitchFamily="18" charset="0"/>
                  <a:ea typeface="Times New Roman" panose="02020603050405020304" pitchFamily="18" charset="0"/>
                </a:rPr>
                <a:t> </a:t>
              </a:r>
              <a:r>
                <a:rPr lang="tr-TR" sz="2000" spc="0" dirty="0">
                  <a:solidFill>
                    <a:schemeClr val="bg2">
                      <a:lumMod val="10000"/>
                    </a:schemeClr>
                  </a:solidFill>
                  <a:effectLst/>
                  <a:latin typeface="Times New Roman" panose="02020603050405020304" pitchFamily="18" charset="0"/>
                  <a:ea typeface="Times New Roman" panose="02020603050405020304" pitchFamily="18" charset="0"/>
                </a:rPr>
                <a:t>ve okul başarısını düşüren faktörleri belirleyerek </a:t>
              </a:r>
              <a:r>
                <a:rPr lang="tr-TR" sz="2000" i="1" spc="0" dirty="0">
                  <a:solidFill>
                    <a:srgbClr val="FF0000"/>
                  </a:solidFill>
                  <a:effectLst/>
                  <a:latin typeface="Times New Roman" panose="02020603050405020304" pitchFamily="18" charset="0"/>
                  <a:ea typeface="Times New Roman" panose="02020603050405020304" pitchFamily="18" charset="0"/>
                </a:rPr>
                <a:t>okul başarısını artırmaya yönelik </a:t>
              </a:r>
              <a:r>
                <a:rPr lang="tr-TR" sz="2000" spc="0" dirty="0">
                  <a:solidFill>
                    <a:schemeClr val="bg2">
                      <a:lumMod val="10000"/>
                    </a:schemeClr>
                  </a:solidFill>
                  <a:effectLst/>
                  <a:latin typeface="Times New Roman" panose="02020603050405020304" pitchFamily="18" charset="0"/>
                  <a:ea typeface="Times New Roman" panose="02020603050405020304" pitchFamily="18" charset="0"/>
                </a:rPr>
                <a:t>gerekli tedbirleri</a:t>
              </a:r>
              <a:r>
                <a:rPr lang="tr-TR" sz="2000" spc="-1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spc="0" dirty="0">
                  <a:solidFill>
                    <a:schemeClr val="bg2">
                      <a:lumMod val="10000"/>
                    </a:schemeClr>
                  </a:solidFill>
                  <a:effectLst/>
                  <a:latin typeface="Times New Roman" panose="02020603050405020304" pitchFamily="18" charset="0"/>
                  <a:ea typeface="Times New Roman" panose="02020603050405020304" pitchFamily="18" charset="0"/>
                </a:rPr>
                <a:t>alır.</a:t>
              </a:r>
            </a:p>
          </p:txBody>
        </p:sp>
      </p:grpSp>
      <p:pic>
        <p:nvPicPr>
          <p:cNvPr id="29" name="Resim Yer Tutucusu 9">
            <a:extLst>
              <a:ext uri="{FF2B5EF4-FFF2-40B4-BE49-F238E27FC236}">
                <a16:creationId xmlns:a16="http://schemas.microsoft.com/office/drawing/2014/main" id="{71857244-8EDC-4D91-A715-5E1E8DB467ED}"/>
              </a:ext>
            </a:extLst>
          </p:cNvPr>
          <p:cNvPicPr>
            <a:picLocks noChangeAspect="1"/>
          </p:cNvPicPr>
          <p:nvPr/>
        </p:nvPicPr>
        <p:blipFill>
          <a:blip r:embed="rId7" cstate="print">
            <a:extLst>
              <a:ext uri="{28A0092B-C50C-407E-A947-70E740481C1C}">
                <a14:useLocalDpi xmlns:a14="http://schemas.microsoft.com/office/drawing/2010/main" val="0"/>
              </a:ext>
            </a:extLst>
          </a:blip>
          <a:srcRect l="20443" r="20443"/>
          <a:stretch>
            <a:fillRect/>
          </a:stretch>
        </p:blipFill>
        <p:spPr>
          <a:xfrm rot="1460914">
            <a:off x="9378563" y="2785995"/>
            <a:ext cx="1919257" cy="2150205"/>
          </a:xfrm>
          <a:prstGeom prst="rect">
            <a:avLst/>
          </a:prstGeom>
          <a:solidFill>
            <a:srgbClr val="FFFFFF">
              <a:shade val="85000"/>
            </a:srgbClr>
          </a:solidFill>
          <a:ln w="190500" cap="sq">
            <a:solidFill>
              <a:srgbClr val="66A3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 name="Resim Yer Tutucusu 7">
            <a:extLst>
              <a:ext uri="{FF2B5EF4-FFF2-40B4-BE49-F238E27FC236}">
                <a16:creationId xmlns:a16="http://schemas.microsoft.com/office/drawing/2014/main" id="{CD1A9573-32B9-4413-B83F-3E758FA89216}"/>
              </a:ext>
            </a:extLst>
          </p:cNvPr>
          <p:cNvPicPr>
            <a:picLocks noGrp="1" noChangeAspect="1"/>
          </p:cNvPicPr>
          <p:nvPr>
            <p:ph type="pic" sz="quarter" idx="10"/>
          </p:nvPr>
        </p:nvPicPr>
        <p:blipFill rotWithShape="1">
          <a:blip r:embed="rId8" cstate="print">
            <a:extLst>
              <a:ext uri="{28A0092B-C50C-407E-A947-70E740481C1C}">
                <a14:useLocalDpi xmlns:a14="http://schemas.microsoft.com/office/drawing/2010/main" val="0"/>
              </a:ext>
            </a:extLst>
          </a:blip>
          <a:srcRect t="6458" b="6458"/>
          <a:stretch/>
        </p:blipFill>
        <p:spPr>
          <a:xfrm>
            <a:off x="7691243" y="4018430"/>
            <a:ext cx="1817160" cy="2044305"/>
          </a:xfrm>
          <a:prstGeom prst="rect">
            <a:avLst/>
          </a:prstGeom>
          <a:solidFill>
            <a:srgbClr val="FFFFFF">
              <a:shade val="85000"/>
            </a:srgbClr>
          </a:solidFill>
          <a:ln w="190500" cap="sq">
            <a:solidFill>
              <a:srgbClr val="00B050"/>
            </a:solidFill>
            <a:miter lim="800000"/>
          </a:ln>
          <a:effectLst>
            <a:outerShdw blurRad="65000" dist="50800" dir="12900000" kx="195000" ky="145000" algn="tl" rotWithShape="0">
              <a:srgbClr val="000000">
                <a:alpha val="30000"/>
              </a:srgbClr>
            </a:outerShdw>
            <a:softEdge rad="0"/>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Metin kutusu 17">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21/103</a:t>
            </a:r>
            <a:endParaRPr lang="tr-TR" dirty="0">
              <a:solidFill>
                <a:schemeClr val="bg1"/>
              </a:solidFill>
            </a:endParaRPr>
          </a:p>
        </p:txBody>
      </p:sp>
    </p:spTree>
    <p:extLst>
      <p:ext uri="{BB962C8B-B14F-4D97-AF65-F5344CB8AC3E}">
        <p14:creationId xmlns:p14="http://schemas.microsoft.com/office/powerpoint/2010/main" val="40798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800" fill="hold"/>
                                        <p:tgtEl>
                                          <p:spTgt spid="28"/>
                                        </p:tgtEl>
                                        <p:attrNameLst>
                                          <p:attrName>ppt_x</p:attrName>
                                        </p:attrNameLst>
                                      </p:cBhvr>
                                      <p:tavLst>
                                        <p:tav tm="0">
                                          <p:val>
                                            <p:strVal val="#ppt_x"/>
                                          </p:val>
                                        </p:tav>
                                        <p:tav tm="100000">
                                          <p:val>
                                            <p:strVal val="#ppt_x"/>
                                          </p:val>
                                        </p:tav>
                                      </p:tavLst>
                                    </p:anim>
                                    <p:anim calcmode="lin" valueType="num">
                                      <p:cBhvr additive="base">
                                        <p:cTn id="8" dur="8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900" fill="hold"/>
                                        <p:tgtEl>
                                          <p:spTgt spid="29"/>
                                        </p:tgtEl>
                                        <p:attrNameLst>
                                          <p:attrName>ppt_x</p:attrName>
                                        </p:attrNameLst>
                                      </p:cBhvr>
                                      <p:tavLst>
                                        <p:tav tm="0">
                                          <p:val>
                                            <p:strVal val="#ppt_x"/>
                                          </p:val>
                                        </p:tav>
                                        <p:tav tm="100000">
                                          <p:val>
                                            <p:strVal val="#ppt_x"/>
                                          </p:val>
                                        </p:tav>
                                      </p:tavLst>
                                    </p:anim>
                                    <p:anim calcmode="lin" valueType="num">
                                      <p:cBhvr additive="base">
                                        <p:cTn id="12" dur="9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900" fill="hold"/>
                                        <p:tgtEl>
                                          <p:spTgt spid="30"/>
                                        </p:tgtEl>
                                        <p:attrNameLst>
                                          <p:attrName>ppt_x</p:attrName>
                                        </p:attrNameLst>
                                      </p:cBhvr>
                                      <p:tavLst>
                                        <p:tav tm="0">
                                          <p:val>
                                            <p:strVal val="#ppt_x"/>
                                          </p:val>
                                        </p:tav>
                                        <p:tav tm="100000">
                                          <p:val>
                                            <p:strVal val="#ppt_x"/>
                                          </p:val>
                                        </p:tav>
                                      </p:tavLst>
                                    </p:anim>
                                    <p:anim calcmode="lin" valueType="num">
                                      <p:cBhvr additive="base">
                                        <p:cTn id="16" dur="900" fill="hold"/>
                                        <p:tgtEl>
                                          <p:spTgt spid="30"/>
                                        </p:tgtEl>
                                        <p:attrNameLst>
                                          <p:attrName>ppt_y</p:attrName>
                                        </p:attrNameLst>
                                      </p:cBhvr>
                                      <p:tavLst>
                                        <p:tav tm="0">
                                          <p:val>
                                            <p:strVal val="1+#ppt_h/2"/>
                                          </p:val>
                                        </p:tav>
                                        <p:tav tm="100000">
                                          <p:val>
                                            <p:strVal val="#ppt_y"/>
                                          </p:val>
                                        </p:tav>
                                      </p:tavLst>
                                    </p:anim>
                                  </p:childTnLst>
                                </p:cTn>
                              </p:par>
                            </p:childTnLst>
                          </p:cTn>
                        </p:par>
                        <p:par>
                          <p:cTn id="17" fill="hold">
                            <p:stCondLst>
                              <p:cond delay="900"/>
                            </p:stCondLst>
                            <p:childTnLst>
                              <p:par>
                                <p:cTn id="18" presetID="42" presetClass="entr" presetSubtype="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anim calcmode="lin" valueType="num">
                                      <p:cBhvr>
                                        <p:cTn id="21" dur="500" fill="hold"/>
                                        <p:tgtEl>
                                          <p:spTgt spid="24"/>
                                        </p:tgtEl>
                                        <p:attrNameLst>
                                          <p:attrName>ppt_x</p:attrName>
                                        </p:attrNameLst>
                                      </p:cBhvr>
                                      <p:tavLst>
                                        <p:tav tm="0">
                                          <p:val>
                                            <p:strVal val="#ppt_x"/>
                                          </p:val>
                                        </p:tav>
                                        <p:tav tm="100000">
                                          <p:val>
                                            <p:strVal val="#ppt_x"/>
                                          </p:val>
                                        </p:tav>
                                      </p:tavLst>
                                    </p:anim>
                                    <p:anim calcmode="lin" valueType="num">
                                      <p:cBhvr>
                                        <p:cTn id="22" dur="500" fill="hold"/>
                                        <p:tgtEl>
                                          <p:spTgt spid="24"/>
                                        </p:tgtEl>
                                        <p:attrNameLst>
                                          <p:attrName>ppt_y</p:attrName>
                                        </p:attrNameLst>
                                      </p:cBhvr>
                                      <p:tavLst>
                                        <p:tav tm="0">
                                          <p:val>
                                            <p:strVal val="#ppt_y+.1"/>
                                          </p:val>
                                        </p:tav>
                                        <p:tav tm="100000">
                                          <p:val>
                                            <p:strVal val="#ppt_y"/>
                                          </p:val>
                                        </p:tav>
                                      </p:tavLst>
                                    </p:anim>
                                  </p:childTnLst>
                                </p:cTn>
                              </p:par>
                            </p:childTnLst>
                          </p:cTn>
                        </p:par>
                        <p:par>
                          <p:cTn id="23" fill="hold">
                            <p:stCondLst>
                              <p:cond delay="1400"/>
                            </p:stCondLst>
                            <p:childTnLst>
                              <p:par>
                                <p:cTn id="24" presetID="42" presetClass="entr" presetSubtype="0"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ppt_x</p:attrName>
                                        </p:attrNameLst>
                                      </p:cBhvr>
                                      <p:tavLst>
                                        <p:tav tm="0">
                                          <p:val>
                                            <p:strVal val="#ppt_x"/>
                                          </p:val>
                                        </p:tav>
                                        <p:tav tm="100000">
                                          <p:val>
                                            <p:strVal val="#ppt_x"/>
                                          </p:val>
                                        </p:tav>
                                      </p:tavLst>
                                    </p:anim>
                                    <p:anim calcmode="lin" valueType="num">
                                      <p:cBhvr>
                                        <p:cTn id="28"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15" name="Metin Yer Tutucusu 28">
            <a:extLst>
              <a:ext uri="{FF2B5EF4-FFF2-40B4-BE49-F238E27FC236}">
                <a16:creationId xmlns:a16="http://schemas.microsoft.com/office/drawing/2014/main" id="{66180EE0-2614-4F87-891E-0C306E82D196}"/>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dirty="0">
                <a:solidFill>
                  <a:schemeClr val="bg2">
                    <a:lumMod val="10000"/>
                  </a:schemeClr>
                </a:solidFill>
                <a:latin typeface="Times New Roman" panose="02020603050405020304" pitchFamily="18" charset="0"/>
                <a:cs typeface="Times New Roman" panose="02020603050405020304" pitchFamily="18" charset="0"/>
              </a:rPr>
              <a:t>AKADEMİK ALANDA UYGULANACAK ÇALIŞMALAR</a:t>
            </a:r>
          </a:p>
        </p:txBody>
      </p:sp>
      <p:pic>
        <p:nvPicPr>
          <p:cNvPr id="16" name="Resim 15">
            <a:extLst>
              <a:ext uri="{FF2B5EF4-FFF2-40B4-BE49-F238E27FC236}">
                <a16:creationId xmlns:a16="http://schemas.microsoft.com/office/drawing/2014/main" id="{A19BBD91-9866-4601-A066-E076DDCE37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7" name="Resim 16">
            <a:extLst>
              <a:ext uri="{FF2B5EF4-FFF2-40B4-BE49-F238E27FC236}">
                <a16:creationId xmlns:a16="http://schemas.microsoft.com/office/drawing/2014/main" id="{65C9FB84-54F3-4415-B635-E9C00F7D7A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grpSp>
        <p:nvGrpSpPr>
          <p:cNvPr id="24" name="Hizmet Grup 1">
            <a:extLst>
              <a:ext uri="{FF2B5EF4-FFF2-40B4-BE49-F238E27FC236}">
                <a16:creationId xmlns:a16="http://schemas.microsoft.com/office/drawing/2014/main" id="{69B88DC4-AF6E-49E7-A7C6-985F47216830}"/>
              </a:ext>
            </a:extLst>
          </p:cNvPr>
          <p:cNvGrpSpPr/>
          <p:nvPr/>
        </p:nvGrpSpPr>
        <p:grpSpPr>
          <a:xfrm>
            <a:off x="762001" y="1788854"/>
            <a:ext cx="10553700" cy="1130721"/>
            <a:chOff x="1200341" y="-1444063"/>
            <a:chExt cx="10411922" cy="1417239"/>
          </a:xfrm>
        </p:grpSpPr>
        <p:sp>
          <p:nvSpPr>
            <p:cNvPr id="25" name="Liste No">
              <a:extLst>
                <a:ext uri="{FF2B5EF4-FFF2-40B4-BE49-F238E27FC236}">
                  <a16:creationId xmlns:a16="http://schemas.microsoft.com/office/drawing/2014/main" id="{28399DF5-91AC-4E91-91C5-8B8BE6D7C081}"/>
                </a:ext>
              </a:extLst>
            </p:cNvPr>
            <p:cNvSpPr txBox="1"/>
            <p:nvPr/>
          </p:nvSpPr>
          <p:spPr>
            <a:xfrm>
              <a:off x="1200341" y="-1444063"/>
              <a:ext cx="697797" cy="887260"/>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09</a:t>
              </a:r>
            </a:p>
          </p:txBody>
        </p:sp>
        <p:sp>
          <p:nvSpPr>
            <p:cNvPr id="26" name="Metin">
              <a:extLst>
                <a:ext uri="{FF2B5EF4-FFF2-40B4-BE49-F238E27FC236}">
                  <a16:creationId xmlns:a16="http://schemas.microsoft.com/office/drawing/2014/main" id="{0DE472E0-7871-48A5-8FA2-B645EFD4EB08}"/>
                </a:ext>
              </a:extLst>
            </p:cNvPr>
            <p:cNvSpPr txBox="1"/>
            <p:nvPr/>
          </p:nvSpPr>
          <p:spPr>
            <a:xfrm>
              <a:off x="1510487" y="-1352973"/>
              <a:ext cx="10101776" cy="1326149"/>
            </a:xfrm>
            <a:prstGeom prst="rect">
              <a:avLst/>
            </a:prstGeom>
            <a:noFill/>
          </p:spPr>
          <p:txBody>
            <a:bodyPr wrap="square" rtlCol="0">
              <a:spAutoFit/>
            </a:bodyPr>
            <a:lstStyle/>
            <a:p>
              <a:pPr marR="351155" lvl="1" algn="just">
                <a:lnSpc>
                  <a:spcPct val="107000"/>
                </a:lnSpc>
                <a:spcAft>
                  <a:spcPts val="0"/>
                </a:spcAft>
                <a:buClr>
                  <a:srgbClr val="C00000"/>
                </a:buClr>
                <a:buSzPts val="1000"/>
                <a:tabLst>
                  <a:tab pos="772160" algn="l"/>
                </a:tabLs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Okul müdürlüğü tarafından </a:t>
              </a:r>
              <a:r>
                <a:rPr lang="tr-TR" sz="2000" i="1" dirty="0">
                  <a:solidFill>
                    <a:srgbClr val="FF0000"/>
                  </a:solidFill>
                  <a:effectLst/>
                  <a:latin typeface="Times New Roman" panose="02020603050405020304" pitchFamily="18" charset="0"/>
                  <a:ea typeface="Times New Roman" panose="02020603050405020304" pitchFamily="18" charset="0"/>
                </a:rPr>
                <a:t>8. ve 12. Sınıflar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için Destekleme ve Yetiştirme Kursları, branşlar bazında öğrenciye verimli olacak biçimde, </a:t>
              </a:r>
              <a:r>
                <a:rPr lang="tr-TR" sz="2000" i="1" dirty="0">
                  <a:solidFill>
                    <a:srgbClr val="FF0000"/>
                  </a:solidFill>
                  <a:effectLst/>
                  <a:latin typeface="Times New Roman" panose="02020603050405020304" pitchFamily="18" charset="0"/>
                  <a:ea typeface="Times New Roman" panose="02020603050405020304" pitchFamily="18" charset="0"/>
                </a:rPr>
                <a:t>akademik başarıyı artırma odaklı</a:t>
              </a:r>
              <a:r>
                <a:rPr lang="tr-TR" sz="2000" i="1" spc="-70" dirty="0">
                  <a:solidFill>
                    <a:srgbClr val="FF0000"/>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düzenlenir.</a:t>
              </a:r>
              <a:endParaRPr lang="tr-TR" sz="2800" spc="0" dirty="0">
                <a:solidFill>
                  <a:schemeClr val="bg2">
                    <a:lumMod val="10000"/>
                  </a:schemeClr>
                </a:solidFill>
                <a:effectLst/>
                <a:latin typeface="Times New Roman" panose="02020603050405020304" pitchFamily="18" charset="0"/>
                <a:ea typeface="Times New Roman" panose="02020603050405020304" pitchFamily="18" charset="0"/>
              </a:endParaRPr>
            </a:p>
          </p:txBody>
        </p:sp>
      </p:grpSp>
      <p:pic>
        <p:nvPicPr>
          <p:cNvPr id="27" name="Resim Yer Tutucusu 13">
            <a:extLst>
              <a:ext uri="{FF2B5EF4-FFF2-40B4-BE49-F238E27FC236}">
                <a16:creationId xmlns:a16="http://schemas.microsoft.com/office/drawing/2014/main" id="{C7631924-0628-4E4B-AF21-BC8F0CEDF1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grpSp>
        <p:nvGrpSpPr>
          <p:cNvPr id="12" name="Hizmet Grup 1">
            <a:extLst>
              <a:ext uri="{FF2B5EF4-FFF2-40B4-BE49-F238E27FC236}">
                <a16:creationId xmlns:a16="http://schemas.microsoft.com/office/drawing/2014/main" id="{F1835647-6B56-43A3-9C36-C4DFBAD8B192}"/>
              </a:ext>
            </a:extLst>
          </p:cNvPr>
          <p:cNvGrpSpPr/>
          <p:nvPr/>
        </p:nvGrpSpPr>
        <p:grpSpPr>
          <a:xfrm>
            <a:off x="762000" y="3423409"/>
            <a:ext cx="10632598" cy="2138589"/>
            <a:chOff x="1169075" y="-1542412"/>
            <a:chExt cx="10443187" cy="2680496"/>
          </a:xfrm>
        </p:grpSpPr>
        <p:sp>
          <p:nvSpPr>
            <p:cNvPr id="13" name="Liste No">
              <a:extLst>
                <a:ext uri="{FF2B5EF4-FFF2-40B4-BE49-F238E27FC236}">
                  <a16:creationId xmlns:a16="http://schemas.microsoft.com/office/drawing/2014/main" id="{5D4EE32E-2CEE-4E22-BA46-83776AA9BDF6}"/>
                </a:ext>
              </a:extLst>
            </p:cNvPr>
            <p:cNvSpPr txBox="1"/>
            <p:nvPr/>
          </p:nvSpPr>
          <p:spPr>
            <a:xfrm>
              <a:off x="1169075" y="-1542412"/>
              <a:ext cx="757231" cy="887260"/>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10</a:t>
              </a:r>
            </a:p>
          </p:txBody>
        </p:sp>
        <p:sp>
          <p:nvSpPr>
            <p:cNvPr id="14" name="Metin">
              <a:extLst>
                <a:ext uri="{FF2B5EF4-FFF2-40B4-BE49-F238E27FC236}">
                  <a16:creationId xmlns:a16="http://schemas.microsoft.com/office/drawing/2014/main" id="{7E3D49CC-B91B-40E9-83D4-559BCDA64D99}"/>
                </a:ext>
              </a:extLst>
            </p:cNvPr>
            <p:cNvSpPr txBox="1"/>
            <p:nvPr/>
          </p:nvSpPr>
          <p:spPr>
            <a:xfrm>
              <a:off x="1510486" y="-1426373"/>
              <a:ext cx="10101776" cy="2564457"/>
            </a:xfrm>
            <a:prstGeom prst="rect">
              <a:avLst/>
            </a:prstGeom>
            <a:noFill/>
          </p:spPr>
          <p:txBody>
            <a:bodyPr wrap="square" rtlCol="0">
              <a:spAutoFit/>
            </a:bodyPr>
            <a:lstStyle/>
            <a:p>
              <a:pPr marR="351155" lvl="1" algn="just">
                <a:lnSpc>
                  <a:spcPct val="107000"/>
                </a:lnSpc>
                <a:spcAft>
                  <a:spcPts val="0"/>
                </a:spcAft>
                <a:buClr>
                  <a:srgbClr val="C00000"/>
                </a:buClr>
                <a:buSzPts val="1000"/>
                <a:tabLst>
                  <a:tab pos="772160" algn="l"/>
                </a:tabLs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İl Millî Eğitim Müdürlüğü, İlçe Millî Eğitim Müdürlükleri ile okul/kurumlar tarafından Balıkesir Üniversitesi, Bandırma 17 Eylül Üniversitesi, Rehberlik ve Araştırma Merkezleri, Halk Eğitimi Merkezleri</a:t>
              </a:r>
              <a:r>
                <a:rPr lang="tr-TR" sz="2000" spc="-7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ve</a:t>
              </a:r>
              <a:r>
                <a:rPr lang="tr-TR" sz="2000" spc="-6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eğitim</a:t>
              </a:r>
              <a:r>
                <a:rPr lang="tr-TR" sz="2000" spc="-7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alanındaki</a:t>
              </a:r>
              <a:r>
                <a:rPr lang="tr-TR" sz="2000" spc="-7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STK’lar</a:t>
              </a:r>
              <a:r>
                <a:rPr lang="tr-TR" sz="2000" spc="-6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ile</a:t>
              </a:r>
              <a:r>
                <a:rPr lang="tr-TR" sz="2000" spc="-7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i="1" dirty="0">
                  <a:solidFill>
                    <a:srgbClr val="FF0000"/>
                  </a:solidFill>
                  <a:effectLst/>
                  <a:latin typeface="Times New Roman" panose="02020603050405020304" pitchFamily="18" charset="0"/>
                  <a:ea typeface="Times New Roman" panose="02020603050405020304" pitchFamily="18" charset="0"/>
                </a:rPr>
                <a:t>işbirliği</a:t>
              </a:r>
              <a:r>
                <a:rPr lang="tr-TR" sz="2000" i="1" spc="-55" dirty="0">
                  <a:solidFill>
                    <a:srgbClr val="FF0000"/>
                  </a:solidFill>
                  <a:effectLst/>
                  <a:latin typeface="Times New Roman" panose="02020603050405020304" pitchFamily="18" charset="0"/>
                  <a:ea typeface="Times New Roman" panose="02020603050405020304" pitchFamily="18" charset="0"/>
                </a:rPr>
                <a:t> </a:t>
              </a:r>
              <a:r>
                <a:rPr lang="tr-TR" sz="2000" i="1" dirty="0">
                  <a:solidFill>
                    <a:srgbClr val="FF0000"/>
                  </a:solidFill>
                  <a:effectLst/>
                  <a:latin typeface="Times New Roman" panose="02020603050405020304" pitchFamily="18" charset="0"/>
                  <a:ea typeface="Times New Roman" panose="02020603050405020304" pitchFamily="18" charset="0"/>
                </a:rPr>
                <a:t>yaparak</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a:t>
              </a:r>
              <a:r>
                <a:rPr lang="tr-TR" sz="2000" spc="-6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akademik</a:t>
              </a:r>
              <a:r>
                <a:rPr lang="tr-TR" sz="2000" spc="-7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alanda</a:t>
              </a:r>
              <a:r>
                <a:rPr lang="tr-TR" sz="2000" spc="-6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yapılacak</a:t>
              </a:r>
              <a:r>
                <a:rPr lang="tr-TR" sz="2000" spc="-8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çalışmalara yönelik yönetici, öğretmenlerin mesleki gelişimlerine katkı sağlamak ve motivasyon düzeylerini artırmak amacıyla </a:t>
              </a:r>
              <a:r>
                <a:rPr lang="tr-TR" sz="2000" i="1" dirty="0">
                  <a:solidFill>
                    <a:srgbClr val="FF0000"/>
                  </a:solidFill>
                  <a:effectLst/>
                  <a:latin typeface="Times New Roman" panose="02020603050405020304" pitchFamily="18" charset="0"/>
                  <a:ea typeface="Times New Roman" panose="02020603050405020304" pitchFamily="18" charset="0"/>
                </a:rPr>
                <a:t>yüz yüze/uzaktan eğitim yoluyla kurs ve seminerler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düzenlenir.</a:t>
              </a:r>
              <a:endParaRPr lang="tr-TR" sz="3200" spc="0" dirty="0">
                <a:solidFill>
                  <a:schemeClr val="bg2">
                    <a:lumMod val="10000"/>
                  </a:schemeClr>
                </a:solidFill>
                <a:effectLst/>
                <a:latin typeface="Times New Roman" panose="02020603050405020304" pitchFamily="18" charset="0"/>
                <a:ea typeface="Times New Roman" panose="02020603050405020304" pitchFamily="18" charset="0"/>
              </a:endParaRPr>
            </a:p>
          </p:txBody>
        </p:sp>
      </p:grpSp>
      <p:sp>
        <p:nvSpPr>
          <p:cNvPr id="18" name="Metin kutusu 17">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22/103</a:t>
            </a:r>
            <a:endParaRPr lang="tr-TR" dirty="0">
              <a:solidFill>
                <a:schemeClr val="bg1"/>
              </a:solidFill>
            </a:endParaRPr>
          </a:p>
        </p:txBody>
      </p:sp>
    </p:spTree>
    <p:extLst>
      <p:ext uri="{BB962C8B-B14F-4D97-AF65-F5344CB8AC3E}">
        <p14:creationId xmlns:p14="http://schemas.microsoft.com/office/powerpoint/2010/main" val="215207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15" name="Metin Yer Tutucusu 28">
            <a:extLst>
              <a:ext uri="{FF2B5EF4-FFF2-40B4-BE49-F238E27FC236}">
                <a16:creationId xmlns:a16="http://schemas.microsoft.com/office/drawing/2014/main" id="{66180EE0-2614-4F87-891E-0C306E82D196}"/>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dirty="0">
                <a:solidFill>
                  <a:schemeClr val="bg2">
                    <a:lumMod val="10000"/>
                  </a:schemeClr>
                </a:solidFill>
                <a:latin typeface="Times New Roman" panose="02020603050405020304" pitchFamily="18" charset="0"/>
                <a:cs typeface="Times New Roman" panose="02020603050405020304" pitchFamily="18" charset="0"/>
              </a:rPr>
              <a:t>AKADEMİK ALANDA UYGULANACAK ÇALIŞMALAR</a:t>
            </a:r>
          </a:p>
        </p:txBody>
      </p:sp>
      <p:pic>
        <p:nvPicPr>
          <p:cNvPr id="16" name="Resim 15">
            <a:extLst>
              <a:ext uri="{FF2B5EF4-FFF2-40B4-BE49-F238E27FC236}">
                <a16:creationId xmlns:a16="http://schemas.microsoft.com/office/drawing/2014/main" id="{A19BBD91-9866-4601-A066-E076DDCE37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7" name="Resim 16">
            <a:extLst>
              <a:ext uri="{FF2B5EF4-FFF2-40B4-BE49-F238E27FC236}">
                <a16:creationId xmlns:a16="http://schemas.microsoft.com/office/drawing/2014/main" id="{65C9FB84-54F3-4415-B635-E9C00F7D7A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grpSp>
        <p:nvGrpSpPr>
          <p:cNvPr id="24" name="Hizmet Grup 1">
            <a:extLst>
              <a:ext uri="{FF2B5EF4-FFF2-40B4-BE49-F238E27FC236}">
                <a16:creationId xmlns:a16="http://schemas.microsoft.com/office/drawing/2014/main" id="{69B88DC4-AF6E-49E7-A7C6-985F47216830}"/>
              </a:ext>
            </a:extLst>
          </p:cNvPr>
          <p:cNvGrpSpPr/>
          <p:nvPr/>
        </p:nvGrpSpPr>
        <p:grpSpPr>
          <a:xfrm>
            <a:off x="757711" y="1973015"/>
            <a:ext cx="6094512" cy="3107939"/>
            <a:chOff x="1004237" y="-906154"/>
            <a:chExt cx="10608031" cy="5141401"/>
          </a:xfrm>
        </p:grpSpPr>
        <p:sp>
          <p:nvSpPr>
            <p:cNvPr id="25" name="Liste No">
              <a:extLst>
                <a:ext uri="{FF2B5EF4-FFF2-40B4-BE49-F238E27FC236}">
                  <a16:creationId xmlns:a16="http://schemas.microsoft.com/office/drawing/2014/main" id="{28399DF5-91AC-4E91-91C5-8B8BE6D7C081}"/>
                </a:ext>
              </a:extLst>
            </p:cNvPr>
            <p:cNvSpPr txBox="1"/>
            <p:nvPr/>
          </p:nvSpPr>
          <p:spPr>
            <a:xfrm>
              <a:off x="1004237" y="-906154"/>
              <a:ext cx="1347027" cy="1171041"/>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11</a:t>
              </a:r>
            </a:p>
          </p:txBody>
        </p:sp>
        <p:sp>
          <p:nvSpPr>
            <p:cNvPr id="26" name="Metin">
              <a:extLst>
                <a:ext uri="{FF2B5EF4-FFF2-40B4-BE49-F238E27FC236}">
                  <a16:creationId xmlns:a16="http://schemas.microsoft.com/office/drawing/2014/main" id="{0DE472E0-7871-48A5-8FA2-B645EFD4EB08}"/>
                </a:ext>
              </a:extLst>
            </p:cNvPr>
            <p:cNvSpPr txBox="1"/>
            <p:nvPr/>
          </p:nvSpPr>
          <p:spPr>
            <a:xfrm>
              <a:off x="1277717" y="-783795"/>
              <a:ext cx="10334551" cy="5019042"/>
            </a:xfrm>
            <a:prstGeom prst="rect">
              <a:avLst/>
            </a:prstGeom>
            <a:noFill/>
          </p:spPr>
          <p:txBody>
            <a:bodyPr wrap="square" rtlCol="0">
              <a:spAutoFit/>
            </a:bodyPr>
            <a:lstStyle/>
            <a:p>
              <a:pPr marR="353060" lvl="1" algn="just">
                <a:lnSpc>
                  <a:spcPct val="107000"/>
                </a:lnSpc>
                <a:spcAft>
                  <a:spcPts val="0"/>
                </a:spcAft>
                <a:buClr>
                  <a:srgbClr val="C00000"/>
                </a:buClr>
                <a:buSzPts val="1000"/>
                <a:tabLst>
                  <a:tab pos="803910" algn="l"/>
                </a:tabLst>
              </a:pPr>
              <a:r>
                <a:rPr lang="tr-TR" sz="2000" spc="0" dirty="0">
                  <a:solidFill>
                    <a:schemeClr val="bg2">
                      <a:lumMod val="10000"/>
                    </a:schemeClr>
                  </a:solidFill>
                  <a:effectLst/>
                  <a:latin typeface="Times New Roman" panose="02020603050405020304" pitchFamily="18" charset="0"/>
                  <a:ea typeface="Times New Roman" panose="02020603050405020304" pitchFamily="18" charset="0"/>
                </a:rPr>
                <a:t>İl Millî Eğitim Müdürlüğü, İlçe Millî Eğitim Müdürlükleri ile okul/kurumlar tarafından akademik alanlarda </a:t>
              </a:r>
              <a:r>
                <a:rPr lang="tr-TR" sz="2000" i="1" spc="0" dirty="0">
                  <a:solidFill>
                    <a:srgbClr val="FF0000"/>
                  </a:solidFill>
                  <a:effectLst/>
                  <a:latin typeface="Times New Roman" panose="02020603050405020304" pitchFamily="18" charset="0"/>
                  <a:ea typeface="Times New Roman" panose="02020603050405020304" pitchFamily="18" charset="0"/>
                </a:rPr>
                <a:t>(TÜBİTAK yarışmaları, ulusal/uluslararası yarışmalar, Teknofest, Beyin Olimpiyatları, Akıl ve Zekâ Oyunları vb.) </a:t>
              </a:r>
              <a:r>
                <a:rPr lang="tr-TR" sz="2000" spc="0" dirty="0">
                  <a:solidFill>
                    <a:schemeClr val="bg2">
                      <a:lumMod val="10000"/>
                    </a:schemeClr>
                  </a:solidFill>
                  <a:effectLst/>
                  <a:latin typeface="Times New Roman" panose="02020603050405020304" pitchFamily="18" charset="0"/>
                  <a:ea typeface="Times New Roman" panose="02020603050405020304" pitchFamily="18" charset="0"/>
                </a:rPr>
                <a:t>öğretmenlerin öğrencilere </a:t>
              </a:r>
              <a:r>
                <a:rPr lang="tr-TR" sz="2000" i="1" spc="0" dirty="0">
                  <a:solidFill>
                    <a:schemeClr val="bg2">
                      <a:lumMod val="10000"/>
                    </a:schemeClr>
                  </a:solidFill>
                  <a:effectLst/>
                  <a:latin typeface="Times New Roman" panose="02020603050405020304" pitchFamily="18" charset="0"/>
                  <a:ea typeface="Times New Roman" panose="02020603050405020304" pitchFamily="18" charset="0"/>
                </a:rPr>
                <a:t>danışmanlık/rehberlik </a:t>
              </a:r>
              <a:r>
                <a:rPr lang="tr-TR" sz="2000" spc="0" dirty="0">
                  <a:solidFill>
                    <a:schemeClr val="bg2">
                      <a:lumMod val="10000"/>
                    </a:schemeClr>
                  </a:solidFill>
                  <a:effectLst/>
                  <a:latin typeface="Times New Roman" panose="02020603050405020304" pitchFamily="18" charset="0"/>
                  <a:ea typeface="Times New Roman" panose="02020603050405020304" pitchFamily="18" charset="0"/>
                </a:rPr>
                <a:t>yapabilmesi ve öğrencileri bu çalışmalara yönlendirebilmesi için öğretmenlere </a:t>
              </a:r>
              <a:r>
                <a:rPr lang="tr-TR" sz="2000" spc="-10" dirty="0">
                  <a:solidFill>
                    <a:schemeClr val="bg2">
                      <a:lumMod val="10000"/>
                    </a:schemeClr>
                  </a:solidFill>
                  <a:effectLst/>
                  <a:latin typeface="Times New Roman" panose="02020603050405020304" pitchFamily="18" charset="0"/>
                  <a:ea typeface="Times New Roman" panose="02020603050405020304" pitchFamily="18" charset="0"/>
                </a:rPr>
                <a:t>yüz </a:t>
              </a:r>
              <a:r>
                <a:rPr lang="tr-TR" sz="2000" spc="0" dirty="0">
                  <a:solidFill>
                    <a:schemeClr val="bg2">
                      <a:lumMod val="10000"/>
                    </a:schemeClr>
                  </a:solidFill>
                  <a:effectLst/>
                  <a:latin typeface="Times New Roman" panose="02020603050405020304" pitchFamily="18" charset="0"/>
                  <a:ea typeface="Times New Roman" panose="02020603050405020304" pitchFamily="18" charset="0"/>
                </a:rPr>
                <a:t>yüze/çevrimiçi bilgilendirme toplantısı</a:t>
              </a:r>
              <a:r>
                <a:rPr lang="tr-TR" sz="2000" spc="-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spc="0" dirty="0">
                  <a:solidFill>
                    <a:schemeClr val="bg2">
                      <a:lumMod val="10000"/>
                    </a:schemeClr>
                  </a:solidFill>
                  <a:effectLst/>
                  <a:latin typeface="Times New Roman" panose="02020603050405020304" pitchFamily="18" charset="0"/>
                  <a:ea typeface="Times New Roman" panose="02020603050405020304" pitchFamily="18" charset="0"/>
                </a:rPr>
                <a:t>düzenler.</a:t>
              </a:r>
            </a:p>
          </p:txBody>
        </p:sp>
      </p:grpSp>
      <p:pic>
        <p:nvPicPr>
          <p:cNvPr id="27" name="Resim Yer Tutucusu 13">
            <a:extLst>
              <a:ext uri="{FF2B5EF4-FFF2-40B4-BE49-F238E27FC236}">
                <a16:creationId xmlns:a16="http://schemas.microsoft.com/office/drawing/2014/main" id="{C7631924-0628-4E4B-AF21-BC8F0CEDF1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pic>
        <p:nvPicPr>
          <p:cNvPr id="3" name="Resim 2">
            <a:extLst>
              <a:ext uri="{FF2B5EF4-FFF2-40B4-BE49-F238E27FC236}">
                <a16:creationId xmlns:a16="http://schemas.microsoft.com/office/drawing/2014/main" id="{4F254069-B2FB-4063-AE6E-8A39986289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3136" y="2265430"/>
            <a:ext cx="1512702" cy="954302"/>
          </a:xfrm>
          <a:prstGeom prst="rect">
            <a:avLst/>
          </a:prstGeom>
        </p:spPr>
      </p:pic>
      <p:pic>
        <p:nvPicPr>
          <p:cNvPr id="6" name="Resim 5">
            <a:extLst>
              <a:ext uri="{FF2B5EF4-FFF2-40B4-BE49-F238E27FC236}">
                <a16:creationId xmlns:a16="http://schemas.microsoft.com/office/drawing/2014/main" id="{7592C4EB-7CD3-4A0E-8A42-A69F9579F9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32658" y="3649402"/>
            <a:ext cx="1549214" cy="1220732"/>
          </a:xfrm>
          <a:prstGeom prst="rect">
            <a:avLst/>
          </a:prstGeom>
        </p:spPr>
      </p:pic>
      <p:pic>
        <p:nvPicPr>
          <p:cNvPr id="33" name="Resim Yer Tutucusu 35">
            <a:extLst>
              <a:ext uri="{FF2B5EF4-FFF2-40B4-BE49-F238E27FC236}">
                <a16:creationId xmlns:a16="http://schemas.microsoft.com/office/drawing/2014/main" id="{81646F0C-F8C2-454B-BD15-6AF97F864B4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5694" b="-45694"/>
          <a:stretch/>
        </p:blipFill>
        <p:spPr>
          <a:xfrm>
            <a:off x="9296534" y="1961068"/>
            <a:ext cx="1522330" cy="1522330"/>
          </a:xfrm>
          <a:prstGeom prst="rect">
            <a:avLst/>
          </a:prstGeom>
        </p:spPr>
      </p:pic>
      <p:pic>
        <p:nvPicPr>
          <p:cNvPr id="34" name="Resim Yer Tutucusu 33">
            <a:extLst>
              <a:ext uri="{FF2B5EF4-FFF2-40B4-BE49-F238E27FC236}">
                <a16:creationId xmlns:a16="http://schemas.microsoft.com/office/drawing/2014/main" id="{E394FA22-B617-48DD-ABD0-58EE4AA87F5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782" r="-16782"/>
          <a:stretch/>
        </p:blipFill>
        <p:spPr>
          <a:xfrm>
            <a:off x="7677222" y="3654008"/>
            <a:ext cx="1080000" cy="1080000"/>
          </a:xfrm>
          <a:prstGeom prst="rect">
            <a:avLst/>
          </a:prstGeom>
          <a:effectLst>
            <a:softEdge rad="0"/>
          </a:effectLst>
        </p:spPr>
      </p:pic>
      <p:cxnSp>
        <p:nvCxnSpPr>
          <p:cNvPr id="10" name="Düz Bağlayıcı 9">
            <a:extLst>
              <a:ext uri="{FF2B5EF4-FFF2-40B4-BE49-F238E27FC236}">
                <a16:creationId xmlns:a16="http://schemas.microsoft.com/office/drawing/2014/main" id="{FA56A06C-49F4-459D-BFAB-683F927AEDAC}"/>
              </a:ext>
            </a:extLst>
          </p:cNvPr>
          <p:cNvCxnSpPr>
            <a:cxnSpLocks/>
          </p:cNvCxnSpPr>
          <p:nvPr/>
        </p:nvCxnSpPr>
        <p:spPr>
          <a:xfrm>
            <a:off x="6841611" y="3506319"/>
            <a:ext cx="4480158" cy="5550"/>
          </a:xfrm>
          <a:prstGeom prst="line">
            <a:avLst/>
          </a:prstGeom>
          <a:ln w="31750" cap="rnd">
            <a:solidFill>
              <a:schemeClr val="bg2">
                <a:lumMod val="10000"/>
              </a:schemeClr>
            </a:solidFill>
            <a:prstDash val="sysDash"/>
          </a:ln>
          <a:effectLst>
            <a:glow rad="279400">
              <a:srgbClr val="FFC000">
                <a:alpha val="10000"/>
              </a:srgbClr>
            </a:glow>
            <a:softEdge rad="0"/>
          </a:effectLst>
        </p:spPr>
        <p:style>
          <a:lnRef idx="1">
            <a:schemeClr val="accent1"/>
          </a:lnRef>
          <a:fillRef idx="0">
            <a:schemeClr val="accent1"/>
          </a:fillRef>
          <a:effectRef idx="0">
            <a:schemeClr val="accent1"/>
          </a:effectRef>
          <a:fontRef idx="minor">
            <a:schemeClr val="tx1"/>
          </a:fontRef>
        </p:style>
      </p:cxnSp>
      <p:cxnSp>
        <p:nvCxnSpPr>
          <p:cNvPr id="36" name="Düz Bağlayıcı 35">
            <a:extLst>
              <a:ext uri="{FF2B5EF4-FFF2-40B4-BE49-F238E27FC236}">
                <a16:creationId xmlns:a16="http://schemas.microsoft.com/office/drawing/2014/main" id="{78FB52F1-7E35-462C-A314-9E315844B386}"/>
              </a:ext>
            </a:extLst>
          </p:cNvPr>
          <p:cNvCxnSpPr>
            <a:cxnSpLocks/>
          </p:cNvCxnSpPr>
          <p:nvPr/>
        </p:nvCxnSpPr>
        <p:spPr>
          <a:xfrm>
            <a:off x="9160809" y="1754841"/>
            <a:ext cx="0" cy="3502959"/>
          </a:xfrm>
          <a:prstGeom prst="line">
            <a:avLst/>
          </a:prstGeom>
          <a:ln w="31750" cap="rnd">
            <a:solidFill>
              <a:schemeClr val="bg2">
                <a:lumMod val="10000"/>
              </a:schemeClr>
            </a:solidFill>
            <a:prstDash val="sysDash"/>
          </a:ln>
          <a:effectLst>
            <a:glow rad="279400">
              <a:srgbClr val="FFC000">
                <a:alpha val="10000"/>
              </a:srgbClr>
            </a:glow>
            <a:softEdge rad="0"/>
          </a:effectLst>
        </p:spPr>
        <p:style>
          <a:lnRef idx="1">
            <a:schemeClr val="accent1"/>
          </a:lnRef>
          <a:fillRef idx="0">
            <a:schemeClr val="accent1"/>
          </a:fillRef>
          <a:effectRef idx="0">
            <a:schemeClr val="accent1"/>
          </a:effectRef>
          <a:fontRef idx="minor">
            <a:schemeClr val="tx1"/>
          </a:fontRef>
        </p:style>
      </p:cxnSp>
      <p:cxnSp>
        <p:nvCxnSpPr>
          <p:cNvPr id="41" name="Düz Bağlayıcı 40">
            <a:extLst>
              <a:ext uri="{FF2B5EF4-FFF2-40B4-BE49-F238E27FC236}">
                <a16:creationId xmlns:a16="http://schemas.microsoft.com/office/drawing/2014/main" id="{7637D014-04EE-40E4-A612-FCC6D09700CF}"/>
              </a:ext>
            </a:extLst>
          </p:cNvPr>
          <p:cNvCxnSpPr>
            <a:cxnSpLocks/>
          </p:cNvCxnSpPr>
          <p:nvPr/>
        </p:nvCxnSpPr>
        <p:spPr>
          <a:xfrm>
            <a:off x="7255809" y="1754840"/>
            <a:ext cx="0" cy="3502959"/>
          </a:xfrm>
          <a:prstGeom prst="line">
            <a:avLst/>
          </a:prstGeom>
          <a:ln w="31750" cap="rnd">
            <a:solidFill>
              <a:schemeClr val="bg2">
                <a:lumMod val="10000"/>
              </a:schemeClr>
            </a:solidFill>
            <a:prstDash val="sysDash"/>
          </a:ln>
          <a:effectLst>
            <a:glow rad="279400">
              <a:srgbClr val="FFC000">
                <a:alpha val="10000"/>
              </a:srgbClr>
            </a:glow>
            <a:softEdge rad="0"/>
          </a:effectLst>
        </p:spPr>
        <p:style>
          <a:lnRef idx="1">
            <a:schemeClr val="accent1"/>
          </a:lnRef>
          <a:fillRef idx="0">
            <a:schemeClr val="accent1"/>
          </a:fillRef>
          <a:effectRef idx="0">
            <a:schemeClr val="accent1"/>
          </a:effectRef>
          <a:fontRef idx="minor">
            <a:schemeClr val="tx1"/>
          </a:fontRef>
        </p:style>
      </p:cxnSp>
      <p:cxnSp>
        <p:nvCxnSpPr>
          <p:cNvPr id="42" name="Düz Bağlayıcı 41">
            <a:extLst>
              <a:ext uri="{FF2B5EF4-FFF2-40B4-BE49-F238E27FC236}">
                <a16:creationId xmlns:a16="http://schemas.microsoft.com/office/drawing/2014/main" id="{45CF815E-E34D-4664-99E9-4CC3BA3DF923}"/>
              </a:ext>
            </a:extLst>
          </p:cNvPr>
          <p:cNvCxnSpPr>
            <a:cxnSpLocks/>
          </p:cNvCxnSpPr>
          <p:nvPr/>
        </p:nvCxnSpPr>
        <p:spPr>
          <a:xfrm>
            <a:off x="10961437" y="1754840"/>
            <a:ext cx="0" cy="3502959"/>
          </a:xfrm>
          <a:prstGeom prst="line">
            <a:avLst/>
          </a:prstGeom>
          <a:ln w="31750" cap="rnd">
            <a:solidFill>
              <a:schemeClr val="bg2">
                <a:lumMod val="10000"/>
              </a:schemeClr>
            </a:solidFill>
            <a:prstDash val="sysDash"/>
          </a:ln>
          <a:effectLst>
            <a:glow rad="279400">
              <a:srgbClr val="FFC000">
                <a:alpha val="10000"/>
              </a:srgbClr>
            </a:glow>
            <a:softEdge rad="0"/>
          </a:effectLst>
        </p:spPr>
        <p:style>
          <a:lnRef idx="1">
            <a:schemeClr val="accent1"/>
          </a:lnRef>
          <a:fillRef idx="0">
            <a:schemeClr val="accent1"/>
          </a:fillRef>
          <a:effectRef idx="0">
            <a:schemeClr val="accent1"/>
          </a:effectRef>
          <a:fontRef idx="minor">
            <a:schemeClr val="tx1"/>
          </a:fontRef>
        </p:style>
      </p:cxnSp>
      <p:cxnSp>
        <p:nvCxnSpPr>
          <p:cNvPr id="43" name="Düz Bağlayıcı 42">
            <a:extLst>
              <a:ext uri="{FF2B5EF4-FFF2-40B4-BE49-F238E27FC236}">
                <a16:creationId xmlns:a16="http://schemas.microsoft.com/office/drawing/2014/main" id="{4D2728B6-0B27-479D-A8A7-B15702566AC3}"/>
              </a:ext>
            </a:extLst>
          </p:cNvPr>
          <p:cNvCxnSpPr>
            <a:cxnSpLocks/>
          </p:cNvCxnSpPr>
          <p:nvPr/>
        </p:nvCxnSpPr>
        <p:spPr>
          <a:xfrm>
            <a:off x="6841611" y="1961068"/>
            <a:ext cx="4480158" cy="0"/>
          </a:xfrm>
          <a:prstGeom prst="line">
            <a:avLst/>
          </a:prstGeom>
          <a:ln w="31750" cap="rnd">
            <a:solidFill>
              <a:schemeClr val="bg2">
                <a:lumMod val="10000"/>
              </a:schemeClr>
            </a:solidFill>
            <a:prstDash val="sysDash"/>
          </a:ln>
          <a:effectLst>
            <a:glow rad="279400">
              <a:srgbClr val="FFC000">
                <a:alpha val="10000"/>
              </a:srgbClr>
            </a:glow>
            <a:softEdge rad="0"/>
          </a:effectLst>
        </p:spPr>
        <p:style>
          <a:lnRef idx="1">
            <a:schemeClr val="accent1"/>
          </a:lnRef>
          <a:fillRef idx="0">
            <a:schemeClr val="accent1"/>
          </a:fillRef>
          <a:effectRef idx="0">
            <a:schemeClr val="accent1"/>
          </a:effectRef>
          <a:fontRef idx="minor">
            <a:schemeClr val="tx1"/>
          </a:fontRef>
        </p:style>
      </p:cxnSp>
      <p:cxnSp>
        <p:nvCxnSpPr>
          <p:cNvPr id="44" name="Düz Bağlayıcı 43">
            <a:extLst>
              <a:ext uri="{FF2B5EF4-FFF2-40B4-BE49-F238E27FC236}">
                <a16:creationId xmlns:a16="http://schemas.microsoft.com/office/drawing/2014/main" id="{BC96AB6F-1A50-4E13-B308-10B05F9448A4}"/>
              </a:ext>
            </a:extLst>
          </p:cNvPr>
          <p:cNvCxnSpPr>
            <a:cxnSpLocks/>
          </p:cNvCxnSpPr>
          <p:nvPr/>
        </p:nvCxnSpPr>
        <p:spPr>
          <a:xfrm>
            <a:off x="6841611" y="5011307"/>
            <a:ext cx="4480158" cy="0"/>
          </a:xfrm>
          <a:prstGeom prst="line">
            <a:avLst/>
          </a:prstGeom>
          <a:ln w="31750" cap="rnd">
            <a:solidFill>
              <a:schemeClr val="bg2">
                <a:lumMod val="10000"/>
              </a:schemeClr>
            </a:solidFill>
            <a:prstDash val="sysDash"/>
          </a:ln>
          <a:effectLst>
            <a:glow rad="279400">
              <a:srgbClr val="FFC000">
                <a:alpha val="10000"/>
              </a:srgbClr>
            </a:glow>
            <a:softEdge rad="0"/>
          </a:effectLst>
        </p:spPr>
        <p:style>
          <a:lnRef idx="1">
            <a:schemeClr val="accent1"/>
          </a:lnRef>
          <a:fillRef idx="0">
            <a:schemeClr val="accent1"/>
          </a:fillRef>
          <a:effectRef idx="0">
            <a:schemeClr val="accent1"/>
          </a:effectRef>
          <a:fontRef idx="minor">
            <a:schemeClr val="tx1"/>
          </a:fontRef>
        </p:style>
      </p:cxnSp>
      <p:sp>
        <p:nvSpPr>
          <p:cNvPr id="21" name="Metin kutusu 20">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23/103</a:t>
            </a:r>
            <a:endParaRPr lang="tr-TR" dirty="0">
              <a:solidFill>
                <a:schemeClr val="bg1"/>
              </a:solidFill>
            </a:endParaRPr>
          </a:p>
        </p:txBody>
      </p:sp>
    </p:spTree>
    <p:extLst>
      <p:ext uri="{BB962C8B-B14F-4D97-AF65-F5344CB8AC3E}">
        <p14:creationId xmlns:p14="http://schemas.microsoft.com/office/powerpoint/2010/main" val="107705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1000" fill="hold"/>
                                        <p:tgtEl>
                                          <p:spTgt spid="43"/>
                                        </p:tgtEl>
                                        <p:attrNameLst>
                                          <p:attrName>ppt_w</p:attrName>
                                        </p:attrNameLst>
                                      </p:cBhvr>
                                      <p:tavLst>
                                        <p:tav tm="0">
                                          <p:val>
                                            <p:fltVal val="0"/>
                                          </p:val>
                                        </p:tav>
                                        <p:tav tm="100000">
                                          <p:val>
                                            <p:strVal val="#ppt_w"/>
                                          </p:val>
                                        </p:tav>
                                      </p:tavLst>
                                    </p:anim>
                                    <p:anim calcmode="lin" valueType="num">
                                      <p:cBhvr>
                                        <p:cTn id="13" dur="1000" fill="hold"/>
                                        <p:tgtEl>
                                          <p:spTgt spid="43"/>
                                        </p:tgtEl>
                                        <p:attrNameLst>
                                          <p:attrName>ppt_h</p:attrName>
                                        </p:attrNameLst>
                                      </p:cBhvr>
                                      <p:tavLst>
                                        <p:tav tm="0">
                                          <p:val>
                                            <p:fltVal val="0"/>
                                          </p:val>
                                        </p:tav>
                                        <p:tav tm="100000">
                                          <p:val>
                                            <p:strVal val="#ppt_h"/>
                                          </p:val>
                                        </p:tav>
                                      </p:tavLst>
                                    </p:anim>
                                    <p:anim calcmode="lin" valueType="num">
                                      <p:cBhvr>
                                        <p:cTn id="14" dur="1000" fill="hold"/>
                                        <p:tgtEl>
                                          <p:spTgt spid="43"/>
                                        </p:tgtEl>
                                        <p:attrNameLst>
                                          <p:attrName>style.rotation</p:attrName>
                                        </p:attrNameLst>
                                      </p:cBhvr>
                                      <p:tavLst>
                                        <p:tav tm="0">
                                          <p:val>
                                            <p:fltVal val="90"/>
                                          </p:val>
                                        </p:tav>
                                        <p:tav tm="100000">
                                          <p:val>
                                            <p:fltVal val="0"/>
                                          </p:val>
                                        </p:tav>
                                      </p:tavLst>
                                    </p:anim>
                                    <p:animEffect transition="in" filter="fade">
                                      <p:cBhvr>
                                        <p:cTn id="15" dur="1000"/>
                                        <p:tgtEl>
                                          <p:spTgt spid="43"/>
                                        </p:tgtEl>
                                      </p:cBhvr>
                                    </p:animEffect>
                                  </p:childTnLst>
                                </p:cTn>
                              </p:par>
                              <p:par>
                                <p:cTn id="16" presetID="31" presetClass="entr" presetSubtype="0" fill="hold" nodeType="withEffect">
                                  <p:stCondLst>
                                    <p:cond delay="70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par>
                                <p:cTn id="22" presetID="31" presetClass="entr" presetSubtype="0" fill="hold" nodeType="withEffect">
                                  <p:stCondLst>
                                    <p:cond delay="1400"/>
                                  </p:stCondLst>
                                  <p:childTnLst>
                                    <p:set>
                                      <p:cBhvr>
                                        <p:cTn id="23" dur="1" fill="hold">
                                          <p:stCondLst>
                                            <p:cond delay="0"/>
                                          </p:stCondLst>
                                        </p:cTn>
                                        <p:tgtEl>
                                          <p:spTgt spid="44"/>
                                        </p:tgtEl>
                                        <p:attrNameLst>
                                          <p:attrName>style.visibility</p:attrName>
                                        </p:attrNameLst>
                                      </p:cBhvr>
                                      <p:to>
                                        <p:strVal val="visible"/>
                                      </p:to>
                                    </p:set>
                                    <p:anim calcmode="lin" valueType="num">
                                      <p:cBhvr>
                                        <p:cTn id="24" dur="1000" fill="hold"/>
                                        <p:tgtEl>
                                          <p:spTgt spid="44"/>
                                        </p:tgtEl>
                                        <p:attrNameLst>
                                          <p:attrName>ppt_w</p:attrName>
                                        </p:attrNameLst>
                                      </p:cBhvr>
                                      <p:tavLst>
                                        <p:tav tm="0">
                                          <p:val>
                                            <p:fltVal val="0"/>
                                          </p:val>
                                        </p:tav>
                                        <p:tav tm="100000">
                                          <p:val>
                                            <p:strVal val="#ppt_w"/>
                                          </p:val>
                                        </p:tav>
                                      </p:tavLst>
                                    </p:anim>
                                    <p:anim calcmode="lin" valueType="num">
                                      <p:cBhvr>
                                        <p:cTn id="25" dur="1000" fill="hold"/>
                                        <p:tgtEl>
                                          <p:spTgt spid="44"/>
                                        </p:tgtEl>
                                        <p:attrNameLst>
                                          <p:attrName>ppt_h</p:attrName>
                                        </p:attrNameLst>
                                      </p:cBhvr>
                                      <p:tavLst>
                                        <p:tav tm="0">
                                          <p:val>
                                            <p:fltVal val="0"/>
                                          </p:val>
                                        </p:tav>
                                        <p:tav tm="100000">
                                          <p:val>
                                            <p:strVal val="#ppt_h"/>
                                          </p:val>
                                        </p:tav>
                                      </p:tavLst>
                                    </p:anim>
                                    <p:anim calcmode="lin" valueType="num">
                                      <p:cBhvr>
                                        <p:cTn id="26" dur="1000" fill="hold"/>
                                        <p:tgtEl>
                                          <p:spTgt spid="44"/>
                                        </p:tgtEl>
                                        <p:attrNameLst>
                                          <p:attrName>style.rotation</p:attrName>
                                        </p:attrNameLst>
                                      </p:cBhvr>
                                      <p:tavLst>
                                        <p:tav tm="0">
                                          <p:val>
                                            <p:fltVal val="90"/>
                                          </p:val>
                                        </p:tav>
                                        <p:tav tm="100000">
                                          <p:val>
                                            <p:fltVal val="0"/>
                                          </p:val>
                                        </p:tav>
                                      </p:tavLst>
                                    </p:anim>
                                    <p:animEffect transition="in" filter="fade">
                                      <p:cBhvr>
                                        <p:cTn id="27" dur="1000"/>
                                        <p:tgtEl>
                                          <p:spTgt spid="44"/>
                                        </p:tgtEl>
                                      </p:cBhvr>
                                    </p:animEffect>
                                  </p:childTnLst>
                                </p:cTn>
                              </p:par>
                              <p:par>
                                <p:cTn id="28" presetID="22" presetClass="entr" presetSubtype="4" fill="hold" nodeType="withEffect">
                                  <p:stCondLst>
                                    <p:cond delay="230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900"/>
                                        <p:tgtEl>
                                          <p:spTgt spid="41"/>
                                        </p:tgtEl>
                                      </p:cBhvr>
                                    </p:animEffect>
                                  </p:childTnLst>
                                </p:cTn>
                              </p:par>
                              <p:par>
                                <p:cTn id="31" presetID="22" presetClass="entr" presetSubtype="4" fill="hold" nodeType="withEffect">
                                  <p:stCondLst>
                                    <p:cond delay="2900"/>
                                  </p:stCondLst>
                                  <p:childTnLst>
                                    <p:set>
                                      <p:cBhvr>
                                        <p:cTn id="32" dur="1" fill="hold">
                                          <p:stCondLst>
                                            <p:cond delay="0"/>
                                          </p:stCondLst>
                                        </p:cTn>
                                        <p:tgtEl>
                                          <p:spTgt spid="36"/>
                                        </p:tgtEl>
                                        <p:attrNameLst>
                                          <p:attrName>style.visibility</p:attrName>
                                        </p:attrNameLst>
                                      </p:cBhvr>
                                      <p:to>
                                        <p:strVal val="visible"/>
                                      </p:to>
                                    </p:set>
                                    <p:animEffect transition="in" filter="wipe(down)">
                                      <p:cBhvr>
                                        <p:cTn id="33" dur="900"/>
                                        <p:tgtEl>
                                          <p:spTgt spid="36"/>
                                        </p:tgtEl>
                                      </p:cBhvr>
                                    </p:animEffect>
                                  </p:childTnLst>
                                </p:cTn>
                              </p:par>
                              <p:par>
                                <p:cTn id="34" presetID="22" presetClass="entr" presetSubtype="4" fill="hold" nodeType="withEffect">
                                  <p:stCondLst>
                                    <p:cond delay="3700"/>
                                  </p:stCondLst>
                                  <p:childTnLst>
                                    <p:set>
                                      <p:cBhvr>
                                        <p:cTn id="35" dur="1" fill="hold">
                                          <p:stCondLst>
                                            <p:cond delay="0"/>
                                          </p:stCondLst>
                                        </p:cTn>
                                        <p:tgtEl>
                                          <p:spTgt spid="42"/>
                                        </p:tgtEl>
                                        <p:attrNameLst>
                                          <p:attrName>style.visibility</p:attrName>
                                        </p:attrNameLst>
                                      </p:cBhvr>
                                      <p:to>
                                        <p:strVal val="visible"/>
                                      </p:to>
                                    </p:set>
                                    <p:animEffect transition="in" filter="wipe(down)">
                                      <p:cBhvr>
                                        <p:cTn id="36" dur="900"/>
                                        <p:tgtEl>
                                          <p:spTgt spid="42"/>
                                        </p:tgtEl>
                                      </p:cBhvr>
                                    </p:animEffect>
                                  </p:childTnLst>
                                </p:cTn>
                              </p:par>
                              <p:par>
                                <p:cTn id="37" presetID="10" presetClass="entr" presetSubtype="0" fill="hold" nodeType="withEffect">
                                  <p:stCondLst>
                                    <p:cond delay="450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200"/>
                                        <p:tgtEl>
                                          <p:spTgt spid="3"/>
                                        </p:tgtEl>
                                      </p:cBhvr>
                                    </p:animEffect>
                                  </p:childTnLst>
                                </p:cTn>
                              </p:par>
                              <p:par>
                                <p:cTn id="40" presetID="10" presetClass="entr" presetSubtype="0" fill="hold" nodeType="withEffect">
                                  <p:stCondLst>
                                    <p:cond delay="560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childTnLst>
                                </p:cTn>
                              </p:par>
                              <p:par>
                                <p:cTn id="43" presetID="10" presetClass="entr" presetSubtype="0" fill="hold" nodeType="withEffect">
                                  <p:stCondLst>
                                    <p:cond delay="650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1000"/>
                                        <p:tgtEl>
                                          <p:spTgt spid="34"/>
                                        </p:tgtEl>
                                      </p:cBhvr>
                                    </p:animEffect>
                                  </p:childTnLst>
                                </p:cTn>
                              </p:par>
                              <p:par>
                                <p:cTn id="46" presetID="10" presetClass="entr" presetSubtype="0" fill="hold" nodeType="withEffect">
                                  <p:stCondLst>
                                    <p:cond delay="740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100"/>
                                        <p:tgtEl>
                                          <p:spTgt spid="6"/>
                                        </p:tgtEl>
                                      </p:cBhvr>
                                    </p:animEffect>
                                  </p:childTnLst>
                                </p:cTn>
                              </p:par>
                              <p:par>
                                <p:cTn id="49" presetID="26" presetClass="emph" presetSubtype="0" fill="hold" nodeType="withEffect">
                                  <p:stCondLst>
                                    <p:cond delay="8700"/>
                                  </p:stCondLst>
                                  <p:childTnLst>
                                    <p:animEffect transition="out" filter="fade">
                                      <p:cBhvr>
                                        <p:cTn id="50" dur="400" tmFilter="0, 0; .2, .5; .8, .5; 1, 0"/>
                                        <p:tgtEl>
                                          <p:spTgt spid="3"/>
                                        </p:tgtEl>
                                      </p:cBhvr>
                                    </p:animEffect>
                                    <p:animScale>
                                      <p:cBhvr>
                                        <p:cTn id="51" dur="200" autoRev="1" fill="hold"/>
                                        <p:tgtEl>
                                          <p:spTgt spid="3"/>
                                        </p:tgtEl>
                                      </p:cBhvr>
                                      <p:by x="105000" y="105000"/>
                                    </p:animScale>
                                  </p:childTnLst>
                                </p:cTn>
                              </p:par>
                              <p:par>
                                <p:cTn id="52" presetID="26" presetClass="emph" presetSubtype="0" fill="hold" nodeType="withEffect">
                                  <p:stCondLst>
                                    <p:cond delay="8700"/>
                                  </p:stCondLst>
                                  <p:childTnLst>
                                    <p:animEffect transition="out" filter="fade">
                                      <p:cBhvr>
                                        <p:cTn id="53" dur="400" tmFilter="0, 0; .2, .5; .8, .5; 1, 0"/>
                                        <p:tgtEl>
                                          <p:spTgt spid="33"/>
                                        </p:tgtEl>
                                      </p:cBhvr>
                                    </p:animEffect>
                                    <p:animScale>
                                      <p:cBhvr>
                                        <p:cTn id="54" dur="200" autoRev="1" fill="hold"/>
                                        <p:tgtEl>
                                          <p:spTgt spid="33"/>
                                        </p:tgtEl>
                                      </p:cBhvr>
                                      <p:by x="105000" y="105000"/>
                                    </p:animScale>
                                  </p:childTnLst>
                                </p:cTn>
                              </p:par>
                              <p:par>
                                <p:cTn id="55" presetID="26" presetClass="emph" presetSubtype="0" fill="hold" nodeType="withEffect">
                                  <p:stCondLst>
                                    <p:cond delay="8700"/>
                                  </p:stCondLst>
                                  <p:childTnLst>
                                    <p:animEffect transition="out" filter="fade">
                                      <p:cBhvr>
                                        <p:cTn id="56" dur="400" tmFilter="0, 0; .2, .5; .8, .5; 1, 0"/>
                                        <p:tgtEl>
                                          <p:spTgt spid="34"/>
                                        </p:tgtEl>
                                      </p:cBhvr>
                                    </p:animEffect>
                                    <p:animScale>
                                      <p:cBhvr>
                                        <p:cTn id="57" dur="200" autoRev="1" fill="hold"/>
                                        <p:tgtEl>
                                          <p:spTgt spid="34"/>
                                        </p:tgtEl>
                                      </p:cBhvr>
                                      <p:by x="105000" y="105000"/>
                                    </p:animScale>
                                  </p:childTnLst>
                                </p:cTn>
                              </p:par>
                              <p:par>
                                <p:cTn id="58" presetID="26" presetClass="emph" presetSubtype="0" fill="hold" nodeType="withEffect">
                                  <p:stCondLst>
                                    <p:cond delay="8700"/>
                                  </p:stCondLst>
                                  <p:childTnLst>
                                    <p:animEffect transition="out" filter="fade">
                                      <p:cBhvr>
                                        <p:cTn id="59" dur="400" tmFilter="0, 0; .2, .5; .8, .5; 1, 0"/>
                                        <p:tgtEl>
                                          <p:spTgt spid="6"/>
                                        </p:tgtEl>
                                      </p:cBhvr>
                                    </p:animEffect>
                                    <p:animScale>
                                      <p:cBhvr>
                                        <p:cTn id="60" dur="2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15" name="Metin Yer Tutucusu 28">
            <a:extLst>
              <a:ext uri="{FF2B5EF4-FFF2-40B4-BE49-F238E27FC236}">
                <a16:creationId xmlns:a16="http://schemas.microsoft.com/office/drawing/2014/main" id="{66180EE0-2614-4F87-891E-0C306E82D196}"/>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dirty="0">
                <a:solidFill>
                  <a:schemeClr val="bg2">
                    <a:lumMod val="10000"/>
                  </a:schemeClr>
                </a:solidFill>
                <a:latin typeface="Times New Roman" panose="02020603050405020304" pitchFamily="18" charset="0"/>
                <a:cs typeface="Times New Roman" panose="02020603050405020304" pitchFamily="18" charset="0"/>
              </a:rPr>
              <a:t>AKADEMİK ALANDA UYGULANACAK ÇALIŞMALAR</a:t>
            </a:r>
          </a:p>
        </p:txBody>
      </p:sp>
      <p:pic>
        <p:nvPicPr>
          <p:cNvPr id="16" name="Resim 15">
            <a:extLst>
              <a:ext uri="{FF2B5EF4-FFF2-40B4-BE49-F238E27FC236}">
                <a16:creationId xmlns:a16="http://schemas.microsoft.com/office/drawing/2014/main" id="{A19BBD91-9866-4601-A066-E076DDCE37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7" name="Resim 16">
            <a:extLst>
              <a:ext uri="{FF2B5EF4-FFF2-40B4-BE49-F238E27FC236}">
                <a16:creationId xmlns:a16="http://schemas.microsoft.com/office/drawing/2014/main" id="{65C9FB84-54F3-4415-B635-E9C00F7D7A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grpSp>
        <p:nvGrpSpPr>
          <p:cNvPr id="24" name="Hizmet Grup 1">
            <a:extLst>
              <a:ext uri="{FF2B5EF4-FFF2-40B4-BE49-F238E27FC236}">
                <a16:creationId xmlns:a16="http://schemas.microsoft.com/office/drawing/2014/main" id="{69B88DC4-AF6E-49E7-A7C6-985F47216830}"/>
              </a:ext>
            </a:extLst>
          </p:cNvPr>
          <p:cNvGrpSpPr/>
          <p:nvPr/>
        </p:nvGrpSpPr>
        <p:grpSpPr>
          <a:xfrm>
            <a:off x="766481" y="1337150"/>
            <a:ext cx="10555943" cy="3139704"/>
            <a:chOff x="1063484" y="-1485498"/>
            <a:chExt cx="10548779" cy="3935288"/>
          </a:xfrm>
        </p:grpSpPr>
        <p:sp>
          <p:nvSpPr>
            <p:cNvPr id="25" name="Liste No">
              <a:extLst>
                <a:ext uri="{FF2B5EF4-FFF2-40B4-BE49-F238E27FC236}">
                  <a16:creationId xmlns:a16="http://schemas.microsoft.com/office/drawing/2014/main" id="{28399DF5-91AC-4E91-91C5-8B8BE6D7C081}"/>
                </a:ext>
              </a:extLst>
            </p:cNvPr>
            <p:cNvSpPr txBox="1"/>
            <p:nvPr/>
          </p:nvSpPr>
          <p:spPr>
            <a:xfrm>
              <a:off x="1063484" y="-1485498"/>
              <a:ext cx="763834" cy="887261"/>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12</a:t>
              </a:r>
            </a:p>
          </p:txBody>
        </p:sp>
        <p:sp>
          <p:nvSpPr>
            <p:cNvPr id="26" name="Metin">
              <a:extLst>
                <a:ext uri="{FF2B5EF4-FFF2-40B4-BE49-F238E27FC236}">
                  <a16:creationId xmlns:a16="http://schemas.microsoft.com/office/drawing/2014/main" id="{0DE472E0-7871-48A5-8FA2-B645EFD4EB08}"/>
                </a:ext>
              </a:extLst>
            </p:cNvPr>
            <p:cNvSpPr txBox="1"/>
            <p:nvPr/>
          </p:nvSpPr>
          <p:spPr>
            <a:xfrm>
              <a:off x="1348059" y="-1352974"/>
              <a:ext cx="10264204" cy="3802764"/>
            </a:xfrm>
            <a:prstGeom prst="rect">
              <a:avLst/>
            </a:prstGeom>
            <a:noFill/>
          </p:spPr>
          <p:txBody>
            <a:bodyPr wrap="square" rtlCol="0">
              <a:spAutoFit/>
            </a:bodyPr>
            <a:lstStyle/>
            <a:p>
              <a:pPr marR="351155" lvl="1" algn="just">
                <a:lnSpc>
                  <a:spcPct val="107000"/>
                </a:lnSpc>
                <a:spcAft>
                  <a:spcPts val="0"/>
                </a:spcAft>
                <a:buClr>
                  <a:srgbClr val="C00000"/>
                </a:buClr>
                <a:buSzPts val="1000"/>
                <a:tabLst>
                  <a:tab pos="772160" algn="l"/>
                </a:tabLs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EBA Akademik Destek </a:t>
              </a:r>
              <a:r>
                <a:rPr lang="tr-TR" sz="2000" dirty="0" err="1">
                  <a:solidFill>
                    <a:schemeClr val="bg2">
                      <a:lumMod val="10000"/>
                    </a:schemeClr>
                  </a:solidFill>
                  <a:effectLst/>
                  <a:latin typeface="Times New Roman" panose="02020603050405020304" pitchFamily="18" charset="0"/>
                  <a:ea typeface="Times New Roman" panose="02020603050405020304" pitchFamily="18" charset="0"/>
                </a:rPr>
                <a:t>Modülü’nün</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 yaygınlaştırılması için okul yönetimince gerekli tedbirler alınır: </a:t>
              </a:r>
            </a:p>
            <a:p>
              <a:pPr marR="351155" lvl="1" algn="just">
                <a:lnSpc>
                  <a:spcPct val="107000"/>
                </a:lnSpc>
                <a:spcAft>
                  <a:spcPts val="0"/>
                </a:spcAft>
                <a:buClr>
                  <a:srgbClr val="C00000"/>
                </a:buClr>
                <a:buSzPts val="1000"/>
                <a:tabLst>
                  <a:tab pos="772160" algn="l"/>
                </a:tabLst>
              </a:pPr>
              <a:r>
                <a:rPr lang="tr-TR" sz="2000" dirty="0">
                  <a:solidFill>
                    <a:srgbClr val="FF0000"/>
                  </a:solidFill>
                  <a:effectLst/>
                  <a:latin typeface="Times New Roman" panose="02020603050405020304" pitchFamily="18" charset="0"/>
                  <a:ea typeface="Times New Roman" panose="02020603050405020304" pitchFamily="18" charset="0"/>
                </a:rPr>
                <a:t>	Müdür Yardımcısı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sorumluluğunda </a:t>
              </a:r>
              <a:r>
                <a:rPr lang="tr-TR" sz="2000" dirty="0">
                  <a:solidFill>
                    <a:srgbClr val="FF0000"/>
                  </a:solidFill>
                  <a:effectLst/>
                  <a:latin typeface="Times New Roman" panose="02020603050405020304" pitchFamily="18" charset="0"/>
                  <a:ea typeface="Times New Roman" panose="02020603050405020304" pitchFamily="18" charset="0"/>
                </a:rPr>
                <a:t>Bilişim Teknolojileri Öğretmeni/BT Rehberi, Okul Rehberlik Servisi, Sınıf/Şube Rehber Öğretmeni, Zümre/Şube Öğretmenler Kurulları tarafından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modül öğrencilere tanıtılır, öğrencilerin modülü kullanımı teşvik edilir ve takibi yapılır.  Okul Proje Yürütme Komisyonu tarafından, </a:t>
              </a:r>
              <a:r>
                <a:rPr lang="tr-TR" sz="2000" i="1" dirty="0">
                  <a:solidFill>
                    <a:srgbClr val="FF0000"/>
                  </a:solidFill>
                  <a:effectLst/>
                  <a:latin typeface="Times New Roman" panose="02020603050405020304" pitchFamily="18" charset="0"/>
                  <a:ea typeface="Times New Roman" panose="02020603050405020304" pitchFamily="18" charset="0"/>
                </a:rPr>
                <a:t>Eğitim Bilişim Ağı (EBA) Akademik Destek Modülü</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 üzerinden gerçekleştirilen her bir sınavın sonucu, bir önceki sınav sonucuyla karşılaştırılır. Y</a:t>
              </a:r>
              <a:r>
                <a:rPr lang="tr-TR" sz="2000" spc="-10" dirty="0">
                  <a:solidFill>
                    <a:schemeClr val="bg2">
                      <a:lumMod val="10000"/>
                    </a:schemeClr>
                  </a:solidFill>
                  <a:effectLst/>
                  <a:latin typeface="Times New Roman" panose="02020603050405020304" pitchFamily="18" charset="0"/>
                  <a:ea typeface="Times New Roman" panose="02020603050405020304" pitchFamily="18" charset="0"/>
                </a:rPr>
                <a:t>üz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yüze/uzaktan eğitim yoluyla gerçekleştirilen faaliyetler ile destekleme ve yetiştirme kurslarında öğrencilerin konu eksikliklerinin giderilmesi</a:t>
              </a:r>
              <a:r>
                <a:rPr lang="tr-TR" sz="2000" spc="-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sağlanır.</a:t>
              </a:r>
              <a:endParaRPr lang="tr-TR" sz="3200" spc="0" dirty="0">
                <a:solidFill>
                  <a:schemeClr val="bg2">
                    <a:lumMod val="10000"/>
                  </a:schemeClr>
                </a:solidFill>
                <a:effectLst/>
                <a:latin typeface="Times New Roman" panose="02020603050405020304" pitchFamily="18" charset="0"/>
                <a:ea typeface="Times New Roman" panose="02020603050405020304" pitchFamily="18" charset="0"/>
              </a:endParaRPr>
            </a:p>
          </p:txBody>
        </p:sp>
      </p:grpSp>
      <p:pic>
        <p:nvPicPr>
          <p:cNvPr id="27" name="Resim Yer Tutucusu 13">
            <a:extLst>
              <a:ext uri="{FF2B5EF4-FFF2-40B4-BE49-F238E27FC236}">
                <a16:creationId xmlns:a16="http://schemas.microsoft.com/office/drawing/2014/main" id="{C7631924-0628-4E4B-AF21-BC8F0CEDF1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pic>
        <p:nvPicPr>
          <p:cNvPr id="18" name="Resim Yer Tutucusu 9">
            <a:extLst>
              <a:ext uri="{FF2B5EF4-FFF2-40B4-BE49-F238E27FC236}">
                <a16:creationId xmlns:a16="http://schemas.microsoft.com/office/drawing/2014/main" id="{F1C11041-FC86-4E85-8C72-4A0A1702E440}"/>
              </a:ext>
            </a:extLst>
          </p:cNvPr>
          <p:cNvPicPr>
            <a:picLocks noChangeAspect="1"/>
          </p:cNvPicPr>
          <p:nvPr/>
        </p:nvPicPr>
        <p:blipFill>
          <a:blip r:embed="rId6" cstate="print">
            <a:extLst>
              <a:ext uri="{28A0092B-C50C-407E-A947-70E740481C1C}">
                <a14:useLocalDpi xmlns:a14="http://schemas.microsoft.com/office/drawing/2010/main" val="0"/>
              </a:ext>
            </a:extLst>
          </a:blip>
          <a:srcRect t="12849" b="12849"/>
          <a:stretch>
            <a:fillRect/>
          </a:stretch>
        </p:blipFill>
        <p:spPr>
          <a:xfrm>
            <a:off x="4225308" y="4497122"/>
            <a:ext cx="3741379" cy="1855755"/>
          </a:xfrm>
          <a:prstGeom prst="roundRect">
            <a:avLst>
              <a:gd name="adj" fmla="val 8594"/>
            </a:avLst>
          </a:prstGeom>
          <a:solidFill>
            <a:srgbClr val="FFFFFF">
              <a:shade val="85000"/>
            </a:srgbClr>
          </a:solidFill>
          <a:ln>
            <a:noFill/>
          </a:ln>
          <a:effectLst>
            <a:glow rad="127000">
              <a:schemeClr val="accent1">
                <a:alpha val="9000"/>
              </a:schemeClr>
            </a:glow>
            <a:reflection blurRad="12700" stA="38000" endPos="28000" dist="5000" dir="5400000" sy="-100000" algn="bl" rotWithShape="0"/>
            <a:softEdge rad="50800"/>
          </a:effectLst>
        </p:spPr>
      </p:pic>
      <p:sp>
        <p:nvSpPr>
          <p:cNvPr id="12" name="Metin kutusu 11">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24/103</a:t>
            </a:r>
            <a:endParaRPr lang="tr-TR" dirty="0">
              <a:solidFill>
                <a:schemeClr val="bg1"/>
              </a:solidFill>
            </a:endParaRPr>
          </a:p>
        </p:txBody>
      </p:sp>
    </p:spTree>
    <p:extLst>
      <p:ext uri="{BB962C8B-B14F-4D97-AF65-F5344CB8AC3E}">
        <p14:creationId xmlns:p14="http://schemas.microsoft.com/office/powerpoint/2010/main" val="371587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15" name="Metin Yer Tutucusu 28">
            <a:extLst>
              <a:ext uri="{FF2B5EF4-FFF2-40B4-BE49-F238E27FC236}">
                <a16:creationId xmlns:a16="http://schemas.microsoft.com/office/drawing/2014/main" id="{66180EE0-2614-4F87-891E-0C306E82D196}"/>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dirty="0">
                <a:solidFill>
                  <a:schemeClr val="bg2">
                    <a:lumMod val="10000"/>
                  </a:schemeClr>
                </a:solidFill>
                <a:latin typeface="Times New Roman" panose="02020603050405020304" pitchFamily="18" charset="0"/>
                <a:cs typeface="Times New Roman" panose="02020603050405020304" pitchFamily="18" charset="0"/>
              </a:rPr>
              <a:t>AKADEMİK ALANDA UYGULANACAK ÇALIŞMALAR</a:t>
            </a:r>
          </a:p>
        </p:txBody>
      </p:sp>
      <p:pic>
        <p:nvPicPr>
          <p:cNvPr id="16" name="Resim 15">
            <a:extLst>
              <a:ext uri="{FF2B5EF4-FFF2-40B4-BE49-F238E27FC236}">
                <a16:creationId xmlns:a16="http://schemas.microsoft.com/office/drawing/2014/main" id="{A19BBD91-9866-4601-A066-E076DDCE37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7" name="Resim 16">
            <a:extLst>
              <a:ext uri="{FF2B5EF4-FFF2-40B4-BE49-F238E27FC236}">
                <a16:creationId xmlns:a16="http://schemas.microsoft.com/office/drawing/2014/main" id="{65C9FB84-54F3-4415-B635-E9C00F7D7A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grpSp>
        <p:nvGrpSpPr>
          <p:cNvPr id="24" name="Hizmet Grup 1">
            <a:extLst>
              <a:ext uri="{FF2B5EF4-FFF2-40B4-BE49-F238E27FC236}">
                <a16:creationId xmlns:a16="http://schemas.microsoft.com/office/drawing/2014/main" id="{69B88DC4-AF6E-49E7-A7C6-985F47216830}"/>
              </a:ext>
            </a:extLst>
          </p:cNvPr>
          <p:cNvGrpSpPr/>
          <p:nvPr/>
        </p:nvGrpSpPr>
        <p:grpSpPr>
          <a:xfrm>
            <a:off x="759758" y="1595410"/>
            <a:ext cx="10536712" cy="1127368"/>
            <a:chOff x="948779" y="-1569793"/>
            <a:chExt cx="10273359" cy="1413037"/>
          </a:xfrm>
        </p:grpSpPr>
        <p:sp>
          <p:nvSpPr>
            <p:cNvPr id="25" name="Liste No">
              <a:extLst>
                <a:ext uri="{FF2B5EF4-FFF2-40B4-BE49-F238E27FC236}">
                  <a16:creationId xmlns:a16="http://schemas.microsoft.com/office/drawing/2014/main" id="{28399DF5-91AC-4E91-91C5-8B8BE6D7C081}"/>
                </a:ext>
              </a:extLst>
            </p:cNvPr>
            <p:cNvSpPr txBox="1"/>
            <p:nvPr/>
          </p:nvSpPr>
          <p:spPr>
            <a:xfrm>
              <a:off x="948779" y="-1569793"/>
              <a:ext cx="760359" cy="887260"/>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13</a:t>
              </a:r>
            </a:p>
          </p:txBody>
        </p:sp>
        <p:sp>
          <p:nvSpPr>
            <p:cNvPr id="26" name="Metin">
              <a:extLst>
                <a:ext uri="{FF2B5EF4-FFF2-40B4-BE49-F238E27FC236}">
                  <a16:creationId xmlns:a16="http://schemas.microsoft.com/office/drawing/2014/main" id="{0DE472E0-7871-48A5-8FA2-B645EFD4EB08}"/>
                </a:ext>
              </a:extLst>
            </p:cNvPr>
            <p:cNvSpPr txBox="1"/>
            <p:nvPr/>
          </p:nvSpPr>
          <p:spPr>
            <a:xfrm>
              <a:off x="1120362" y="-1482906"/>
              <a:ext cx="10101776" cy="1326150"/>
            </a:xfrm>
            <a:prstGeom prst="rect">
              <a:avLst/>
            </a:prstGeom>
            <a:noFill/>
          </p:spPr>
          <p:txBody>
            <a:bodyPr wrap="square" rtlCol="0">
              <a:spAutoFit/>
            </a:bodyPr>
            <a:lstStyle/>
            <a:p>
              <a:pPr marR="353060" lvl="1" algn="just">
                <a:lnSpc>
                  <a:spcPct val="107000"/>
                </a:lnSpc>
                <a:spcAft>
                  <a:spcPts val="0"/>
                </a:spcAft>
                <a:buClr>
                  <a:srgbClr val="C00000"/>
                </a:buClr>
                <a:buSzPts val="1000"/>
                <a:tabLst>
                  <a:tab pos="803910" algn="l"/>
                </a:tabLst>
              </a:pPr>
              <a:r>
                <a:rPr lang="tr-TR" sz="2000" spc="0" dirty="0">
                  <a:solidFill>
                    <a:schemeClr val="bg2">
                      <a:lumMod val="10000"/>
                    </a:schemeClr>
                  </a:solidFill>
                  <a:effectLst/>
                  <a:latin typeface="Times New Roman" panose="02020603050405020304" pitchFamily="18" charset="0"/>
                  <a:ea typeface="Times New Roman" panose="02020603050405020304" pitchFamily="18" charset="0"/>
                </a:rPr>
                <a:t>İl genelinde; </a:t>
              </a:r>
              <a:r>
                <a:rPr lang="tr-TR" sz="2000" i="1" spc="0" dirty="0">
                  <a:solidFill>
                    <a:srgbClr val="FF0000"/>
                  </a:solidFill>
                  <a:effectLst/>
                  <a:latin typeface="Times New Roman" panose="02020603050405020304" pitchFamily="18" charset="0"/>
                  <a:ea typeface="Times New Roman" panose="02020603050405020304" pitchFamily="18" charset="0"/>
                </a:rPr>
                <a:t>izleme ve değerlendirme sınavlarında </a:t>
              </a:r>
              <a:r>
                <a:rPr lang="tr-TR" sz="2000" spc="0" dirty="0">
                  <a:solidFill>
                    <a:schemeClr val="bg2">
                      <a:lumMod val="10000"/>
                    </a:schemeClr>
                  </a:solidFill>
                  <a:effectLst/>
                  <a:latin typeface="Times New Roman" panose="02020603050405020304" pitchFamily="18" charset="0"/>
                  <a:ea typeface="Times New Roman" panose="02020603050405020304" pitchFamily="18" charset="0"/>
                </a:rPr>
                <a:t>başarı gösteren öğrenciler İlçe Millî Eğitim Müdürlükleri tarafından ödüllendirilir. Ayrıca okullar, okul aile birliğinin desteğini alarak kendi okulunda başarı sağlayan öğrencileri de</a:t>
              </a:r>
              <a:r>
                <a:rPr lang="tr-TR" sz="2000" spc="-1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spc="0" dirty="0">
                  <a:solidFill>
                    <a:schemeClr val="bg2">
                      <a:lumMod val="10000"/>
                    </a:schemeClr>
                  </a:solidFill>
                  <a:effectLst/>
                  <a:latin typeface="Times New Roman" panose="02020603050405020304" pitchFamily="18" charset="0"/>
                  <a:ea typeface="Times New Roman" panose="02020603050405020304" pitchFamily="18" charset="0"/>
                </a:rPr>
                <a:t>ödüllendirir.</a:t>
              </a:r>
            </a:p>
          </p:txBody>
        </p:sp>
      </p:grpSp>
      <p:pic>
        <p:nvPicPr>
          <p:cNvPr id="27" name="Resim Yer Tutucusu 13">
            <a:extLst>
              <a:ext uri="{FF2B5EF4-FFF2-40B4-BE49-F238E27FC236}">
                <a16:creationId xmlns:a16="http://schemas.microsoft.com/office/drawing/2014/main" id="{C7631924-0628-4E4B-AF21-BC8F0CEDF1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grpSp>
        <p:nvGrpSpPr>
          <p:cNvPr id="13" name="Hizmet Grup 1">
            <a:extLst>
              <a:ext uri="{FF2B5EF4-FFF2-40B4-BE49-F238E27FC236}">
                <a16:creationId xmlns:a16="http://schemas.microsoft.com/office/drawing/2014/main" id="{52185448-9777-4723-A21F-2C7B0B4829E9}"/>
              </a:ext>
            </a:extLst>
          </p:cNvPr>
          <p:cNvGrpSpPr/>
          <p:nvPr/>
        </p:nvGrpSpPr>
        <p:grpSpPr>
          <a:xfrm>
            <a:off x="759758" y="3109698"/>
            <a:ext cx="10536712" cy="819976"/>
            <a:chOff x="1260308" y="-1612885"/>
            <a:chExt cx="10253392" cy="1027753"/>
          </a:xfrm>
        </p:grpSpPr>
        <p:sp>
          <p:nvSpPr>
            <p:cNvPr id="14" name="Liste No">
              <a:extLst>
                <a:ext uri="{FF2B5EF4-FFF2-40B4-BE49-F238E27FC236}">
                  <a16:creationId xmlns:a16="http://schemas.microsoft.com/office/drawing/2014/main" id="{F01C3B85-BCE4-418A-8F2F-C9F6F8075895}"/>
                </a:ext>
              </a:extLst>
            </p:cNvPr>
            <p:cNvSpPr txBox="1"/>
            <p:nvPr/>
          </p:nvSpPr>
          <p:spPr>
            <a:xfrm>
              <a:off x="1260308" y="-1612885"/>
              <a:ext cx="846818" cy="887260"/>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14</a:t>
              </a:r>
            </a:p>
          </p:txBody>
        </p:sp>
        <p:sp>
          <p:nvSpPr>
            <p:cNvPr id="19" name="Metin">
              <a:extLst>
                <a:ext uri="{FF2B5EF4-FFF2-40B4-BE49-F238E27FC236}">
                  <a16:creationId xmlns:a16="http://schemas.microsoft.com/office/drawing/2014/main" id="{DBF35D01-884E-453B-B6E8-E93BEEB17D55}"/>
                </a:ext>
              </a:extLst>
            </p:cNvPr>
            <p:cNvSpPr txBox="1"/>
            <p:nvPr/>
          </p:nvSpPr>
          <p:spPr>
            <a:xfrm>
              <a:off x="1411924" y="-1498512"/>
              <a:ext cx="10101776" cy="913380"/>
            </a:xfrm>
            <a:prstGeom prst="rect">
              <a:avLst/>
            </a:prstGeom>
            <a:noFill/>
          </p:spPr>
          <p:txBody>
            <a:bodyPr wrap="square" rtlCol="0">
              <a:spAutoFit/>
            </a:bodyPr>
            <a:lstStyle/>
            <a:p>
              <a:pPr marR="353060" lvl="1" algn="just">
                <a:lnSpc>
                  <a:spcPct val="107000"/>
                </a:lnSpc>
                <a:spcAft>
                  <a:spcPts val="0"/>
                </a:spcAft>
                <a:buClr>
                  <a:srgbClr val="C00000"/>
                </a:buClr>
                <a:buSzPts val="1000"/>
                <a:tabLst>
                  <a:tab pos="803910" algn="l"/>
                </a:tabLs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İl-İlçe-Okul Proje Yürütme Kurulları tarafından, kamu-özel kurum ve kuruluşlar, alanında başarılı kişilerle </a:t>
              </a:r>
              <a:r>
                <a:rPr lang="tr-TR" sz="2000" dirty="0">
                  <a:solidFill>
                    <a:srgbClr val="FF0000"/>
                  </a:solidFill>
                  <a:effectLst/>
                  <a:latin typeface="Times New Roman" panose="02020603050405020304" pitchFamily="18" charset="0"/>
                  <a:ea typeface="Times New Roman" panose="02020603050405020304" pitchFamily="18" charset="0"/>
                </a:rPr>
                <a:t>işbirliği</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 yapılarak </a:t>
              </a:r>
              <a:r>
                <a:rPr lang="tr-TR" sz="2000" i="1" dirty="0">
                  <a:solidFill>
                    <a:schemeClr val="bg2">
                      <a:lumMod val="10000"/>
                    </a:schemeClr>
                  </a:solidFill>
                  <a:effectLst/>
                  <a:latin typeface="Times New Roman" panose="02020603050405020304" pitchFamily="18" charset="0"/>
                  <a:ea typeface="Times New Roman" panose="02020603050405020304" pitchFamily="18" charset="0"/>
                </a:rPr>
                <a:t>“Yüz Yüze/Çevrimiçi Kariyer Günleri</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a:t>
              </a:r>
              <a:r>
                <a:rPr lang="tr-TR" sz="2000" spc="-3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düzenlenir.</a:t>
              </a:r>
              <a:endParaRPr lang="tr-TR" sz="2000" spc="0" dirty="0">
                <a:solidFill>
                  <a:schemeClr val="bg2">
                    <a:lumMod val="10000"/>
                  </a:schemeClr>
                </a:solidFill>
                <a:effectLst/>
                <a:latin typeface="Times New Roman" panose="02020603050405020304" pitchFamily="18" charset="0"/>
                <a:ea typeface="Times New Roman" panose="02020603050405020304" pitchFamily="18" charset="0"/>
              </a:endParaRPr>
            </a:p>
          </p:txBody>
        </p:sp>
      </p:grpSp>
      <p:grpSp>
        <p:nvGrpSpPr>
          <p:cNvPr id="20" name="Hizmet Grup 1">
            <a:extLst>
              <a:ext uri="{FF2B5EF4-FFF2-40B4-BE49-F238E27FC236}">
                <a16:creationId xmlns:a16="http://schemas.microsoft.com/office/drawing/2014/main" id="{EF58E770-4776-4AB8-8E77-B97D024FFD73}"/>
              </a:ext>
            </a:extLst>
          </p:cNvPr>
          <p:cNvGrpSpPr/>
          <p:nvPr/>
        </p:nvGrpSpPr>
        <p:grpSpPr>
          <a:xfrm>
            <a:off x="768070" y="4407845"/>
            <a:ext cx="10528400" cy="1140407"/>
            <a:chOff x="1645019" y="-1280771"/>
            <a:chExt cx="10298897" cy="1429378"/>
          </a:xfrm>
        </p:grpSpPr>
        <p:sp>
          <p:nvSpPr>
            <p:cNvPr id="21" name="Liste No">
              <a:extLst>
                <a:ext uri="{FF2B5EF4-FFF2-40B4-BE49-F238E27FC236}">
                  <a16:creationId xmlns:a16="http://schemas.microsoft.com/office/drawing/2014/main" id="{AAC7775D-221B-440E-8270-BDF26A2AAE1A}"/>
                </a:ext>
              </a:extLst>
            </p:cNvPr>
            <p:cNvSpPr txBox="1"/>
            <p:nvPr/>
          </p:nvSpPr>
          <p:spPr>
            <a:xfrm>
              <a:off x="1645019" y="-1280771"/>
              <a:ext cx="1148862" cy="887260"/>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15</a:t>
              </a:r>
            </a:p>
          </p:txBody>
        </p:sp>
        <p:sp>
          <p:nvSpPr>
            <p:cNvPr id="22" name="Metin">
              <a:extLst>
                <a:ext uri="{FF2B5EF4-FFF2-40B4-BE49-F238E27FC236}">
                  <a16:creationId xmlns:a16="http://schemas.microsoft.com/office/drawing/2014/main" id="{4EDAD43A-C5B0-47B4-95F7-A1E9FBF79364}"/>
                </a:ext>
              </a:extLst>
            </p:cNvPr>
            <p:cNvSpPr txBox="1"/>
            <p:nvPr/>
          </p:nvSpPr>
          <p:spPr>
            <a:xfrm>
              <a:off x="1842140" y="-1177542"/>
              <a:ext cx="10101776" cy="1326149"/>
            </a:xfrm>
            <a:prstGeom prst="rect">
              <a:avLst/>
            </a:prstGeom>
            <a:noFill/>
          </p:spPr>
          <p:txBody>
            <a:bodyPr wrap="square" rtlCol="0">
              <a:spAutoFit/>
            </a:bodyPr>
            <a:lstStyle/>
            <a:p>
              <a:pPr marR="353060" lvl="1" algn="just">
                <a:lnSpc>
                  <a:spcPct val="107000"/>
                </a:lnSpc>
                <a:spcAft>
                  <a:spcPts val="0"/>
                </a:spcAft>
                <a:buClr>
                  <a:srgbClr val="C00000"/>
                </a:buClr>
                <a:buSzPts val="1000"/>
                <a:tabLst>
                  <a:tab pos="803910" algn="l"/>
                </a:tabLs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Proje uygulama aşamasında İl-İlçe-Okul Proje Yürütme Kurulları tarafından belirli aralıklarla veli eğitimleri/seminerleri düzenlenir ve </a:t>
              </a:r>
              <a:r>
                <a:rPr lang="tr-TR" sz="2000" i="1" dirty="0">
                  <a:solidFill>
                    <a:srgbClr val="FF0000"/>
                  </a:solidFill>
                  <a:effectLst/>
                  <a:latin typeface="Times New Roman" panose="02020603050405020304" pitchFamily="18" charset="0"/>
                  <a:ea typeface="Times New Roman" panose="02020603050405020304" pitchFamily="18" charset="0"/>
                </a:rPr>
                <a:t>veliler akademik alanda yapılan çalışmalar sürecine aktif olarak dahil edilir</a:t>
              </a:r>
              <a:r>
                <a:rPr lang="tr-TR" sz="2000" i="1" dirty="0">
                  <a:solidFill>
                    <a:schemeClr val="bg2">
                      <a:lumMod val="10000"/>
                    </a:schemeClr>
                  </a:solidFill>
                  <a:effectLst/>
                  <a:latin typeface="Times New Roman" panose="02020603050405020304" pitchFamily="18" charset="0"/>
                  <a:ea typeface="Times New Roman" panose="02020603050405020304" pitchFamily="18" charset="0"/>
                </a:rPr>
                <a:t>.</a:t>
              </a:r>
              <a:endParaRPr lang="tr-TR" sz="2400" i="1" spc="0" dirty="0">
                <a:solidFill>
                  <a:schemeClr val="bg2">
                    <a:lumMod val="10000"/>
                  </a:schemeClr>
                </a:solidFill>
                <a:effectLst/>
                <a:latin typeface="Times New Roman" panose="02020603050405020304" pitchFamily="18" charset="0"/>
                <a:ea typeface="Times New Roman" panose="02020603050405020304" pitchFamily="18" charset="0"/>
              </a:endParaRPr>
            </a:p>
          </p:txBody>
        </p:sp>
      </p:grpSp>
      <p:sp>
        <p:nvSpPr>
          <p:cNvPr id="18" name="Metin kutusu 17">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25/103</a:t>
            </a:r>
            <a:endParaRPr lang="tr-TR" dirty="0">
              <a:solidFill>
                <a:schemeClr val="bg1"/>
              </a:solidFill>
            </a:endParaRPr>
          </a:p>
        </p:txBody>
      </p:sp>
    </p:spTree>
    <p:extLst>
      <p:ext uri="{BB962C8B-B14F-4D97-AF65-F5344CB8AC3E}">
        <p14:creationId xmlns:p14="http://schemas.microsoft.com/office/powerpoint/2010/main" val="225158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anim calcmode="lin" valueType="num">
                                      <p:cBhvr>
                                        <p:cTn id="20" dur="500" fill="hold"/>
                                        <p:tgtEl>
                                          <p:spTgt spid="20"/>
                                        </p:tgtEl>
                                        <p:attrNameLst>
                                          <p:attrName>ppt_x</p:attrName>
                                        </p:attrNameLst>
                                      </p:cBhvr>
                                      <p:tavLst>
                                        <p:tav tm="0">
                                          <p:val>
                                            <p:strVal val="#ppt_x"/>
                                          </p:val>
                                        </p:tav>
                                        <p:tav tm="100000">
                                          <p:val>
                                            <p:strVal val="#ppt_x"/>
                                          </p:val>
                                        </p:tav>
                                      </p:tavLst>
                                    </p:anim>
                                    <p:anim calcmode="lin" valueType="num">
                                      <p:cBhvr>
                                        <p:cTn id="21"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15" name="Metin Yer Tutucusu 28">
            <a:extLst>
              <a:ext uri="{FF2B5EF4-FFF2-40B4-BE49-F238E27FC236}">
                <a16:creationId xmlns:a16="http://schemas.microsoft.com/office/drawing/2014/main" id="{66180EE0-2614-4F87-891E-0C306E82D196}"/>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dirty="0">
                <a:solidFill>
                  <a:schemeClr val="bg2">
                    <a:lumMod val="10000"/>
                  </a:schemeClr>
                </a:solidFill>
                <a:latin typeface="Times New Roman" panose="02020603050405020304" pitchFamily="18" charset="0"/>
                <a:cs typeface="Times New Roman" panose="02020603050405020304" pitchFamily="18" charset="0"/>
              </a:rPr>
              <a:t>AKADEMİK ALANDA UYGULANACAK ÇALIŞMALAR</a:t>
            </a:r>
          </a:p>
        </p:txBody>
      </p:sp>
      <p:pic>
        <p:nvPicPr>
          <p:cNvPr id="16" name="Resim 15">
            <a:extLst>
              <a:ext uri="{FF2B5EF4-FFF2-40B4-BE49-F238E27FC236}">
                <a16:creationId xmlns:a16="http://schemas.microsoft.com/office/drawing/2014/main" id="{A19BBD91-9866-4601-A066-E076DDCE37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7" name="Resim 16">
            <a:extLst>
              <a:ext uri="{FF2B5EF4-FFF2-40B4-BE49-F238E27FC236}">
                <a16:creationId xmlns:a16="http://schemas.microsoft.com/office/drawing/2014/main" id="{65C9FB84-54F3-4415-B635-E9C00F7D7A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27" name="Resim Yer Tutucusu 13">
            <a:extLst>
              <a:ext uri="{FF2B5EF4-FFF2-40B4-BE49-F238E27FC236}">
                <a16:creationId xmlns:a16="http://schemas.microsoft.com/office/drawing/2014/main" id="{C7631924-0628-4E4B-AF21-BC8F0CEDF1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grpSp>
        <p:nvGrpSpPr>
          <p:cNvPr id="20" name="Hizmet Grup 1">
            <a:extLst>
              <a:ext uri="{FF2B5EF4-FFF2-40B4-BE49-F238E27FC236}">
                <a16:creationId xmlns:a16="http://schemas.microsoft.com/office/drawing/2014/main" id="{EF58E770-4776-4AB8-8E77-B97D024FFD73}"/>
              </a:ext>
            </a:extLst>
          </p:cNvPr>
          <p:cNvGrpSpPr/>
          <p:nvPr/>
        </p:nvGrpSpPr>
        <p:grpSpPr>
          <a:xfrm>
            <a:off x="766482" y="2312501"/>
            <a:ext cx="10549218" cy="2426000"/>
            <a:chOff x="1140907" y="-1102238"/>
            <a:chExt cx="10444824" cy="3040731"/>
          </a:xfrm>
        </p:grpSpPr>
        <p:sp>
          <p:nvSpPr>
            <p:cNvPr id="21" name="Liste No">
              <a:extLst>
                <a:ext uri="{FF2B5EF4-FFF2-40B4-BE49-F238E27FC236}">
                  <a16:creationId xmlns:a16="http://schemas.microsoft.com/office/drawing/2014/main" id="{AAC7775D-221B-440E-8270-BDF26A2AAE1A}"/>
                </a:ext>
              </a:extLst>
            </p:cNvPr>
            <p:cNvSpPr txBox="1"/>
            <p:nvPr/>
          </p:nvSpPr>
          <p:spPr>
            <a:xfrm>
              <a:off x="1140907" y="-1102238"/>
              <a:ext cx="1148862" cy="887261"/>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16</a:t>
              </a:r>
            </a:p>
          </p:txBody>
        </p:sp>
        <p:sp>
          <p:nvSpPr>
            <p:cNvPr id="22" name="Metin">
              <a:extLst>
                <a:ext uri="{FF2B5EF4-FFF2-40B4-BE49-F238E27FC236}">
                  <a16:creationId xmlns:a16="http://schemas.microsoft.com/office/drawing/2014/main" id="{4EDAD43A-C5B0-47B4-95F7-A1E9FBF79364}"/>
                </a:ext>
              </a:extLst>
            </p:cNvPr>
            <p:cNvSpPr txBox="1"/>
            <p:nvPr/>
          </p:nvSpPr>
          <p:spPr>
            <a:xfrm>
              <a:off x="1355090" y="-1001117"/>
              <a:ext cx="10230641" cy="2939610"/>
            </a:xfrm>
            <a:prstGeom prst="rect">
              <a:avLst/>
            </a:prstGeom>
            <a:noFill/>
          </p:spPr>
          <p:txBody>
            <a:bodyPr wrap="square" rtlCol="0">
              <a:spAutoFit/>
            </a:bodyPr>
            <a:lstStyle/>
            <a:p>
              <a:pPr marR="353060" lvl="1" algn="just">
                <a:lnSpc>
                  <a:spcPct val="150000"/>
                </a:lnSpc>
                <a:spcAft>
                  <a:spcPts val="0"/>
                </a:spcAft>
                <a:buClr>
                  <a:srgbClr val="C00000"/>
                </a:buClr>
                <a:buSzPts val="1000"/>
                <a:tabLst>
                  <a:tab pos="803910" algn="l"/>
                </a:tabLs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Tüm Öğretmenlerin Kapsamlı </a:t>
              </a:r>
              <a:r>
                <a:rPr lang="tr-TR" sz="2000" dirty="0">
                  <a:solidFill>
                    <a:srgbClr val="FF0000"/>
                  </a:solidFill>
                  <a:effectLst/>
                  <a:latin typeface="Times New Roman" panose="02020603050405020304" pitchFamily="18" charset="0"/>
                  <a:ea typeface="Times New Roman" panose="02020603050405020304" pitchFamily="18" charset="0"/>
                </a:rPr>
                <a:t>Gelişimsel Rehberlik Modeli</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 ne uygun olarak Rehberlik becerilerinin </a:t>
              </a:r>
              <a:r>
                <a:rPr lang="tr-TR" sz="2000" i="1" dirty="0">
                  <a:solidFill>
                    <a:srgbClr val="FF0000"/>
                  </a:solidFill>
                  <a:effectLst/>
                  <a:latin typeface="Times New Roman" panose="02020603050405020304" pitchFamily="18" charset="0"/>
                  <a:ea typeface="Times New Roman" panose="02020603050405020304" pitchFamily="18" charset="0"/>
                </a:rPr>
                <a:t>(sınıf yönetimi, krize müdahale, zaman yönetimi, stres yönetimi, iletişim becerileri, vb.)</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 geliştirilmesi için rehber </a:t>
              </a:r>
              <a:r>
                <a:rPr lang="tr-TR" sz="2000" dirty="0">
                  <a:solidFill>
                    <a:schemeClr val="bg2">
                      <a:lumMod val="10000"/>
                    </a:schemeClr>
                  </a:solidFill>
                  <a:latin typeface="Times New Roman" panose="02020603050405020304" pitchFamily="18" charset="0"/>
                  <a:ea typeface="Times New Roman" panose="02020603050405020304" pitchFamily="18" charset="0"/>
                </a:rPr>
                <a:t>ö</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ğretmeni olan okullarda Okul Psikolojik Danışma ve Rehberlik Servisi tarafından, rehber </a:t>
              </a:r>
              <a:r>
                <a:rPr lang="tr-TR" sz="2000" dirty="0">
                  <a:solidFill>
                    <a:schemeClr val="bg2">
                      <a:lumMod val="10000"/>
                    </a:schemeClr>
                  </a:solidFill>
                  <a:latin typeface="Times New Roman" panose="02020603050405020304" pitchFamily="18" charset="0"/>
                  <a:ea typeface="Times New Roman" panose="02020603050405020304" pitchFamily="18" charset="0"/>
                </a:rPr>
                <a:t>ö</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ğretmeni olmayan okullarda Rehberlik Araştırma Merkezleri tarafından eğitimler düzenlenir.</a:t>
              </a:r>
              <a:endParaRPr lang="tr-TR" sz="2800" spc="0" dirty="0">
                <a:solidFill>
                  <a:schemeClr val="bg2">
                    <a:lumMod val="10000"/>
                  </a:schemeClr>
                </a:solidFill>
                <a:effectLst/>
                <a:latin typeface="Times New Roman" panose="02020603050405020304" pitchFamily="18" charset="0"/>
                <a:ea typeface="Times New Roman" panose="02020603050405020304" pitchFamily="18" charset="0"/>
              </a:endParaRPr>
            </a:p>
          </p:txBody>
        </p:sp>
      </p:grpSp>
      <p:sp>
        <p:nvSpPr>
          <p:cNvPr id="11" name="Metin kutusu 10">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26/103</a:t>
            </a:r>
            <a:endParaRPr lang="tr-TR" dirty="0">
              <a:solidFill>
                <a:schemeClr val="bg1"/>
              </a:solidFill>
            </a:endParaRPr>
          </a:p>
        </p:txBody>
      </p:sp>
    </p:spTree>
    <p:extLst>
      <p:ext uri="{BB962C8B-B14F-4D97-AF65-F5344CB8AC3E}">
        <p14:creationId xmlns:p14="http://schemas.microsoft.com/office/powerpoint/2010/main" val="154133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pic>
        <p:nvPicPr>
          <p:cNvPr id="13" name="Resim Yer Tutucusu 6">
            <a:extLst>
              <a:ext uri="{FF2B5EF4-FFF2-40B4-BE49-F238E27FC236}">
                <a16:creationId xmlns:a16="http://schemas.microsoft.com/office/drawing/2014/main" id="{48CA5BF5-B131-4B96-82E7-702B0E78BA37}"/>
              </a:ext>
            </a:extLst>
          </p:cNvPr>
          <p:cNvPicPr>
            <a:picLocks noGrp="1" noChangeAspect="1"/>
          </p:cNvPicPr>
          <p:nvPr>
            <p:ph type="pic" sz="quarter" idx="20"/>
          </p:nvPr>
        </p:nvPicPr>
        <p:blipFill>
          <a:blip r:embed="rId3" cstate="print">
            <a:extLst>
              <a:ext uri="{28A0092B-C50C-407E-A947-70E740481C1C}">
                <a14:useLocalDpi xmlns:a14="http://schemas.microsoft.com/office/drawing/2010/main" val="0"/>
              </a:ext>
            </a:extLst>
          </a:blip>
          <a:stretch>
            <a:fillRect/>
          </a:stretch>
        </p:blipFill>
        <p:spPr>
          <a:xfrm>
            <a:off x="3217733" y="1300427"/>
            <a:ext cx="5756533" cy="3078410"/>
          </a:xfrm>
          <a:prstGeom prst="roundRect">
            <a:avLst>
              <a:gd name="adj" fmla="val 8594"/>
            </a:avLst>
          </a:prstGeom>
          <a:solidFill>
            <a:srgbClr val="FFFFFF">
              <a:shade val="85000"/>
            </a:srgbClr>
          </a:solidFill>
          <a:ln>
            <a:noFill/>
          </a:ln>
          <a:effectLst>
            <a:glow rad="63500">
              <a:schemeClr val="accent5">
                <a:satMod val="175000"/>
                <a:alpha val="40000"/>
              </a:schemeClr>
            </a:glow>
            <a:reflection blurRad="12700" stA="38000" endPos="28000" dist="5000" dir="5400000" sy="-100000" algn="bl" rotWithShape="0"/>
          </a:effectLst>
        </p:spPr>
      </p:pic>
      <p:sp>
        <p:nvSpPr>
          <p:cNvPr id="3" name="Metin Yer Tutucusu 2"/>
          <p:cNvSpPr>
            <a:spLocks noGrp="1"/>
          </p:cNvSpPr>
          <p:nvPr>
            <p:ph type="body" sz="quarter" idx="18"/>
          </p:nvPr>
        </p:nvSpPr>
        <p:spPr>
          <a:xfrm>
            <a:off x="685457" y="4459194"/>
            <a:ext cx="10821086" cy="870473"/>
          </a:xfrm>
          <a:effectLst>
            <a:softEdge rad="152400"/>
          </a:effectLst>
        </p:spPr>
        <p:txBody>
          <a:bodyPr anchor="ctr"/>
          <a:lstStyle/>
          <a:p>
            <a:pPr algn="ctr"/>
            <a:r>
              <a:rPr lang="tr-TR" sz="3600" dirty="0">
                <a:solidFill>
                  <a:schemeClr val="bg2">
                    <a:lumMod val="10000"/>
                  </a:schemeClr>
                </a:solidFill>
                <a:latin typeface="Times New Roman" panose="02020603050405020304" pitchFamily="18" charset="0"/>
                <a:cs typeface="Times New Roman" panose="02020603050405020304" pitchFamily="18" charset="0"/>
              </a:rPr>
              <a:t>PROJE ÇALIŞMALARI</a:t>
            </a:r>
          </a:p>
        </p:txBody>
      </p:sp>
      <p:sp>
        <p:nvSpPr>
          <p:cNvPr id="9" name="Metin kutusu 8"/>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2" name="Resim Yer Tutucusu 13">
            <a:extLst>
              <a:ext uri="{FF2B5EF4-FFF2-40B4-BE49-F238E27FC236}">
                <a16:creationId xmlns:a16="http://schemas.microsoft.com/office/drawing/2014/main" id="{1BB48C6A-0F73-420A-AE0F-BDDE90B509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01" r="-1419" b="324"/>
          <a:stretch/>
        </p:blipFill>
        <p:spPr>
          <a:xfrm>
            <a:off x="5084887" y="5353013"/>
            <a:ext cx="2022227" cy="976170"/>
          </a:xfrm>
          <a:prstGeom prst="rect">
            <a:avLst/>
          </a:prstGeom>
          <a:noFill/>
        </p:spPr>
      </p:pic>
      <p:pic>
        <p:nvPicPr>
          <p:cNvPr id="14" name="Resim 13">
            <a:extLst>
              <a:ext uri="{FF2B5EF4-FFF2-40B4-BE49-F238E27FC236}">
                <a16:creationId xmlns:a16="http://schemas.microsoft.com/office/drawing/2014/main" id="{48A0DE35-9CAC-48F8-AC2A-AE6B88CCEE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8877" y="528817"/>
            <a:ext cx="1160718" cy="1160718"/>
          </a:xfrm>
          <a:prstGeom prst="rect">
            <a:avLst/>
          </a:prstGeom>
        </p:spPr>
      </p:pic>
      <p:pic>
        <p:nvPicPr>
          <p:cNvPr id="15" name="Resim 14">
            <a:extLst>
              <a:ext uri="{FF2B5EF4-FFF2-40B4-BE49-F238E27FC236}">
                <a16:creationId xmlns:a16="http://schemas.microsoft.com/office/drawing/2014/main" id="{414F412B-BC0A-4221-8B33-B1F151CA9FD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22406" y="528813"/>
            <a:ext cx="870473" cy="1158579"/>
          </a:xfrm>
          <a:prstGeom prst="rect">
            <a:avLst/>
          </a:prstGeom>
        </p:spPr>
      </p:pic>
      <p:sp>
        <p:nvSpPr>
          <p:cNvPr id="10" name="Metin kutusu 9">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27/103</a:t>
            </a:r>
            <a:endParaRPr lang="tr-TR" dirty="0">
              <a:solidFill>
                <a:schemeClr val="bg1"/>
              </a:solidFill>
            </a:endParaRPr>
          </a:p>
        </p:txBody>
      </p:sp>
    </p:spTree>
    <p:extLst>
      <p:ext uri="{BB962C8B-B14F-4D97-AF65-F5344CB8AC3E}">
        <p14:creationId xmlns:p14="http://schemas.microsoft.com/office/powerpoint/2010/main" val="358607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15" name="Metin Yer Tutucusu 28">
            <a:extLst>
              <a:ext uri="{FF2B5EF4-FFF2-40B4-BE49-F238E27FC236}">
                <a16:creationId xmlns:a16="http://schemas.microsoft.com/office/drawing/2014/main" id="{66180EE0-2614-4F87-891E-0C306E82D196}"/>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000" b="1" dirty="0">
                <a:solidFill>
                  <a:schemeClr val="bg2">
                    <a:lumMod val="10000"/>
                  </a:schemeClr>
                </a:solidFill>
                <a:latin typeface="Times New Roman" panose="02020603050405020304" pitchFamily="18" charset="0"/>
                <a:cs typeface="Times New Roman" panose="02020603050405020304" pitchFamily="18" charset="0"/>
              </a:rPr>
              <a:t>PROJE ÇALIŞMALARI</a:t>
            </a:r>
          </a:p>
        </p:txBody>
      </p:sp>
      <p:pic>
        <p:nvPicPr>
          <p:cNvPr id="16" name="Resim 15">
            <a:extLst>
              <a:ext uri="{FF2B5EF4-FFF2-40B4-BE49-F238E27FC236}">
                <a16:creationId xmlns:a16="http://schemas.microsoft.com/office/drawing/2014/main" id="{A19BBD91-9866-4601-A066-E076DDCE37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7" name="Resim 16">
            <a:extLst>
              <a:ext uri="{FF2B5EF4-FFF2-40B4-BE49-F238E27FC236}">
                <a16:creationId xmlns:a16="http://schemas.microsoft.com/office/drawing/2014/main" id="{65C9FB84-54F3-4415-B635-E9C00F7D7A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grpSp>
        <p:nvGrpSpPr>
          <p:cNvPr id="24" name="Hizmet Grup 1">
            <a:extLst>
              <a:ext uri="{FF2B5EF4-FFF2-40B4-BE49-F238E27FC236}">
                <a16:creationId xmlns:a16="http://schemas.microsoft.com/office/drawing/2014/main" id="{69B88DC4-AF6E-49E7-A7C6-985F47216830}"/>
              </a:ext>
            </a:extLst>
          </p:cNvPr>
          <p:cNvGrpSpPr/>
          <p:nvPr/>
        </p:nvGrpSpPr>
        <p:grpSpPr>
          <a:xfrm>
            <a:off x="766481" y="1599673"/>
            <a:ext cx="10549219" cy="789865"/>
            <a:chOff x="1191357" y="-1320045"/>
            <a:chExt cx="10420906" cy="990011"/>
          </a:xfrm>
        </p:grpSpPr>
        <p:sp>
          <p:nvSpPr>
            <p:cNvPr id="25" name="Liste No">
              <a:extLst>
                <a:ext uri="{FF2B5EF4-FFF2-40B4-BE49-F238E27FC236}">
                  <a16:creationId xmlns:a16="http://schemas.microsoft.com/office/drawing/2014/main" id="{28399DF5-91AC-4E91-91C5-8B8BE6D7C081}"/>
                </a:ext>
              </a:extLst>
            </p:cNvPr>
            <p:cNvSpPr txBox="1"/>
            <p:nvPr/>
          </p:nvSpPr>
          <p:spPr>
            <a:xfrm>
              <a:off x="1191357" y="-1320045"/>
              <a:ext cx="787120" cy="887260"/>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01</a:t>
              </a:r>
            </a:p>
          </p:txBody>
        </p:sp>
        <p:sp>
          <p:nvSpPr>
            <p:cNvPr id="26" name="Metin">
              <a:extLst>
                <a:ext uri="{FF2B5EF4-FFF2-40B4-BE49-F238E27FC236}">
                  <a16:creationId xmlns:a16="http://schemas.microsoft.com/office/drawing/2014/main" id="{0DE472E0-7871-48A5-8FA2-B645EFD4EB08}"/>
                </a:ext>
              </a:extLst>
            </p:cNvPr>
            <p:cNvSpPr txBox="1"/>
            <p:nvPr/>
          </p:nvSpPr>
          <p:spPr>
            <a:xfrm>
              <a:off x="1397958" y="-1243413"/>
              <a:ext cx="10214305" cy="913379"/>
            </a:xfrm>
            <a:prstGeom prst="rect">
              <a:avLst/>
            </a:prstGeom>
            <a:noFill/>
          </p:spPr>
          <p:txBody>
            <a:bodyPr wrap="square" rtlCol="0">
              <a:spAutoFit/>
            </a:bodyPr>
            <a:lstStyle/>
            <a:p>
              <a:pPr marR="353060" lvl="1" algn="just">
                <a:lnSpc>
                  <a:spcPct val="107000"/>
                </a:lnSpc>
                <a:spcAft>
                  <a:spcPts val="0"/>
                </a:spcAft>
                <a:buClr>
                  <a:srgbClr val="C00000"/>
                </a:buClr>
                <a:buSzPts val="1000"/>
                <a:tabLst>
                  <a:tab pos="803910" algn="l"/>
                </a:tabLs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Okul Müdürlükleri tarafından 2021 - 2022 Eğitim - Öğretim yılı içerisinde yüz yüze/çevrimiçi ortamda proje çalışmalarını gerçekleştirecek olan </a:t>
              </a:r>
              <a:r>
                <a:rPr lang="tr-TR" sz="2000" i="1" dirty="0">
                  <a:solidFill>
                    <a:srgbClr val="FF0000"/>
                  </a:solidFill>
                  <a:effectLst/>
                  <a:latin typeface="Times New Roman" panose="02020603050405020304" pitchFamily="18" charset="0"/>
                  <a:ea typeface="Times New Roman" panose="02020603050405020304" pitchFamily="18" charset="0"/>
                </a:rPr>
                <a:t>proje ekipleri</a:t>
              </a:r>
              <a:r>
                <a:rPr lang="tr-TR" sz="2000" i="1" spc="-90" dirty="0">
                  <a:solidFill>
                    <a:srgbClr val="FF0000"/>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oluşturulur.</a:t>
              </a:r>
              <a:endParaRPr lang="tr-TR" sz="2400" spc="0" dirty="0">
                <a:solidFill>
                  <a:schemeClr val="bg2">
                    <a:lumMod val="10000"/>
                  </a:schemeClr>
                </a:solidFill>
                <a:effectLst/>
                <a:latin typeface="Times New Roman" panose="02020603050405020304" pitchFamily="18" charset="0"/>
                <a:ea typeface="Times New Roman" panose="02020603050405020304" pitchFamily="18" charset="0"/>
              </a:endParaRPr>
            </a:p>
          </p:txBody>
        </p:sp>
      </p:grpSp>
      <p:pic>
        <p:nvPicPr>
          <p:cNvPr id="27" name="Resim Yer Tutucusu 13">
            <a:extLst>
              <a:ext uri="{FF2B5EF4-FFF2-40B4-BE49-F238E27FC236}">
                <a16:creationId xmlns:a16="http://schemas.microsoft.com/office/drawing/2014/main" id="{C7631924-0628-4E4B-AF21-BC8F0CEDF1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grpSp>
        <p:nvGrpSpPr>
          <p:cNvPr id="13" name="Hizmet Grup 1">
            <a:extLst>
              <a:ext uri="{FF2B5EF4-FFF2-40B4-BE49-F238E27FC236}">
                <a16:creationId xmlns:a16="http://schemas.microsoft.com/office/drawing/2014/main" id="{52185448-9777-4723-A21F-2C7B0B4829E9}"/>
              </a:ext>
            </a:extLst>
          </p:cNvPr>
          <p:cNvGrpSpPr/>
          <p:nvPr/>
        </p:nvGrpSpPr>
        <p:grpSpPr>
          <a:xfrm>
            <a:off x="762000" y="2893005"/>
            <a:ext cx="6781800" cy="2777882"/>
            <a:chOff x="1132724" y="-1432538"/>
            <a:chExt cx="10479539" cy="3018152"/>
          </a:xfrm>
        </p:grpSpPr>
        <p:sp>
          <p:nvSpPr>
            <p:cNvPr id="14" name="Liste No">
              <a:extLst>
                <a:ext uri="{FF2B5EF4-FFF2-40B4-BE49-F238E27FC236}">
                  <a16:creationId xmlns:a16="http://schemas.microsoft.com/office/drawing/2014/main" id="{F01C3B85-BCE4-418A-8F2F-C9F6F8075895}"/>
                </a:ext>
              </a:extLst>
            </p:cNvPr>
            <p:cNvSpPr txBox="1"/>
            <p:nvPr/>
          </p:nvSpPr>
          <p:spPr>
            <a:xfrm>
              <a:off x="1132724" y="-1432538"/>
              <a:ext cx="1148861" cy="887260"/>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02</a:t>
              </a:r>
            </a:p>
          </p:txBody>
        </p:sp>
        <p:sp>
          <p:nvSpPr>
            <p:cNvPr id="19" name="Metin">
              <a:extLst>
                <a:ext uri="{FF2B5EF4-FFF2-40B4-BE49-F238E27FC236}">
                  <a16:creationId xmlns:a16="http://schemas.microsoft.com/office/drawing/2014/main" id="{DBF35D01-884E-453B-B6E8-E93BEEB17D55}"/>
                </a:ext>
              </a:extLst>
            </p:cNvPr>
            <p:cNvSpPr txBox="1"/>
            <p:nvPr/>
          </p:nvSpPr>
          <p:spPr>
            <a:xfrm>
              <a:off x="1510487" y="-1352973"/>
              <a:ext cx="10101776" cy="2938587"/>
            </a:xfrm>
            <a:prstGeom prst="rect">
              <a:avLst/>
            </a:prstGeom>
            <a:noFill/>
          </p:spPr>
          <p:txBody>
            <a:bodyPr wrap="square" rtlCol="0">
              <a:spAutoFit/>
            </a:bodyPr>
            <a:lstStyle/>
            <a:p>
              <a:pPr marR="353060" lvl="1" algn="just">
                <a:lnSpc>
                  <a:spcPct val="107000"/>
                </a:lnSpc>
                <a:spcAft>
                  <a:spcPts val="0"/>
                </a:spcAft>
                <a:buClr>
                  <a:srgbClr val="C00000"/>
                </a:buClr>
                <a:buSzPts val="1000"/>
                <a:tabLst>
                  <a:tab pos="803910" algn="l"/>
                </a:tabLs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“İl Millî Eğitim Müdürlüğü, İlçe Millî Eğitim Müdürlükleri ile okul/kurumlar tarafından gerekli görülmesi halinde STK’lar ve üniversiteler ile işbirliği yapılarak, her eğitim - öğretim yılında proje programları </a:t>
              </a:r>
              <a:r>
                <a:rPr lang="tr-TR" sz="2000" i="1" dirty="0">
                  <a:solidFill>
                    <a:srgbClr val="FF0000"/>
                  </a:solidFill>
                  <a:effectLst/>
                  <a:latin typeface="Times New Roman" panose="02020603050405020304" pitchFamily="18" charset="0"/>
                  <a:ea typeface="Times New Roman" panose="02020603050405020304" pitchFamily="18" charset="0"/>
                </a:rPr>
                <a:t>(Erasmus+, eTwinning, TÜBİTAK, ulusal ve uluslararası projeler)</a:t>
              </a:r>
              <a:r>
                <a:rPr lang="tr-TR" sz="2000" i="1" spc="-5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hakkında</a:t>
              </a:r>
              <a:r>
                <a:rPr lang="tr-TR" sz="2000" spc="-6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i="1" dirty="0">
                  <a:solidFill>
                    <a:srgbClr val="FF0000"/>
                  </a:solidFill>
                  <a:effectLst/>
                  <a:latin typeface="Times New Roman" panose="02020603050405020304" pitchFamily="18" charset="0"/>
                  <a:ea typeface="Times New Roman" panose="02020603050405020304" pitchFamily="18" charset="0"/>
                </a:rPr>
                <a:t>yüz</a:t>
              </a:r>
              <a:r>
                <a:rPr lang="tr-TR" sz="2000" i="1" spc="-60" dirty="0">
                  <a:solidFill>
                    <a:srgbClr val="FF0000"/>
                  </a:solidFill>
                  <a:effectLst/>
                  <a:latin typeface="Times New Roman" panose="02020603050405020304" pitchFamily="18" charset="0"/>
                  <a:ea typeface="Times New Roman" panose="02020603050405020304" pitchFamily="18" charset="0"/>
                </a:rPr>
                <a:t> </a:t>
              </a:r>
              <a:r>
                <a:rPr lang="tr-TR" sz="2000" i="1" dirty="0">
                  <a:solidFill>
                    <a:srgbClr val="FF0000"/>
                  </a:solidFill>
                  <a:effectLst/>
                  <a:latin typeface="Times New Roman" panose="02020603050405020304" pitchFamily="18" charset="0"/>
                  <a:ea typeface="Times New Roman" panose="02020603050405020304" pitchFamily="18" charset="0"/>
                </a:rPr>
                <a:t>yüze</a:t>
              </a:r>
              <a:r>
                <a:rPr lang="tr-TR" sz="2000" dirty="0">
                  <a:solidFill>
                    <a:srgbClr val="FF0000"/>
                  </a:solidFill>
                  <a:effectLst/>
                  <a:latin typeface="Times New Roman" panose="02020603050405020304" pitchFamily="18" charset="0"/>
                  <a:ea typeface="Times New Roman" panose="02020603050405020304" pitchFamily="18" charset="0"/>
                </a:rPr>
                <a:t>/</a:t>
              </a:r>
              <a:r>
                <a:rPr lang="tr-TR" sz="2000" i="1" dirty="0">
                  <a:solidFill>
                    <a:srgbClr val="FF0000"/>
                  </a:solidFill>
                  <a:effectLst/>
                  <a:latin typeface="Times New Roman" panose="02020603050405020304" pitchFamily="18" charset="0"/>
                  <a:ea typeface="Times New Roman" panose="02020603050405020304" pitchFamily="18" charset="0"/>
                </a:rPr>
                <a:t>çevrimiçi</a:t>
              </a:r>
              <a:r>
                <a:rPr lang="tr-TR" sz="2000" i="1" spc="-60" dirty="0">
                  <a:solidFill>
                    <a:srgbClr val="FF0000"/>
                  </a:solidFill>
                  <a:effectLst/>
                  <a:latin typeface="Times New Roman" panose="02020603050405020304" pitchFamily="18" charset="0"/>
                  <a:ea typeface="Times New Roman" panose="02020603050405020304" pitchFamily="18" charset="0"/>
                </a:rPr>
                <a:t> </a:t>
              </a:r>
              <a:r>
                <a:rPr lang="tr-TR" sz="2000" i="1" dirty="0">
                  <a:solidFill>
                    <a:srgbClr val="FF0000"/>
                  </a:solidFill>
                  <a:effectLst/>
                  <a:latin typeface="Times New Roman" panose="02020603050405020304" pitchFamily="18" charset="0"/>
                  <a:ea typeface="Times New Roman" panose="02020603050405020304" pitchFamily="18" charset="0"/>
                </a:rPr>
                <a:t>bilgilendirme</a:t>
              </a:r>
              <a:r>
                <a:rPr lang="tr-TR" sz="2000" i="1" spc="-55" dirty="0">
                  <a:solidFill>
                    <a:srgbClr val="FF0000"/>
                  </a:solidFill>
                  <a:effectLst/>
                  <a:latin typeface="Times New Roman" panose="02020603050405020304" pitchFamily="18" charset="0"/>
                  <a:ea typeface="Times New Roman" panose="02020603050405020304" pitchFamily="18" charset="0"/>
                </a:rPr>
                <a:t> </a:t>
              </a:r>
              <a:r>
                <a:rPr lang="tr-TR" sz="2000" i="1" dirty="0">
                  <a:solidFill>
                    <a:srgbClr val="FF0000"/>
                  </a:solidFill>
                  <a:effectLst/>
                  <a:latin typeface="Times New Roman" panose="02020603050405020304" pitchFamily="18" charset="0"/>
                  <a:ea typeface="Times New Roman" panose="02020603050405020304" pitchFamily="18" charset="0"/>
                </a:rPr>
                <a:t>toplantıları,</a:t>
              </a:r>
              <a:r>
                <a:rPr lang="tr-TR" sz="2000" i="1" spc="-60" dirty="0">
                  <a:solidFill>
                    <a:srgbClr val="FF0000"/>
                  </a:solidFill>
                  <a:effectLst/>
                  <a:latin typeface="Times New Roman" panose="02020603050405020304" pitchFamily="18" charset="0"/>
                  <a:ea typeface="Times New Roman" panose="02020603050405020304" pitchFamily="18" charset="0"/>
                </a:rPr>
                <a:t> </a:t>
              </a:r>
              <a:r>
                <a:rPr lang="tr-TR" sz="2000" i="1" dirty="0">
                  <a:solidFill>
                    <a:srgbClr val="FF0000"/>
                  </a:solidFill>
                  <a:effectLst/>
                  <a:latin typeface="Times New Roman" panose="02020603050405020304" pitchFamily="18" charset="0"/>
                  <a:ea typeface="Times New Roman" panose="02020603050405020304" pitchFamily="18" charset="0"/>
                </a:rPr>
                <a:t>çalıştaylar</a:t>
              </a:r>
              <a:r>
                <a:rPr lang="tr-TR" sz="2000" i="1" spc="-65" dirty="0">
                  <a:solidFill>
                    <a:srgbClr val="FF0000"/>
                  </a:solidFill>
                  <a:effectLst/>
                  <a:latin typeface="Times New Roman" panose="02020603050405020304" pitchFamily="18" charset="0"/>
                  <a:ea typeface="Times New Roman" panose="02020603050405020304" pitchFamily="18" charset="0"/>
                </a:rPr>
                <a:t> </a:t>
              </a:r>
              <a:r>
                <a:rPr lang="tr-TR" sz="2000" i="1" dirty="0">
                  <a:solidFill>
                    <a:srgbClr val="FF0000"/>
                  </a:solidFill>
                  <a:effectLst/>
                  <a:latin typeface="Times New Roman" panose="02020603050405020304" pitchFamily="18" charset="0"/>
                  <a:ea typeface="Times New Roman" panose="02020603050405020304" pitchFamily="18" charset="0"/>
                </a:rPr>
                <a:t>ve</a:t>
              </a:r>
              <a:r>
                <a:rPr lang="tr-TR" sz="2000" i="1" spc="-55" dirty="0">
                  <a:solidFill>
                    <a:srgbClr val="FF0000"/>
                  </a:solidFill>
                  <a:effectLst/>
                  <a:latin typeface="Times New Roman" panose="02020603050405020304" pitchFamily="18" charset="0"/>
                  <a:ea typeface="Times New Roman" panose="02020603050405020304" pitchFamily="18" charset="0"/>
                </a:rPr>
                <a:t> </a:t>
              </a:r>
              <a:r>
                <a:rPr lang="tr-TR" sz="2000" i="1" dirty="0">
                  <a:solidFill>
                    <a:srgbClr val="FF0000"/>
                  </a:solidFill>
                  <a:effectLst/>
                  <a:latin typeface="Times New Roman" panose="02020603050405020304" pitchFamily="18" charset="0"/>
                  <a:ea typeface="Times New Roman" panose="02020603050405020304" pitchFamily="18" charset="0"/>
                </a:rPr>
                <a:t>eğitimler</a:t>
              </a:r>
              <a:r>
                <a:rPr lang="tr-TR" sz="2000" i="1" spc="-6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düzenlenir.</a:t>
              </a:r>
              <a:endParaRPr lang="tr-TR" sz="2400" spc="0" dirty="0">
                <a:solidFill>
                  <a:schemeClr val="bg2">
                    <a:lumMod val="10000"/>
                  </a:schemeClr>
                </a:solidFill>
                <a:effectLst/>
                <a:latin typeface="Times New Roman" panose="02020603050405020304" pitchFamily="18" charset="0"/>
                <a:ea typeface="Times New Roman" panose="02020603050405020304" pitchFamily="18" charset="0"/>
              </a:endParaRPr>
            </a:p>
          </p:txBody>
        </p:sp>
      </p:grpSp>
      <p:pic>
        <p:nvPicPr>
          <p:cNvPr id="18" name="Resim Yer Tutucusu 36">
            <a:extLst>
              <a:ext uri="{FF2B5EF4-FFF2-40B4-BE49-F238E27FC236}">
                <a16:creationId xmlns:a16="http://schemas.microsoft.com/office/drawing/2014/main" id="{FBC9955D-BF90-4C96-8F74-B4F90A537A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1103" y="4167351"/>
            <a:ext cx="1559686" cy="1041871"/>
          </a:xfrm>
          <a:prstGeom prst="rect">
            <a:avLst/>
          </a:prstGeom>
        </p:spPr>
      </p:pic>
      <p:pic>
        <p:nvPicPr>
          <p:cNvPr id="23" name="Resim Yer Tutucusu 38">
            <a:extLst>
              <a:ext uri="{FF2B5EF4-FFF2-40B4-BE49-F238E27FC236}">
                <a16:creationId xmlns:a16="http://schemas.microsoft.com/office/drawing/2014/main" id="{C289AB5A-83F3-4167-9B3F-0E8253263E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4410" y="4152612"/>
            <a:ext cx="1080926" cy="1087033"/>
          </a:xfrm>
          <a:prstGeom prst="rect">
            <a:avLst/>
          </a:prstGeom>
        </p:spPr>
      </p:pic>
      <p:pic>
        <p:nvPicPr>
          <p:cNvPr id="28" name="Resim Yer Tutucusu 34">
            <a:extLst>
              <a:ext uri="{FF2B5EF4-FFF2-40B4-BE49-F238E27FC236}">
                <a16:creationId xmlns:a16="http://schemas.microsoft.com/office/drawing/2014/main" id="{45FC08F1-498C-4A8A-846B-3228C0DA746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4816" b="-44816"/>
          <a:stretch/>
        </p:blipFill>
        <p:spPr>
          <a:xfrm>
            <a:off x="9054725" y="2933465"/>
            <a:ext cx="1124700" cy="1124700"/>
          </a:xfrm>
          <a:prstGeom prst="rect">
            <a:avLst/>
          </a:prstGeom>
        </p:spPr>
      </p:pic>
      <p:pic>
        <p:nvPicPr>
          <p:cNvPr id="29" name="Resim Yer Tutucusu 33">
            <a:extLst>
              <a:ext uri="{FF2B5EF4-FFF2-40B4-BE49-F238E27FC236}">
                <a16:creationId xmlns:a16="http://schemas.microsoft.com/office/drawing/2014/main" id="{617A3C22-147D-4B9A-B0B1-185950B295D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782" r="-16782"/>
          <a:stretch/>
        </p:blipFill>
        <p:spPr>
          <a:xfrm>
            <a:off x="7389426" y="3059698"/>
            <a:ext cx="860120" cy="860120"/>
          </a:xfrm>
          <a:prstGeom prst="rect">
            <a:avLst/>
          </a:prstGeom>
        </p:spPr>
      </p:pic>
      <p:sp>
        <p:nvSpPr>
          <p:cNvPr id="20" name="Metin kutusu 19">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28/103</a:t>
            </a:r>
            <a:endParaRPr lang="tr-TR" dirty="0">
              <a:solidFill>
                <a:schemeClr val="bg1"/>
              </a:solidFill>
            </a:endParaRPr>
          </a:p>
        </p:txBody>
      </p:sp>
    </p:spTree>
    <p:extLst>
      <p:ext uri="{BB962C8B-B14F-4D97-AF65-F5344CB8AC3E}">
        <p14:creationId xmlns:p14="http://schemas.microsoft.com/office/powerpoint/2010/main" val="11132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6" name="Resim 15">
            <a:extLst>
              <a:ext uri="{FF2B5EF4-FFF2-40B4-BE49-F238E27FC236}">
                <a16:creationId xmlns:a16="http://schemas.microsoft.com/office/drawing/2014/main" id="{A19BBD91-9866-4601-A066-E076DDCE37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7" name="Resim 16">
            <a:extLst>
              <a:ext uri="{FF2B5EF4-FFF2-40B4-BE49-F238E27FC236}">
                <a16:creationId xmlns:a16="http://schemas.microsoft.com/office/drawing/2014/main" id="{65C9FB84-54F3-4415-B635-E9C00F7D7A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grpSp>
        <p:nvGrpSpPr>
          <p:cNvPr id="24" name="Hizmet Grup 1">
            <a:extLst>
              <a:ext uri="{FF2B5EF4-FFF2-40B4-BE49-F238E27FC236}">
                <a16:creationId xmlns:a16="http://schemas.microsoft.com/office/drawing/2014/main" id="{69B88DC4-AF6E-49E7-A7C6-985F47216830}"/>
              </a:ext>
            </a:extLst>
          </p:cNvPr>
          <p:cNvGrpSpPr/>
          <p:nvPr/>
        </p:nvGrpSpPr>
        <p:grpSpPr>
          <a:xfrm>
            <a:off x="766482" y="1535889"/>
            <a:ext cx="10549218" cy="819385"/>
            <a:chOff x="1140908" y="-1341005"/>
            <a:chExt cx="10471355" cy="1027013"/>
          </a:xfrm>
        </p:grpSpPr>
        <p:sp>
          <p:nvSpPr>
            <p:cNvPr id="25" name="Liste No">
              <a:extLst>
                <a:ext uri="{FF2B5EF4-FFF2-40B4-BE49-F238E27FC236}">
                  <a16:creationId xmlns:a16="http://schemas.microsoft.com/office/drawing/2014/main" id="{28399DF5-91AC-4E91-91C5-8B8BE6D7C081}"/>
                </a:ext>
              </a:extLst>
            </p:cNvPr>
            <p:cNvSpPr txBox="1"/>
            <p:nvPr/>
          </p:nvSpPr>
          <p:spPr>
            <a:xfrm>
              <a:off x="1140908" y="-1341005"/>
              <a:ext cx="777159" cy="887261"/>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03</a:t>
              </a:r>
            </a:p>
          </p:txBody>
        </p:sp>
        <p:sp>
          <p:nvSpPr>
            <p:cNvPr id="26" name="Metin">
              <a:extLst>
                <a:ext uri="{FF2B5EF4-FFF2-40B4-BE49-F238E27FC236}">
                  <a16:creationId xmlns:a16="http://schemas.microsoft.com/office/drawing/2014/main" id="{0DE472E0-7871-48A5-8FA2-B645EFD4EB08}"/>
                </a:ext>
              </a:extLst>
            </p:cNvPr>
            <p:cNvSpPr txBox="1"/>
            <p:nvPr/>
          </p:nvSpPr>
          <p:spPr>
            <a:xfrm>
              <a:off x="1297888" y="-1227373"/>
              <a:ext cx="10314375" cy="913381"/>
            </a:xfrm>
            <a:prstGeom prst="rect">
              <a:avLst/>
            </a:prstGeom>
            <a:noFill/>
          </p:spPr>
          <p:txBody>
            <a:bodyPr wrap="square" rtlCol="0">
              <a:spAutoFit/>
            </a:bodyPr>
            <a:lstStyle/>
            <a:p>
              <a:pPr marR="353060" lvl="1" algn="just">
                <a:lnSpc>
                  <a:spcPct val="107000"/>
                </a:lnSpc>
                <a:spcAft>
                  <a:spcPts val="0"/>
                </a:spcAft>
                <a:buClr>
                  <a:srgbClr val="C00000"/>
                </a:buClr>
                <a:buSzPts val="1000"/>
                <a:tabLst>
                  <a:tab pos="803910" algn="l"/>
                </a:tabLs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Yönetici, öğretmenlerin </a:t>
              </a:r>
              <a:r>
                <a:rPr lang="tr-TR" sz="2000" dirty="0">
                  <a:solidFill>
                    <a:srgbClr val="FF0000"/>
                  </a:solidFill>
                  <a:effectLst/>
                  <a:latin typeface="Times New Roman" panose="02020603050405020304" pitchFamily="18" charset="0"/>
                  <a:ea typeface="Times New Roman" panose="02020603050405020304" pitchFamily="18" charset="0"/>
                </a:rPr>
                <a:t>mesleki ve dil yeterlik</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leri ile öğrencilerin </a:t>
              </a:r>
              <a:r>
                <a:rPr lang="tr-TR" sz="2000" dirty="0">
                  <a:solidFill>
                    <a:srgbClr val="FF0000"/>
                  </a:solidFill>
                  <a:effectLst/>
                  <a:latin typeface="Times New Roman" panose="02020603050405020304" pitchFamily="18" charset="0"/>
                  <a:ea typeface="Times New Roman" panose="02020603050405020304" pitchFamily="18" charset="0"/>
                </a:rPr>
                <a:t>işbaşı eğitimleri ve yabancı dil becerilerinin geliştirilmesi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amacıyla yurtdışı hareketlilik projeleri</a:t>
              </a:r>
              <a:r>
                <a:rPr lang="tr-TR" sz="2000" spc="-1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hazırlanır.</a:t>
              </a:r>
              <a:endParaRPr lang="tr-TR" sz="2400" spc="0" dirty="0">
                <a:solidFill>
                  <a:schemeClr val="bg2">
                    <a:lumMod val="10000"/>
                  </a:schemeClr>
                </a:solidFill>
                <a:effectLst/>
                <a:latin typeface="Times New Roman" panose="02020603050405020304" pitchFamily="18" charset="0"/>
                <a:ea typeface="Times New Roman" panose="02020603050405020304" pitchFamily="18" charset="0"/>
              </a:endParaRPr>
            </a:p>
          </p:txBody>
        </p:sp>
      </p:grpSp>
      <p:pic>
        <p:nvPicPr>
          <p:cNvPr id="27" name="Resim Yer Tutucusu 13">
            <a:extLst>
              <a:ext uri="{FF2B5EF4-FFF2-40B4-BE49-F238E27FC236}">
                <a16:creationId xmlns:a16="http://schemas.microsoft.com/office/drawing/2014/main" id="{C7631924-0628-4E4B-AF21-BC8F0CEDF1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grpSp>
        <p:nvGrpSpPr>
          <p:cNvPr id="13" name="Hizmet Grup 1">
            <a:extLst>
              <a:ext uri="{FF2B5EF4-FFF2-40B4-BE49-F238E27FC236}">
                <a16:creationId xmlns:a16="http://schemas.microsoft.com/office/drawing/2014/main" id="{52185448-9777-4723-A21F-2C7B0B4829E9}"/>
              </a:ext>
            </a:extLst>
          </p:cNvPr>
          <p:cNvGrpSpPr/>
          <p:nvPr/>
        </p:nvGrpSpPr>
        <p:grpSpPr>
          <a:xfrm>
            <a:off x="762001" y="2832782"/>
            <a:ext cx="10553699" cy="817549"/>
            <a:chOff x="1260302" y="-1424363"/>
            <a:chExt cx="10338695" cy="1024711"/>
          </a:xfrm>
        </p:grpSpPr>
        <p:sp>
          <p:nvSpPr>
            <p:cNvPr id="14" name="Liste No">
              <a:extLst>
                <a:ext uri="{FF2B5EF4-FFF2-40B4-BE49-F238E27FC236}">
                  <a16:creationId xmlns:a16="http://schemas.microsoft.com/office/drawing/2014/main" id="{F01C3B85-BCE4-418A-8F2F-C9F6F8075895}"/>
                </a:ext>
              </a:extLst>
            </p:cNvPr>
            <p:cNvSpPr txBox="1"/>
            <p:nvPr/>
          </p:nvSpPr>
          <p:spPr>
            <a:xfrm>
              <a:off x="1260302" y="-1424363"/>
              <a:ext cx="772401" cy="887261"/>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04</a:t>
              </a:r>
            </a:p>
          </p:txBody>
        </p:sp>
        <p:sp>
          <p:nvSpPr>
            <p:cNvPr id="19" name="Metin">
              <a:extLst>
                <a:ext uri="{FF2B5EF4-FFF2-40B4-BE49-F238E27FC236}">
                  <a16:creationId xmlns:a16="http://schemas.microsoft.com/office/drawing/2014/main" id="{DBF35D01-884E-453B-B6E8-E93BEEB17D55}"/>
                </a:ext>
              </a:extLst>
            </p:cNvPr>
            <p:cNvSpPr txBox="1"/>
            <p:nvPr/>
          </p:nvSpPr>
          <p:spPr>
            <a:xfrm>
              <a:off x="1497221" y="-1313032"/>
              <a:ext cx="10101776" cy="913380"/>
            </a:xfrm>
            <a:prstGeom prst="rect">
              <a:avLst/>
            </a:prstGeom>
            <a:noFill/>
          </p:spPr>
          <p:txBody>
            <a:bodyPr wrap="square" rtlCol="0">
              <a:spAutoFit/>
            </a:bodyPr>
            <a:lstStyle/>
            <a:p>
              <a:pPr marR="353060" lvl="1" algn="just">
                <a:lnSpc>
                  <a:spcPct val="107000"/>
                </a:lnSpc>
                <a:spcAft>
                  <a:spcPts val="0"/>
                </a:spcAft>
                <a:buClr>
                  <a:srgbClr val="C00000"/>
                </a:buClr>
                <a:buSzPts val="1000"/>
                <a:tabLst>
                  <a:tab pos="803910" algn="l"/>
                </a:tabLs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İlimizdeki tüm okullar arasında sosyal</a:t>
              </a:r>
              <a:r>
                <a:rPr lang="tr-TR" sz="2000" spc="-3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dayanışma</a:t>
              </a:r>
              <a:r>
                <a:rPr lang="tr-TR" sz="2000" spc="-1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ve</a:t>
              </a:r>
              <a:r>
                <a:rPr lang="tr-TR" sz="2000" spc="-2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bütünleşmeyi</a:t>
              </a:r>
              <a:r>
                <a:rPr lang="tr-TR" sz="2000" spc="-3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artırmak</a:t>
              </a:r>
              <a:r>
                <a:rPr lang="tr-TR" sz="2000" spc="-1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için ortak </a:t>
              </a:r>
              <a:r>
                <a:rPr lang="tr-TR" sz="2000" dirty="0">
                  <a:solidFill>
                    <a:srgbClr val="FF0000"/>
                  </a:solidFill>
                  <a:effectLst/>
                  <a:latin typeface="Times New Roman" panose="02020603050405020304" pitchFamily="18" charset="0"/>
                  <a:ea typeface="Times New Roman" panose="02020603050405020304" pitchFamily="18" charset="0"/>
                </a:rPr>
                <a:t>proje ve platformlar</a:t>
              </a:r>
              <a:r>
                <a:rPr lang="tr-TR" sz="2000" spc="-5" dirty="0">
                  <a:solidFill>
                    <a:srgbClr val="FF0000"/>
                  </a:solidFill>
                  <a:effectLst/>
                  <a:latin typeface="Times New Roman" panose="02020603050405020304" pitchFamily="18" charset="0"/>
                  <a:ea typeface="Times New Roman" panose="02020603050405020304" pitchFamily="18" charset="0"/>
                </a:rPr>
                <a:t> </a:t>
              </a:r>
              <a:r>
                <a:rPr lang="tr-TR" sz="2000" dirty="0">
                  <a:solidFill>
                    <a:srgbClr val="FF0000"/>
                  </a:solidFill>
                  <a:effectLst/>
                  <a:latin typeface="Times New Roman" panose="02020603050405020304" pitchFamily="18" charset="0"/>
                  <a:ea typeface="Times New Roman" panose="02020603050405020304" pitchFamily="18" charset="0"/>
                </a:rPr>
                <a:t>oluşturulur</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a:t>
              </a:r>
              <a:endParaRPr lang="tr-TR" sz="2400" spc="0" dirty="0">
                <a:solidFill>
                  <a:schemeClr val="bg2">
                    <a:lumMod val="10000"/>
                  </a:schemeClr>
                </a:solidFill>
                <a:effectLst/>
                <a:latin typeface="Times New Roman" panose="02020603050405020304" pitchFamily="18" charset="0"/>
                <a:ea typeface="Times New Roman" panose="02020603050405020304" pitchFamily="18" charset="0"/>
              </a:endParaRPr>
            </a:p>
          </p:txBody>
        </p:sp>
      </p:grpSp>
      <p:grpSp>
        <p:nvGrpSpPr>
          <p:cNvPr id="20" name="Hizmet Grup 1">
            <a:extLst>
              <a:ext uri="{FF2B5EF4-FFF2-40B4-BE49-F238E27FC236}">
                <a16:creationId xmlns:a16="http://schemas.microsoft.com/office/drawing/2014/main" id="{EF58E770-4776-4AB8-8E77-B97D024FFD73}"/>
              </a:ext>
            </a:extLst>
          </p:cNvPr>
          <p:cNvGrpSpPr/>
          <p:nvPr/>
        </p:nvGrpSpPr>
        <p:grpSpPr>
          <a:xfrm>
            <a:off x="767503" y="4101489"/>
            <a:ext cx="10784541" cy="1432818"/>
            <a:chOff x="1169652" y="-1350947"/>
            <a:chExt cx="10442611" cy="1795884"/>
          </a:xfrm>
        </p:grpSpPr>
        <p:sp>
          <p:nvSpPr>
            <p:cNvPr id="21" name="Liste No">
              <a:extLst>
                <a:ext uri="{FF2B5EF4-FFF2-40B4-BE49-F238E27FC236}">
                  <a16:creationId xmlns:a16="http://schemas.microsoft.com/office/drawing/2014/main" id="{AAC7775D-221B-440E-8270-BDF26A2AAE1A}"/>
                </a:ext>
              </a:extLst>
            </p:cNvPr>
            <p:cNvSpPr txBox="1"/>
            <p:nvPr/>
          </p:nvSpPr>
          <p:spPr>
            <a:xfrm>
              <a:off x="1169652" y="-1350947"/>
              <a:ext cx="702132" cy="887261"/>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05</a:t>
              </a:r>
            </a:p>
          </p:txBody>
        </p:sp>
        <p:sp>
          <p:nvSpPr>
            <p:cNvPr id="22" name="Metin">
              <a:extLst>
                <a:ext uri="{FF2B5EF4-FFF2-40B4-BE49-F238E27FC236}">
                  <a16:creationId xmlns:a16="http://schemas.microsoft.com/office/drawing/2014/main" id="{4EDAD43A-C5B0-47B4-95F7-A1E9FBF79364}"/>
                </a:ext>
              </a:extLst>
            </p:cNvPr>
            <p:cNvSpPr txBox="1"/>
            <p:nvPr/>
          </p:nvSpPr>
          <p:spPr>
            <a:xfrm>
              <a:off x="1328807" y="-1293979"/>
              <a:ext cx="10283456" cy="1738916"/>
            </a:xfrm>
            <a:prstGeom prst="rect">
              <a:avLst/>
            </a:prstGeom>
            <a:noFill/>
          </p:spPr>
          <p:txBody>
            <a:bodyPr wrap="square" rtlCol="0">
              <a:spAutoFit/>
            </a:bodyPr>
            <a:lstStyle/>
            <a:p>
              <a:pPr marR="353060" lvl="1" algn="just">
                <a:lnSpc>
                  <a:spcPct val="107000"/>
                </a:lnSpc>
                <a:spcAft>
                  <a:spcPts val="0"/>
                </a:spcAft>
                <a:buClr>
                  <a:srgbClr val="C00000"/>
                </a:buClr>
                <a:buSzPts val="1000"/>
                <a:tabLst>
                  <a:tab pos="803910" algn="l"/>
                </a:tabLs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TÜBİTAK projeleri kapsamında yer alan </a:t>
              </a:r>
              <a:r>
                <a:rPr lang="tr-TR" sz="2000" dirty="0">
                  <a:solidFill>
                    <a:srgbClr val="FF0000"/>
                  </a:solidFill>
                  <a:effectLst/>
                  <a:latin typeface="Times New Roman" panose="02020603050405020304" pitchFamily="18" charset="0"/>
                  <a:ea typeface="Times New Roman" panose="02020603050405020304" pitchFamily="18" charset="0"/>
                </a:rPr>
                <a:t>2204 Projelerinin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modüle girişi yapılması noktasında derece alan, Bölge/Türkiye finaline davet edilen projelerin </a:t>
              </a:r>
              <a:r>
                <a:rPr lang="tr-TR" sz="2000" b="1" i="1" dirty="0">
                  <a:solidFill>
                    <a:srgbClr val="FF0000"/>
                  </a:solidFill>
                  <a:effectLst/>
                  <a:latin typeface="Times New Roman" panose="02020603050405020304" pitchFamily="18" charset="0"/>
                  <a:ea typeface="Times New Roman" panose="02020603050405020304" pitchFamily="18" charset="0"/>
                </a:rPr>
                <a:t>hem yarışmalar, hem de projeler kısmına</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 girişi yapılır. Diğer TÜBİTAK projelerinin </a:t>
              </a:r>
              <a:r>
                <a:rPr lang="tr-TR" sz="2000" dirty="0">
                  <a:solidFill>
                    <a:srgbClr val="FF0000"/>
                  </a:solidFill>
                  <a:effectLst/>
                  <a:latin typeface="Times New Roman" panose="02020603050405020304" pitchFamily="18" charset="0"/>
                  <a:ea typeface="Times New Roman" panose="02020603050405020304" pitchFamily="18" charset="0"/>
                </a:rPr>
                <a:t>( 4004, 4005, 4006, 4007 vb. ) </a:t>
              </a:r>
              <a:r>
                <a:rPr lang="tr-TR" sz="2000" i="1" dirty="0">
                  <a:solidFill>
                    <a:srgbClr val="FF0000"/>
                  </a:solidFill>
                  <a:effectLst/>
                  <a:latin typeface="Times New Roman" panose="02020603050405020304" pitchFamily="18" charset="0"/>
                  <a:ea typeface="Times New Roman" panose="02020603050405020304" pitchFamily="18" charset="0"/>
                </a:rPr>
                <a:t>sadece projeler modülüne</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 girişi yapılmalıdır.</a:t>
              </a:r>
              <a:endParaRPr lang="tr-TR" sz="2800" spc="0" dirty="0">
                <a:solidFill>
                  <a:schemeClr val="bg2">
                    <a:lumMod val="10000"/>
                  </a:schemeClr>
                </a:solidFill>
                <a:effectLst/>
                <a:latin typeface="Times New Roman" panose="02020603050405020304" pitchFamily="18" charset="0"/>
                <a:ea typeface="Times New Roman" panose="02020603050405020304" pitchFamily="18" charset="0"/>
              </a:endParaRPr>
            </a:p>
          </p:txBody>
        </p:sp>
      </p:grpSp>
      <p:sp>
        <p:nvSpPr>
          <p:cNvPr id="18" name="Metin Yer Tutucusu 28">
            <a:extLst>
              <a:ext uri="{FF2B5EF4-FFF2-40B4-BE49-F238E27FC236}">
                <a16:creationId xmlns:a16="http://schemas.microsoft.com/office/drawing/2014/main" id="{22712385-0492-4DE6-A823-DB7278539FEE}"/>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000" b="1" dirty="0">
                <a:solidFill>
                  <a:schemeClr val="bg2">
                    <a:lumMod val="10000"/>
                  </a:schemeClr>
                </a:solidFill>
                <a:latin typeface="Times New Roman" panose="02020603050405020304" pitchFamily="18" charset="0"/>
                <a:cs typeface="Times New Roman" panose="02020603050405020304" pitchFamily="18" charset="0"/>
              </a:rPr>
              <a:t>PROJE ÇALIŞMALARI</a:t>
            </a:r>
          </a:p>
        </p:txBody>
      </p:sp>
      <p:sp>
        <p:nvSpPr>
          <p:cNvPr id="23" name="Metin kutusu 22">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29/103</a:t>
            </a:r>
            <a:endParaRPr lang="tr-TR" dirty="0">
              <a:solidFill>
                <a:schemeClr val="bg1"/>
              </a:solidFill>
            </a:endParaRPr>
          </a:p>
        </p:txBody>
      </p:sp>
    </p:spTree>
    <p:extLst>
      <p:ext uri="{BB962C8B-B14F-4D97-AF65-F5344CB8AC3E}">
        <p14:creationId xmlns:p14="http://schemas.microsoft.com/office/powerpoint/2010/main" val="57571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anim calcmode="lin" valueType="num">
                                      <p:cBhvr>
                                        <p:cTn id="20" dur="500" fill="hold"/>
                                        <p:tgtEl>
                                          <p:spTgt spid="20"/>
                                        </p:tgtEl>
                                        <p:attrNameLst>
                                          <p:attrName>ppt_x</p:attrName>
                                        </p:attrNameLst>
                                      </p:cBhvr>
                                      <p:tavLst>
                                        <p:tav tm="0">
                                          <p:val>
                                            <p:strVal val="#ppt_x"/>
                                          </p:val>
                                        </p:tav>
                                        <p:tav tm="100000">
                                          <p:val>
                                            <p:strVal val="#ppt_x"/>
                                          </p:val>
                                        </p:tav>
                                      </p:tavLst>
                                    </p:anim>
                                    <p:anim calcmode="lin" valueType="num">
                                      <p:cBhvr>
                                        <p:cTn id="21"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a:extLst>
              <a:ext uri="{FF2B5EF4-FFF2-40B4-BE49-F238E27FC236}">
                <a16:creationId xmlns:a16="http://schemas.microsoft.com/office/drawing/2014/main" id="{4259699E-082F-4CCF-BF1B-9EC7ABA186F4}"/>
              </a:ext>
            </a:extLst>
          </p:cNvPr>
          <p:cNvSpPr>
            <a:spLocks noGrp="1"/>
          </p:cNvSpPr>
          <p:nvPr>
            <p:ph type="title"/>
          </p:nvPr>
        </p:nvSpPr>
        <p:spPr>
          <a:xfrm>
            <a:off x="2897841" y="912254"/>
            <a:ext cx="6396318" cy="661998"/>
          </a:xfrm>
          <a:ln>
            <a:solidFill>
              <a:schemeClr val="bg2">
                <a:lumMod val="25000"/>
              </a:schemeClr>
            </a:solidFill>
          </a:ln>
        </p:spPr>
        <p:txBody>
          <a:bodyPr>
            <a:noAutofit/>
          </a:bodyPr>
          <a:lstStyle/>
          <a:p>
            <a:r>
              <a:rPr lang="tr-TR" sz="3600" b="1" dirty="0">
                <a:solidFill>
                  <a:schemeClr val="bg2">
                    <a:lumMod val="10000"/>
                  </a:schemeClr>
                </a:solidFill>
                <a:latin typeface="Times New Roman" panose="02020603050405020304" pitchFamily="18" charset="0"/>
                <a:cs typeface="Times New Roman" panose="02020603050405020304" pitchFamily="18" charset="0"/>
              </a:rPr>
              <a:t>LOGOMUZ</a:t>
            </a:r>
          </a:p>
        </p:txBody>
      </p:sp>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6519" y="2069731"/>
            <a:ext cx="8198962" cy="4022893"/>
          </a:xfrm>
          <a:prstGeom prst="rect">
            <a:avLst/>
          </a:prstGeom>
        </p:spPr>
      </p:pic>
      <p:sp>
        <p:nvSpPr>
          <p:cNvPr id="6" name="Metin kutusu 5"/>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8" name="Resim 7">
            <a:extLst>
              <a:ext uri="{FF2B5EF4-FFF2-40B4-BE49-F238E27FC236}">
                <a16:creationId xmlns:a16="http://schemas.microsoft.com/office/drawing/2014/main" id="{936FBCE9-D532-4419-9086-8799ED388D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3828" y="647685"/>
            <a:ext cx="1523045" cy="1523045"/>
          </a:xfrm>
          <a:prstGeom prst="rect">
            <a:avLst/>
          </a:prstGeom>
        </p:spPr>
      </p:pic>
      <p:pic>
        <p:nvPicPr>
          <p:cNvPr id="9" name="Resim 8">
            <a:extLst>
              <a:ext uri="{FF2B5EF4-FFF2-40B4-BE49-F238E27FC236}">
                <a16:creationId xmlns:a16="http://schemas.microsoft.com/office/drawing/2014/main" id="{8504DF58-4E97-450A-9253-32541C1F1D2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59422" y="532346"/>
            <a:ext cx="1144306" cy="1523045"/>
          </a:xfrm>
          <a:prstGeom prst="rect">
            <a:avLst/>
          </a:prstGeom>
        </p:spPr>
      </p:pic>
      <p:sp>
        <p:nvSpPr>
          <p:cNvPr id="10" name="Metin kutusu 9">
            <a:extLst>
              <a:ext uri="{FF2B5EF4-FFF2-40B4-BE49-F238E27FC236}">
                <a16:creationId xmlns:a16="http://schemas.microsoft.com/office/drawing/2014/main" id="{4536C144-00C8-453E-AC4E-902BA253CCB4}"/>
              </a:ext>
            </a:extLst>
          </p:cNvPr>
          <p:cNvSpPr txBox="1"/>
          <p:nvPr/>
        </p:nvSpPr>
        <p:spPr>
          <a:xfrm>
            <a:off x="11207037" y="6505996"/>
            <a:ext cx="761747" cy="369332"/>
          </a:xfrm>
          <a:prstGeom prst="rect">
            <a:avLst/>
          </a:prstGeom>
          <a:noFill/>
        </p:spPr>
        <p:txBody>
          <a:bodyPr wrap="none" rtlCol="0">
            <a:spAutoFit/>
          </a:bodyPr>
          <a:lstStyle/>
          <a:p>
            <a:r>
              <a:rPr lang="tr-TR" dirty="0">
                <a:solidFill>
                  <a:schemeClr val="bg1"/>
                </a:solidFill>
              </a:rPr>
              <a:t>3</a:t>
            </a:r>
            <a:r>
              <a:rPr lang="tr-TR" dirty="0" smtClean="0">
                <a:solidFill>
                  <a:schemeClr val="bg1"/>
                </a:solidFill>
              </a:rPr>
              <a:t>/103</a:t>
            </a:r>
            <a:endParaRPr lang="tr-TR" dirty="0">
              <a:solidFill>
                <a:schemeClr val="bg1"/>
              </a:solidFill>
            </a:endParaRPr>
          </a:p>
        </p:txBody>
      </p:sp>
    </p:spTree>
    <p:extLst>
      <p:ext uri="{BB962C8B-B14F-4D97-AF65-F5344CB8AC3E}">
        <p14:creationId xmlns:p14="http://schemas.microsoft.com/office/powerpoint/2010/main" val="52739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1"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6" name="Resim 15">
            <a:extLst>
              <a:ext uri="{FF2B5EF4-FFF2-40B4-BE49-F238E27FC236}">
                <a16:creationId xmlns:a16="http://schemas.microsoft.com/office/drawing/2014/main" id="{A19BBD91-9866-4601-A066-E076DDCE37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7" name="Resim 16">
            <a:extLst>
              <a:ext uri="{FF2B5EF4-FFF2-40B4-BE49-F238E27FC236}">
                <a16:creationId xmlns:a16="http://schemas.microsoft.com/office/drawing/2014/main" id="{65C9FB84-54F3-4415-B635-E9C00F7D7A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grpSp>
        <p:nvGrpSpPr>
          <p:cNvPr id="24" name="Hizmet Grup 1">
            <a:extLst>
              <a:ext uri="{FF2B5EF4-FFF2-40B4-BE49-F238E27FC236}">
                <a16:creationId xmlns:a16="http://schemas.microsoft.com/office/drawing/2014/main" id="{69B88DC4-AF6E-49E7-A7C6-985F47216830}"/>
              </a:ext>
            </a:extLst>
          </p:cNvPr>
          <p:cNvGrpSpPr/>
          <p:nvPr/>
        </p:nvGrpSpPr>
        <p:grpSpPr>
          <a:xfrm>
            <a:off x="766483" y="2267932"/>
            <a:ext cx="10555942" cy="1145476"/>
            <a:chOff x="1163269" y="-1336956"/>
            <a:chExt cx="10448994" cy="1435733"/>
          </a:xfrm>
        </p:grpSpPr>
        <p:sp>
          <p:nvSpPr>
            <p:cNvPr id="25" name="Liste No">
              <a:extLst>
                <a:ext uri="{FF2B5EF4-FFF2-40B4-BE49-F238E27FC236}">
                  <a16:creationId xmlns:a16="http://schemas.microsoft.com/office/drawing/2014/main" id="{28399DF5-91AC-4E91-91C5-8B8BE6D7C081}"/>
                </a:ext>
              </a:extLst>
            </p:cNvPr>
            <p:cNvSpPr txBox="1"/>
            <p:nvPr/>
          </p:nvSpPr>
          <p:spPr>
            <a:xfrm>
              <a:off x="1163269" y="-1336956"/>
              <a:ext cx="695166" cy="887261"/>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06</a:t>
              </a:r>
            </a:p>
          </p:txBody>
        </p:sp>
        <p:sp>
          <p:nvSpPr>
            <p:cNvPr id="26" name="Metin">
              <a:extLst>
                <a:ext uri="{FF2B5EF4-FFF2-40B4-BE49-F238E27FC236}">
                  <a16:creationId xmlns:a16="http://schemas.microsoft.com/office/drawing/2014/main" id="{0DE472E0-7871-48A5-8FA2-B645EFD4EB08}"/>
                </a:ext>
              </a:extLst>
            </p:cNvPr>
            <p:cNvSpPr txBox="1"/>
            <p:nvPr/>
          </p:nvSpPr>
          <p:spPr>
            <a:xfrm>
              <a:off x="1325329" y="-1227373"/>
              <a:ext cx="10286934" cy="1326150"/>
            </a:xfrm>
            <a:prstGeom prst="rect">
              <a:avLst/>
            </a:prstGeom>
            <a:noFill/>
          </p:spPr>
          <p:txBody>
            <a:bodyPr wrap="square" rtlCol="0">
              <a:spAutoFit/>
            </a:bodyPr>
            <a:lstStyle/>
            <a:p>
              <a:pPr marR="353060" lvl="1" algn="just">
                <a:lnSpc>
                  <a:spcPct val="107000"/>
                </a:lnSpc>
                <a:spcAft>
                  <a:spcPts val="0"/>
                </a:spcAft>
                <a:buClr>
                  <a:srgbClr val="C00000"/>
                </a:buClr>
                <a:buSzPts val="1000"/>
                <a:tabLst>
                  <a:tab pos="803910" algn="l"/>
                </a:tabLs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TEKNOFEST projelerinin modüle girişi yapılırken derece alan, hakem değerlendirmesini geçen ve finale davet edilen projelerin </a:t>
              </a:r>
              <a:r>
                <a:rPr lang="tr-TR" sz="2000" b="1" i="1" dirty="0">
                  <a:solidFill>
                    <a:srgbClr val="FF0000"/>
                  </a:solidFill>
                  <a:effectLst/>
                  <a:latin typeface="Times New Roman" panose="02020603050405020304" pitchFamily="18" charset="0"/>
                  <a:ea typeface="Times New Roman" panose="02020603050405020304" pitchFamily="18" charset="0"/>
                </a:rPr>
                <a:t>hem yarışmalar, hem de projeler kısmına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girişi yapılır.</a:t>
              </a:r>
              <a:endParaRPr lang="tr-TR" sz="2800" spc="0" dirty="0">
                <a:solidFill>
                  <a:schemeClr val="bg2">
                    <a:lumMod val="10000"/>
                  </a:schemeClr>
                </a:solidFill>
                <a:effectLst/>
                <a:latin typeface="Times New Roman" panose="02020603050405020304" pitchFamily="18" charset="0"/>
                <a:ea typeface="Times New Roman" panose="02020603050405020304" pitchFamily="18" charset="0"/>
              </a:endParaRPr>
            </a:p>
          </p:txBody>
        </p:sp>
      </p:grpSp>
      <p:pic>
        <p:nvPicPr>
          <p:cNvPr id="27" name="Resim Yer Tutucusu 13">
            <a:extLst>
              <a:ext uri="{FF2B5EF4-FFF2-40B4-BE49-F238E27FC236}">
                <a16:creationId xmlns:a16="http://schemas.microsoft.com/office/drawing/2014/main" id="{C7631924-0628-4E4B-AF21-BC8F0CEDF1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grpSp>
        <p:nvGrpSpPr>
          <p:cNvPr id="13" name="Hizmet Grup 1">
            <a:extLst>
              <a:ext uri="{FF2B5EF4-FFF2-40B4-BE49-F238E27FC236}">
                <a16:creationId xmlns:a16="http://schemas.microsoft.com/office/drawing/2014/main" id="{52185448-9777-4723-A21F-2C7B0B4829E9}"/>
              </a:ext>
            </a:extLst>
          </p:cNvPr>
          <p:cNvGrpSpPr/>
          <p:nvPr/>
        </p:nvGrpSpPr>
        <p:grpSpPr>
          <a:xfrm>
            <a:off x="762000" y="3917513"/>
            <a:ext cx="10637409" cy="1111298"/>
            <a:chOff x="1412862" y="-1767991"/>
            <a:chExt cx="10500010" cy="1392893"/>
          </a:xfrm>
        </p:grpSpPr>
        <p:sp>
          <p:nvSpPr>
            <p:cNvPr id="14" name="Liste No">
              <a:extLst>
                <a:ext uri="{FF2B5EF4-FFF2-40B4-BE49-F238E27FC236}">
                  <a16:creationId xmlns:a16="http://schemas.microsoft.com/office/drawing/2014/main" id="{F01C3B85-BCE4-418A-8F2F-C9F6F8075895}"/>
                </a:ext>
              </a:extLst>
            </p:cNvPr>
            <p:cNvSpPr txBox="1"/>
            <p:nvPr/>
          </p:nvSpPr>
          <p:spPr>
            <a:xfrm>
              <a:off x="1412862" y="-1767991"/>
              <a:ext cx="1148862" cy="887260"/>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07</a:t>
              </a:r>
            </a:p>
          </p:txBody>
        </p:sp>
        <p:sp>
          <p:nvSpPr>
            <p:cNvPr id="19" name="Metin">
              <a:extLst>
                <a:ext uri="{FF2B5EF4-FFF2-40B4-BE49-F238E27FC236}">
                  <a16:creationId xmlns:a16="http://schemas.microsoft.com/office/drawing/2014/main" id="{DBF35D01-884E-453B-B6E8-E93BEEB17D55}"/>
                </a:ext>
              </a:extLst>
            </p:cNvPr>
            <p:cNvSpPr txBox="1"/>
            <p:nvPr/>
          </p:nvSpPr>
          <p:spPr>
            <a:xfrm>
              <a:off x="1625938" y="-1701247"/>
              <a:ext cx="10286934" cy="1326149"/>
            </a:xfrm>
            <a:prstGeom prst="rect">
              <a:avLst/>
            </a:prstGeom>
            <a:noFill/>
          </p:spPr>
          <p:txBody>
            <a:bodyPr wrap="square" rtlCol="0">
              <a:spAutoFit/>
            </a:bodyPr>
            <a:lstStyle/>
            <a:p>
              <a:pPr marR="353060" lvl="1" algn="just">
                <a:lnSpc>
                  <a:spcPct val="107000"/>
                </a:lnSpc>
                <a:spcAft>
                  <a:spcPts val="0"/>
                </a:spcAft>
                <a:buClr>
                  <a:srgbClr val="C00000"/>
                </a:buClr>
                <a:buSzPts val="1000"/>
                <a:tabLst>
                  <a:tab pos="803910" algn="l"/>
                </a:tabLs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Yerel projelerin modül girişleri </a:t>
              </a:r>
              <a:r>
                <a:rPr lang="tr-TR" sz="2000" b="1" i="1" dirty="0">
                  <a:solidFill>
                    <a:srgbClr val="FF0000"/>
                  </a:solidFill>
                  <a:effectLst/>
                  <a:latin typeface="Times New Roman" panose="02020603050405020304" pitchFamily="18" charset="0"/>
                  <a:ea typeface="Times New Roman" panose="02020603050405020304" pitchFamily="18" charset="0"/>
                </a:rPr>
                <a:t>iki aşamalı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olacaktır. İlk aşamada proje planının sisteme yüklenmesi, </a:t>
              </a:r>
              <a:r>
                <a:rPr lang="tr-TR" sz="2000" b="1" i="1" dirty="0">
                  <a:solidFill>
                    <a:srgbClr val="FF0000"/>
                  </a:solidFill>
                  <a:effectLst/>
                  <a:latin typeface="Times New Roman" panose="02020603050405020304" pitchFamily="18" charset="0"/>
                  <a:ea typeface="Times New Roman" panose="02020603050405020304" pitchFamily="18" charset="0"/>
                </a:rPr>
                <a:t>onaylandığı takdirde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proje uygulanıp, proje bittiğinde tekrar modül girişi yapılacaktır.</a:t>
              </a:r>
              <a:endParaRPr lang="tr-TR" sz="2800" spc="0" dirty="0">
                <a:solidFill>
                  <a:schemeClr val="bg2">
                    <a:lumMod val="10000"/>
                  </a:schemeClr>
                </a:solidFill>
                <a:effectLst/>
                <a:latin typeface="Times New Roman" panose="02020603050405020304" pitchFamily="18" charset="0"/>
                <a:ea typeface="Times New Roman" panose="02020603050405020304" pitchFamily="18" charset="0"/>
              </a:endParaRPr>
            </a:p>
          </p:txBody>
        </p:sp>
      </p:grpSp>
      <p:sp>
        <p:nvSpPr>
          <p:cNvPr id="18" name="Metin Yer Tutucusu 28">
            <a:extLst>
              <a:ext uri="{FF2B5EF4-FFF2-40B4-BE49-F238E27FC236}">
                <a16:creationId xmlns:a16="http://schemas.microsoft.com/office/drawing/2014/main" id="{22712385-0492-4DE6-A823-DB7278539FEE}"/>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000" b="1" dirty="0">
                <a:solidFill>
                  <a:schemeClr val="bg2">
                    <a:lumMod val="10000"/>
                  </a:schemeClr>
                </a:solidFill>
                <a:latin typeface="Times New Roman" panose="02020603050405020304" pitchFamily="18" charset="0"/>
                <a:cs typeface="Times New Roman" panose="02020603050405020304" pitchFamily="18" charset="0"/>
              </a:rPr>
              <a:t>PROJE ÇALIŞMALARI</a:t>
            </a:r>
          </a:p>
        </p:txBody>
      </p:sp>
      <p:sp>
        <p:nvSpPr>
          <p:cNvPr id="15" name="Metin kutusu 14">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30/103</a:t>
            </a:r>
            <a:endParaRPr lang="tr-TR" dirty="0">
              <a:solidFill>
                <a:schemeClr val="bg1"/>
              </a:solidFill>
            </a:endParaRPr>
          </a:p>
        </p:txBody>
      </p:sp>
    </p:spTree>
    <p:extLst>
      <p:ext uri="{BB962C8B-B14F-4D97-AF65-F5344CB8AC3E}">
        <p14:creationId xmlns:p14="http://schemas.microsoft.com/office/powerpoint/2010/main" val="110772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pic>
        <p:nvPicPr>
          <p:cNvPr id="17" name="Resim Yer Tutucusu 6">
            <a:extLst>
              <a:ext uri="{FF2B5EF4-FFF2-40B4-BE49-F238E27FC236}">
                <a16:creationId xmlns:a16="http://schemas.microsoft.com/office/drawing/2014/main" id="{C228D575-8B8A-4328-AFC5-1DCDDEB83A71}"/>
              </a:ext>
            </a:extLst>
          </p:cNvPr>
          <p:cNvPicPr>
            <a:picLocks noGrp="1" noChangeAspect="1"/>
          </p:cNvPicPr>
          <p:nvPr>
            <p:ph type="pic" sz="quarter" idx="20"/>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490645" y="1667431"/>
            <a:ext cx="5103121" cy="2731248"/>
          </a:xfrm>
          <a:prstGeom prst="roundRect">
            <a:avLst>
              <a:gd name="adj" fmla="val 8594"/>
            </a:avLst>
          </a:prstGeom>
          <a:solidFill>
            <a:srgbClr val="FFFFFF">
              <a:shade val="85000"/>
            </a:srgbClr>
          </a:solidFill>
          <a:ln>
            <a:noFill/>
          </a:ln>
          <a:effectLst>
            <a:glow rad="63500">
              <a:schemeClr val="accent4">
                <a:satMod val="175000"/>
                <a:alpha val="40000"/>
              </a:schemeClr>
            </a:glow>
            <a:reflection blurRad="12700" stA="34000" endPos="28000" dist="5000" dir="5400000" sy="-100000" algn="bl" rotWithShape="0"/>
            <a:softEdge rad="12700"/>
          </a:effectLst>
        </p:spPr>
      </p:pic>
      <p:sp>
        <p:nvSpPr>
          <p:cNvPr id="3" name="Metin Yer Tutucusu 2"/>
          <p:cNvSpPr>
            <a:spLocks noGrp="1"/>
          </p:cNvSpPr>
          <p:nvPr>
            <p:ph type="body" sz="quarter" idx="18"/>
          </p:nvPr>
        </p:nvSpPr>
        <p:spPr>
          <a:xfrm>
            <a:off x="685457" y="4499536"/>
            <a:ext cx="10821086" cy="870473"/>
          </a:xfrm>
          <a:effectLst>
            <a:softEdge rad="152400"/>
          </a:effectLst>
        </p:spPr>
        <p:txBody>
          <a:bodyPr anchor="ctr">
            <a:normAutofit/>
          </a:bodyPr>
          <a:lstStyle/>
          <a:p>
            <a:pPr algn="ctr"/>
            <a:r>
              <a:rPr lang="tr-TR" sz="2800" dirty="0">
                <a:solidFill>
                  <a:schemeClr val="bg2">
                    <a:lumMod val="10000"/>
                  </a:schemeClr>
                </a:solidFill>
                <a:latin typeface="Times New Roman" panose="02020603050405020304" pitchFamily="18" charset="0"/>
                <a:cs typeface="Times New Roman" panose="02020603050405020304" pitchFamily="18" charset="0"/>
              </a:rPr>
              <a:t>YENİLİKÇİ EĞİTİM – ÖĞRETİM ORTAMLARI VE TASARIM BECERİ ATÖLYELERİ ALANINDAKİ ÇALIŞMALAR</a:t>
            </a:r>
          </a:p>
        </p:txBody>
      </p:sp>
      <p:sp>
        <p:nvSpPr>
          <p:cNvPr id="9" name="Metin kutusu 8"/>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2" name="Resim Yer Tutucusu 13">
            <a:extLst>
              <a:ext uri="{FF2B5EF4-FFF2-40B4-BE49-F238E27FC236}">
                <a16:creationId xmlns:a16="http://schemas.microsoft.com/office/drawing/2014/main" id="{1BB48C6A-0F73-420A-AE0F-BDDE90B509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5084887" y="5353013"/>
            <a:ext cx="2022227" cy="976170"/>
          </a:xfrm>
          <a:prstGeom prst="rect">
            <a:avLst/>
          </a:prstGeom>
          <a:noFill/>
        </p:spPr>
      </p:pic>
      <p:pic>
        <p:nvPicPr>
          <p:cNvPr id="15" name="Resim 14">
            <a:extLst>
              <a:ext uri="{FF2B5EF4-FFF2-40B4-BE49-F238E27FC236}">
                <a16:creationId xmlns:a16="http://schemas.microsoft.com/office/drawing/2014/main" id="{99BFAF44-A3CA-41C5-AD18-77339A142F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8877" y="528817"/>
            <a:ext cx="1160718" cy="1160718"/>
          </a:xfrm>
          <a:prstGeom prst="rect">
            <a:avLst/>
          </a:prstGeom>
        </p:spPr>
      </p:pic>
      <p:pic>
        <p:nvPicPr>
          <p:cNvPr id="16" name="Resim 15">
            <a:extLst>
              <a:ext uri="{FF2B5EF4-FFF2-40B4-BE49-F238E27FC236}">
                <a16:creationId xmlns:a16="http://schemas.microsoft.com/office/drawing/2014/main" id="{03D3438C-64AF-44A8-AC13-28F4C9CFE74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22406" y="528813"/>
            <a:ext cx="870473" cy="1158579"/>
          </a:xfrm>
          <a:prstGeom prst="rect">
            <a:avLst/>
          </a:prstGeom>
        </p:spPr>
      </p:pic>
      <p:sp>
        <p:nvSpPr>
          <p:cNvPr id="10" name="Metin kutusu 9">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31/103</a:t>
            </a:r>
            <a:endParaRPr lang="tr-TR" dirty="0">
              <a:solidFill>
                <a:schemeClr val="bg1"/>
              </a:solidFill>
            </a:endParaRPr>
          </a:p>
        </p:txBody>
      </p:sp>
    </p:spTree>
    <p:extLst>
      <p:ext uri="{BB962C8B-B14F-4D97-AF65-F5344CB8AC3E}">
        <p14:creationId xmlns:p14="http://schemas.microsoft.com/office/powerpoint/2010/main" val="103247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5" name="Metin Yer Tutucusu 4"/>
          <p:cNvSpPr>
            <a:spLocks noGrp="1"/>
          </p:cNvSpPr>
          <p:nvPr>
            <p:ph type="body" sz="quarter" idx="15"/>
          </p:nvPr>
        </p:nvSpPr>
        <p:spPr>
          <a:xfrm>
            <a:off x="4570445" y="2272553"/>
            <a:ext cx="6801760" cy="2973715"/>
          </a:xfrm>
        </p:spPr>
        <p:txBody>
          <a:bodyPr>
            <a:noAutofit/>
          </a:bodyPr>
          <a:lstStyle/>
          <a:p>
            <a:pPr marL="542925" algn="ctr">
              <a:lnSpc>
                <a:spcPct val="115000"/>
              </a:lnSpc>
              <a:spcBef>
                <a:spcPts val="25"/>
              </a:spcBef>
              <a:spcAft>
                <a:spcPts val="0"/>
              </a:spcAf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	Tasarım Beceri Atölyeleri (TBA), </a:t>
            </a:r>
            <a:r>
              <a:rPr lang="tr-TR" sz="2000" dirty="0">
                <a:solidFill>
                  <a:srgbClr val="FF0000"/>
                </a:solidFill>
                <a:effectLst/>
                <a:latin typeface="Times New Roman" panose="02020603050405020304" pitchFamily="18" charset="0"/>
                <a:ea typeface="Times New Roman" panose="02020603050405020304" pitchFamily="18" charset="0"/>
              </a:rPr>
              <a:t>uygulamalı eğitimin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ön planda olduğu, </a:t>
            </a:r>
            <a:r>
              <a:rPr lang="tr-TR" sz="2000" dirty="0">
                <a:solidFill>
                  <a:srgbClr val="FF0000"/>
                </a:solidFill>
                <a:effectLst/>
                <a:latin typeface="Times New Roman" panose="02020603050405020304" pitchFamily="18" charset="0"/>
                <a:ea typeface="Times New Roman" panose="02020603050405020304" pitchFamily="18" charset="0"/>
              </a:rPr>
              <a:t>deneyimi temel alan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bir eğitim yaklaşımıdır. TBA’ lar, çocukların derslerde edindikleri bilgileri </a:t>
            </a:r>
            <a:r>
              <a:rPr lang="tr-TR" sz="2000" dirty="0">
                <a:solidFill>
                  <a:srgbClr val="FF0000"/>
                </a:solidFill>
                <a:effectLst/>
                <a:latin typeface="Times New Roman" panose="02020603050405020304" pitchFamily="18" charset="0"/>
                <a:ea typeface="Times New Roman" panose="02020603050405020304" pitchFamily="18" charset="0"/>
              </a:rPr>
              <a:t>hayatla ilişkilendirmelerine</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 bu bilgileri </a:t>
            </a:r>
            <a:r>
              <a:rPr lang="tr-TR" sz="2000" dirty="0">
                <a:solidFill>
                  <a:srgbClr val="FF0000"/>
                </a:solidFill>
                <a:effectLst/>
                <a:latin typeface="Times New Roman" panose="02020603050405020304" pitchFamily="18" charset="0"/>
                <a:ea typeface="Times New Roman" panose="02020603050405020304" pitchFamily="18" charset="0"/>
              </a:rPr>
              <a:t>pratik uygulamalara ve yaratıcı ürünlere dönüştürmelerine</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 imkân sağlayan fiziksel alanlardır. </a:t>
            </a:r>
          </a:p>
          <a:p>
            <a:pPr marL="542925" algn="ctr">
              <a:lnSpc>
                <a:spcPct val="115000"/>
              </a:lnSpc>
              <a:spcBef>
                <a:spcPts val="25"/>
              </a:spcBef>
              <a:spcAft>
                <a:spcPts val="0"/>
              </a:spcAf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TBA’ </a:t>
            </a:r>
            <a:r>
              <a:rPr lang="tr-TR" sz="2000" dirty="0" err="1">
                <a:solidFill>
                  <a:schemeClr val="bg2">
                    <a:lumMod val="10000"/>
                  </a:schemeClr>
                </a:solidFill>
                <a:effectLst/>
                <a:latin typeface="Times New Roman" panose="02020603050405020304" pitchFamily="18" charset="0"/>
                <a:ea typeface="Times New Roman" panose="02020603050405020304" pitchFamily="18" charset="0"/>
              </a:rPr>
              <a:t>larda</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 çocukların farklı disiplin alanlarında edindikleri bilgileri harmanlayarak ve kullanarak </a:t>
            </a:r>
            <a:r>
              <a:rPr lang="tr-TR" sz="2000" dirty="0">
                <a:solidFill>
                  <a:srgbClr val="FF0000"/>
                </a:solidFill>
                <a:effectLst/>
                <a:latin typeface="Times New Roman" panose="02020603050405020304" pitchFamily="18" charset="0"/>
                <a:ea typeface="Times New Roman" panose="02020603050405020304" pitchFamily="18" charset="0"/>
              </a:rPr>
              <a:t>hayatla ilişkili tasarımlar yapabilme, bu tasarımları pratik uygulamalara ve yaratıcı ürünlere dönüştürebilme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becerilerini kazanmaları amaçlanmaktadır</a:t>
            </a:r>
          </a:p>
          <a:p>
            <a:pPr marL="542925" algn="ctr">
              <a:lnSpc>
                <a:spcPct val="115000"/>
              </a:lnSpc>
              <a:spcBef>
                <a:spcPts val="25"/>
              </a:spcBef>
              <a:spcAft>
                <a:spcPts val="0"/>
              </a:spcAf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(http://tba.meb.gov.tr/).</a:t>
            </a:r>
          </a:p>
        </p:txBody>
      </p:sp>
      <p:pic>
        <p:nvPicPr>
          <p:cNvPr id="6" name="Resim Yer Tutucusu 5"/>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5" b="15"/>
          <a:stretch>
            <a:fillRect/>
          </a:stretch>
        </p:blipFill>
        <p:spPr>
          <a:xfrm rot="20696650">
            <a:off x="1144609" y="2239760"/>
            <a:ext cx="3221425" cy="3220465"/>
          </a:xfrm>
          <a:prstGeom prst="rect">
            <a:avLst/>
          </a:prstGeom>
          <a:solidFill>
            <a:srgbClr val="FFFFFF">
              <a:shade val="85000"/>
            </a:srgbClr>
          </a:solidFill>
          <a:ln w="190500" cap="sq">
            <a:solidFill>
              <a:srgbClr val="FFC000"/>
            </a:solidFill>
            <a:miter lim="800000"/>
          </a:ln>
          <a:effectLst>
            <a:glow rad="127000">
              <a:schemeClr val="accent1">
                <a:alpha val="36000"/>
              </a:schemeClr>
            </a:glow>
            <a:outerShdw blurRad="65000" dist="50800" dir="12900000" kx="195000" ky="145000" algn="tl" rotWithShape="0">
              <a:srgbClr val="000000">
                <a:alpha val="30000"/>
              </a:srgbClr>
            </a:outerShdw>
            <a:reflection stA="45000" endPos="65000" dist="342900" dir="5400000" sy="-100000" algn="bl" rotWithShape="0"/>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Metin kutusu 8"/>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0" name="Resim 9">
            <a:extLst>
              <a:ext uri="{FF2B5EF4-FFF2-40B4-BE49-F238E27FC236}">
                <a16:creationId xmlns:a16="http://schemas.microsoft.com/office/drawing/2014/main" id="{E365979A-4083-4F5B-B091-8695F975E8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1" name="Resim 10">
            <a:extLst>
              <a:ext uri="{FF2B5EF4-FFF2-40B4-BE49-F238E27FC236}">
                <a16:creationId xmlns:a16="http://schemas.microsoft.com/office/drawing/2014/main" id="{8FF15F44-F3F9-4B0D-9614-08C84D7112D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2" name="Metin Yer Tutucusu 28">
            <a:extLst>
              <a:ext uri="{FF2B5EF4-FFF2-40B4-BE49-F238E27FC236}">
                <a16:creationId xmlns:a16="http://schemas.microsoft.com/office/drawing/2014/main" id="{25A47F16-D33E-415F-82E9-86E86F24A692}"/>
              </a:ext>
            </a:extLst>
          </p:cNvPr>
          <p:cNvSpPr txBox="1">
            <a:spLocks/>
          </p:cNvSpPr>
          <p:nvPr/>
        </p:nvSpPr>
        <p:spPr>
          <a:xfrm>
            <a:off x="1089008" y="556859"/>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dirty="0">
                <a:solidFill>
                  <a:schemeClr val="bg2">
                    <a:lumMod val="10000"/>
                  </a:schemeClr>
                </a:solidFill>
                <a:latin typeface="Times New Roman" panose="02020603050405020304" pitchFamily="18" charset="0"/>
                <a:cs typeface="Times New Roman" panose="02020603050405020304" pitchFamily="18" charset="0"/>
              </a:rPr>
              <a:t>YENİLİKÇİ EĞİTİM – ÖĞRETİM ORTAMLARI VE TASARIM BECERİ ATÖLYELERİ ALANINDAKİ ÇALIŞMALAR</a:t>
            </a:r>
          </a:p>
        </p:txBody>
      </p:sp>
      <p:pic>
        <p:nvPicPr>
          <p:cNvPr id="13" name="Resim Yer Tutucusu 13">
            <a:extLst>
              <a:ext uri="{FF2B5EF4-FFF2-40B4-BE49-F238E27FC236}">
                <a16:creationId xmlns:a16="http://schemas.microsoft.com/office/drawing/2014/main" id="{0E911495-16B1-4455-B157-3EA9992C0F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4" name="Metin kutusu 13">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32/103</a:t>
            </a:r>
            <a:endParaRPr lang="tr-TR" dirty="0">
              <a:solidFill>
                <a:schemeClr val="bg1"/>
              </a:solidFill>
            </a:endParaRPr>
          </a:p>
        </p:txBody>
      </p:sp>
    </p:spTree>
    <p:extLst>
      <p:ext uri="{BB962C8B-B14F-4D97-AF65-F5344CB8AC3E}">
        <p14:creationId xmlns:p14="http://schemas.microsoft.com/office/powerpoint/2010/main" val="21415023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6" name="Resim 15">
            <a:extLst>
              <a:ext uri="{FF2B5EF4-FFF2-40B4-BE49-F238E27FC236}">
                <a16:creationId xmlns:a16="http://schemas.microsoft.com/office/drawing/2014/main" id="{A19BBD91-9866-4601-A066-E076DDCE37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7" name="Resim 16">
            <a:extLst>
              <a:ext uri="{FF2B5EF4-FFF2-40B4-BE49-F238E27FC236}">
                <a16:creationId xmlns:a16="http://schemas.microsoft.com/office/drawing/2014/main" id="{65C9FB84-54F3-4415-B635-E9C00F7D7A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grpSp>
        <p:nvGrpSpPr>
          <p:cNvPr id="24" name="Hizmet Grup 1">
            <a:extLst>
              <a:ext uri="{FF2B5EF4-FFF2-40B4-BE49-F238E27FC236}">
                <a16:creationId xmlns:a16="http://schemas.microsoft.com/office/drawing/2014/main" id="{69B88DC4-AF6E-49E7-A7C6-985F47216830}"/>
              </a:ext>
            </a:extLst>
          </p:cNvPr>
          <p:cNvGrpSpPr/>
          <p:nvPr/>
        </p:nvGrpSpPr>
        <p:grpSpPr>
          <a:xfrm>
            <a:off x="938015" y="1834142"/>
            <a:ext cx="10532814" cy="1458113"/>
            <a:chOff x="1221209" y="-1594146"/>
            <a:chExt cx="10391054" cy="1827591"/>
          </a:xfrm>
        </p:grpSpPr>
        <p:sp>
          <p:nvSpPr>
            <p:cNvPr id="25" name="Liste No">
              <a:extLst>
                <a:ext uri="{FF2B5EF4-FFF2-40B4-BE49-F238E27FC236}">
                  <a16:creationId xmlns:a16="http://schemas.microsoft.com/office/drawing/2014/main" id="{28399DF5-91AC-4E91-91C5-8B8BE6D7C081}"/>
                </a:ext>
              </a:extLst>
            </p:cNvPr>
            <p:cNvSpPr txBox="1"/>
            <p:nvPr/>
          </p:nvSpPr>
          <p:spPr>
            <a:xfrm>
              <a:off x="1221209" y="-1594146"/>
              <a:ext cx="780690" cy="887261"/>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01</a:t>
              </a:r>
            </a:p>
          </p:txBody>
        </p:sp>
        <p:sp>
          <p:nvSpPr>
            <p:cNvPr id="26" name="Metin">
              <a:extLst>
                <a:ext uri="{FF2B5EF4-FFF2-40B4-BE49-F238E27FC236}">
                  <a16:creationId xmlns:a16="http://schemas.microsoft.com/office/drawing/2014/main" id="{0DE472E0-7871-48A5-8FA2-B645EFD4EB08}"/>
                </a:ext>
              </a:extLst>
            </p:cNvPr>
            <p:cNvSpPr txBox="1"/>
            <p:nvPr/>
          </p:nvSpPr>
          <p:spPr>
            <a:xfrm>
              <a:off x="1510487" y="-1505473"/>
              <a:ext cx="10101776" cy="1738918"/>
            </a:xfrm>
            <a:prstGeom prst="rect">
              <a:avLst/>
            </a:prstGeom>
            <a:noFill/>
          </p:spPr>
          <p:txBody>
            <a:bodyPr wrap="square" rtlCol="0">
              <a:spAutoFit/>
            </a:bodyPr>
            <a:lstStyle/>
            <a:p>
              <a:pPr marR="353060" lvl="1" algn="just">
                <a:lnSpc>
                  <a:spcPct val="107000"/>
                </a:lnSpc>
                <a:spcAft>
                  <a:spcPts val="0"/>
                </a:spcAft>
                <a:buClr>
                  <a:srgbClr val="C00000"/>
                </a:buClr>
                <a:buSzPts val="1000"/>
                <a:tabLst>
                  <a:tab pos="803910" algn="l"/>
                </a:tabLs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2023 Eğitim Vizyonu çerçevesinde Balıkesir İl Millî Eğitim Müdürlüğü tarafından uygun görülen okullara </a:t>
              </a:r>
              <a:r>
                <a:rPr lang="tr-TR" sz="2000" i="1" dirty="0">
                  <a:solidFill>
                    <a:srgbClr val="FF0000"/>
                  </a:solidFill>
                  <a:effectLst/>
                  <a:latin typeface="Times New Roman" panose="02020603050405020304" pitchFamily="18" charset="0"/>
                  <a:ea typeface="Times New Roman" panose="02020603050405020304" pitchFamily="18" charset="0"/>
                </a:rPr>
                <a:t>Tasarım Beceri Atölyeleri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oluşturulmasına yönelik çalışmalar İlçe Millî Eğitim Müdürlükleri ve okul müdürlükleri </a:t>
              </a:r>
              <a:r>
                <a:rPr lang="tr-TR" sz="2000" i="1" dirty="0">
                  <a:solidFill>
                    <a:srgbClr val="FF0000"/>
                  </a:solidFill>
                  <a:effectLst/>
                  <a:latin typeface="Times New Roman" panose="02020603050405020304" pitchFamily="18" charset="0"/>
                  <a:ea typeface="Times New Roman" panose="02020603050405020304" pitchFamily="18" charset="0"/>
                </a:rPr>
                <a:t>işbirliğiyle</a:t>
              </a:r>
              <a:r>
                <a:rPr lang="tr-TR" sz="2000" i="1" spc="-40" dirty="0">
                  <a:solidFill>
                    <a:srgbClr val="FF0000"/>
                  </a:solidFill>
                  <a:effectLst/>
                  <a:latin typeface="Times New Roman" panose="02020603050405020304" pitchFamily="18" charset="0"/>
                  <a:ea typeface="Times New Roman" panose="02020603050405020304" pitchFamily="18" charset="0"/>
                </a:rPr>
                <a:t> </a:t>
              </a:r>
              <a:r>
                <a:rPr lang="tr-TR" sz="2000" i="1" dirty="0">
                  <a:solidFill>
                    <a:srgbClr val="FF0000"/>
                  </a:solidFill>
                  <a:effectLst/>
                  <a:latin typeface="Times New Roman" panose="02020603050405020304" pitchFamily="18" charset="0"/>
                  <a:ea typeface="Times New Roman" panose="02020603050405020304" pitchFamily="18" charset="0"/>
                </a:rPr>
                <a:t>yürütülür</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a:t>
              </a:r>
              <a:r>
                <a:rPr lang="tr-TR" sz="2000" spc="-4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Bu</a:t>
              </a:r>
              <a:r>
                <a:rPr lang="tr-TR" sz="2000" spc="-5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kapsamda,</a:t>
              </a:r>
              <a:r>
                <a:rPr lang="tr-TR" sz="2000" spc="-4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her</a:t>
              </a:r>
              <a:r>
                <a:rPr lang="tr-TR" sz="2000" spc="-4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türlü</a:t>
              </a:r>
              <a:r>
                <a:rPr lang="tr-TR" sz="2000" spc="-4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yerel</a:t>
              </a:r>
              <a:r>
                <a:rPr lang="tr-TR" sz="2000" spc="-5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destek,</a:t>
              </a:r>
              <a:r>
                <a:rPr lang="tr-TR" sz="2000" spc="-4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kamu</a:t>
              </a:r>
              <a:r>
                <a:rPr lang="tr-TR" sz="2000" spc="-4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ve</a:t>
              </a:r>
              <a:r>
                <a:rPr lang="tr-TR" sz="2000" spc="-4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özel</a:t>
              </a:r>
              <a:r>
                <a:rPr lang="tr-TR" sz="2000" spc="-5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kurum, meslek odası ve hayırsever katkıları temin</a:t>
              </a:r>
              <a:r>
                <a:rPr lang="tr-TR" sz="2000" spc="1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edilir.</a:t>
              </a:r>
              <a:endParaRPr lang="tr-TR" sz="3200" spc="0" dirty="0">
                <a:solidFill>
                  <a:schemeClr val="bg2">
                    <a:lumMod val="10000"/>
                  </a:schemeClr>
                </a:solidFill>
                <a:effectLst/>
                <a:latin typeface="Times New Roman" panose="02020603050405020304" pitchFamily="18" charset="0"/>
                <a:ea typeface="Times New Roman" panose="02020603050405020304" pitchFamily="18" charset="0"/>
              </a:endParaRPr>
            </a:p>
          </p:txBody>
        </p:sp>
      </p:grpSp>
      <p:pic>
        <p:nvPicPr>
          <p:cNvPr id="27" name="Resim Yer Tutucusu 13">
            <a:extLst>
              <a:ext uri="{FF2B5EF4-FFF2-40B4-BE49-F238E27FC236}">
                <a16:creationId xmlns:a16="http://schemas.microsoft.com/office/drawing/2014/main" id="{C7631924-0628-4E4B-AF21-BC8F0CEDF1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grpSp>
        <p:nvGrpSpPr>
          <p:cNvPr id="13" name="Hizmet Grup 1">
            <a:extLst>
              <a:ext uri="{FF2B5EF4-FFF2-40B4-BE49-F238E27FC236}">
                <a16:creationId xmlns:a16="http://schemas.microsoft.com/office/drawing/2014/main" id="{52185448-9777-4723-A21F-2C7B0B4829E9}"/>
              </a:ext>
            </a:extLst>
          </p:cNvPr>
          <p:cNvGrpSpPr/>
          <p:nvPr/>
        </p:nvGrpSpPr>
        <p:grpSpPr>
          <a:xfrm>
            <a:off x="938015" y="4029982"/>
            <a:ext cx="10532814" cy="1141938"/>
            <a:chOff x="1174072" y="-1021634"/>
            <a:chExt cx="10438191" cy="1431299"/>
          </a:xfrm>
        </p:grpSpPr>
        <p:sp>
          <p:nvSpPr>
            <p:cNvPr id="14" name="Liste No">
              <a:extLst>
                <a:ext uri="{FF2B5EF4-FFF2-40B4-BE49-F238E27FC236}">
                  <a16:creationId xmlns:a16="http://schemas.microsoft.com/office/drawing/2014/main" id="{F01C3B85-BCE4-418A-8F2F-C9F6F8075895}"/>
                </a:ext>
              </a:extLst>
            </p:cNvPr>
            <p:cNvSpPr txBox="1"/>
            <p:nvPr/>
          </p:nvSpPr>
          <p:spPr>
            <a:xfrm>
              <a:off x="1174072" y="-1021634"/>
              <a:ext cx="795302" cy="887263"/>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02</a:t>
              </a:r>
            </a:p>
          </p:txBody>
        </p:sp>
        <p:sp>
          <p:nvSpPr>
            <p:cNvPr id="19" name="Metin">
              <a:extLst>
                <a:ext uri="{FF2B5EF4-FFF2-40B4-BE49-F238E27FC236}">
                  <a16:creationId xmlns:a16="http://schemas.microsoft.com/office/drawing/2014/main" id="{DBF35D01-884E-453B-B6E8-E93BEEB17D55}"/>
                </a:ext>
              </a:extLst>
            </p:cNvPr>
            <p:cNvSpPr txBox="1"/>
            <p:nvPr/>
          </p:nvSpPr>
          <p:spPr>
            <a:xfrm>
              <a:off x="1510487" y="-916483"/>
              <a:ext cx="10101776" cy="1326148"/>
            </a:xfrm>
            <a:prstGeom prst="rect">
              <a:avLst/>
            </a:prstGeom>
            <a:noFill/>
          </p:spPr>
          <p:txBody>
            <a:bodyPr wrap="square" rtlCol="0">
              <a:spAutoFit/>
            </a:bodyPr>
            <a:lstStyle/>
            <a:p>
              <a:pPr marR="353060" lvl="1" algn="just">
                <a:lnSpc>
                  <a:spcPct val="107000"/>
                </a:lnSpc>
                <a:spcAft>
                  <a:spcPts val="0"/>
                </a:spcAft>
                <a:buClr>
                  <a:srgbClr val="C00000"/>
                </a:buClr>
                <a:buSzPts val="1000"/>
                <a:tabLst>
                  <a:tab pos="803910" algn="l"/>
                </a:tabLs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Balıkesir İl Millî Eğitim Müdürlüğü Strateji Geliştirme Şube Müdürlüğü koordinatörlüğünde </a:t>
              </a:r>
              <a:r>
                <a:rPr lang="tr-TR" sz="2000" i="1" dirty="0">
                  <a:solidFill>
                    <a:srgbClr val="FF0000"/>
                  </a:solidFill>
                  <a:effectLst/>
                  <a:latin typeface="Times New Roman" panose="02020603050405020304" pitchFamily="18" charset="0"/>
                  <a:ea typeface="Times New Roman" panose="02020603050405020304" pitchFamily="18" charset="0"/>
                </a:rPr>
                <a:t>uygun görülen okullara</a:t>
              </a:r>
              <a:r>
                <a:rPr lang="tr-TR" sz="2000" i="1"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yenilikçi eğitim – öğretim ortamları oluşturmasına yönelik çalışmalar okul müdürlükleri ile işbirliği içerisinde yürütülür.</a:t>
              </a:r>
              <a:endParaRPr lang="tr-TR" sz="3200" spc="0" dirty="0">
                <a:solidFill>
                  <a:schemeClr val="bg2">
                    <a:lumMod val="10000"/>
                  </a:schemeClr>
                </a:solidFill>
                <a:effectLst/>
                <a:latin typeface="Times New Roman" panose="02020603050405020304" pitchFamily="18" charset="0"/>
                <a:ea typeface="Times New Roman" panose="02020603050405020304" pitchFamily="18" charset="0"/>
              </a:endParaRPr>
            </a:p>
          </p:txBody>
        </p:sp>
      </p:grpSp>
      <p:sp>
        <p:nvSpPr>
          <p:cNvPr id="15" name="Metin Yer Tutucusu 28">
            <a:extLst>
              <a:ext uri="{FF2B5EF4-FFF2-40B4-BE49-F238E27FC236}">
                <a16:creationId xmlns:a16="http://schemas.microsoft.com/office/drawing/2014/main" id="{BFDD5539-525E-40AC-8F7B-B108E1DF178C}"/>
              </a:ext>
            </a:extLst>
          </p:cNvPr>
          <p:cNvSpPr txBox="1">
            <a:spLocks/>
          </p:cNvSpPr>
          <p:nvPr/>
        </p:nvSpPr>
        <p:spPr>
          <a:xfrm>
            <a:off x="1089008" y="556859"/>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dirty="0">
                <a:solidFill>
                  <a:schemeClr val="bg2">
                    <a:lumMod val="10000"/>
                  </a:schemeClr>
                </a:solidFill>
                <a:latin typeface="Times New Roman" panose="02020603050405020304" pitchFamily="18" charset="0"/>
                <a:cs typeface="Times New Roman" panose="02020603050405020304" pitchFamily="18" charset="0"/>
              </a:rPr>
              <a:t>YENİLİKÇİ EĞİTİM – ÖĞRETİM ORTAMLARI VE TASARIM BECERİ ATÖLYELERİ ALANINDAKİ ÇALIŞMALAR</a:t>
            </a:r>
          </a:p>
        </p:txBody>
      </p:sp>
      <p:sp>
        <p:nvSpPr>
          <p:cNvPr id="18" name="Metin kutusu 17">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33/103</a:t>
            </a:r>
            <a:endParaRPr lang="tr-TR" dirty="0">
              <a:solidFill>
                <a:schemeClr val="bg1"/>
              </a:solidFill>
            </a:endParaRPr>
          </a:p>
        </p:txBody>
      </p:sp>
    </p:spTree>
    <p:extLst>
      <p:ext uri="{BB962C8B-B14F-4D97-AF65-F5344CB8AC3E}">
        <p14:creationId xmlns:p14="http://schemas.microsoft.com/office/powerpoint/2010/main" val="335581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6" name="Resim 15">
            <a:extLst>
              <a:ext uri="{FF2B5EF4-FFF2-40B4-BE49-F238E27FC236}">
                <a16:creationId xmlns:a16="http://schemas.microsoft.com/office/drawing/2014/main" id="{A19BBD91-9866-4601-A066-E076DDCE37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7" name="Resim 16">
            <a:extLst>
              <a:ext uri="{FF2B5EF4-FFF2-40B4-BE49-F238E27FC236}">
                <a16:creationId xmlns:a16="http://schemas.microsoft.com/office/drawing/2014/main" id="{65C9FB84-54F3-4415-B635-E9C00F7D7A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grpSp>
        <p:nvGrpSpPr>
          <p:cNvPr id="24" name="Hizmet Grup 1">
            <a:extLst>
              <a:ext uri="{FF2B5EF4-FFF2-40B4-BE49-F238E27FC236}">
                <a16:creationId xmlns:a16="http://schemas.microsoft.com/office/drawing/2014/main" id="{69B88DC4-AF6E-49E7-A7C6-985F47216830}"/>
              </a:ext>
            </a:extLst>
          </p:cNvPr>
          <p:cNvGrpSpPr/>
          <p:nvPr/>
        </p:nvGrpSpPr>
        <p:grpSpPr>
          <a:xfrm>
            <a:off x="901511" y="1946182"/>
            <a:ext cx="10414645" cy="1443739"/>
            <a:chOff x="1187339" y="-1550845"/>
            <a:chExt cx="10424924" cy="1809574"/>
          </a:xfrm>
        </p:grpSpPr>
        <p:sp>
          <p:nvSpPr>
            <p:cNvPr id="25" name="Liste No">
              <a:extLst>
                <a:ext uri="{FF2B5EF4-FFF2-40B4-BE49-F238E27FC236}">
                  <a16:creationId xmlns:a16="http://schemas.microsoft.com/office/drawing/2014/main" id="{28399DF5-91AC-4E91-91C5-8B8BE6D7C081}"/>
                </a:ext>
              </a:extLst>
            </p:cNvPr>
            <p:cNvSpPr txBox="1"/>
            <p:nvPr/>
          </p:nvSpPr>
          <p:spPr>
            <a:xfrm>
              <a:off x="1187339" y="-1550845"/>
              <a:ext cx="1148862" cy="887260"/>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03</a:t>
              </a:r>
            </a:p>
          </p:txBody>
        </p:sp>
        <p:sp>
          <p:nvSpPr>
            <p:cNvPr id="26" name="Metin">
              <a:extLst>
                <a:ext uri="{FF2B5EF4-FFF2-40B4-BE49-F238E27FC236}">
                  <a16:creationId xmlns:a16="http://schemas.microsoft.com/office/drawing/2014/main" id="{0DE472E0-7871-48A5-8FA2-B645EFD4EB08}"/>
                </a:ext>
              </a:extLst>
            </p:cNvPr>
            <p:cNvSpPr txBox="1"/>
            <p:nvPr/>
          </p:nvSpPr>
          <p:spPr>
            <a:xfrm>
              <a:off x="1510487" y="-1480189"/>
              <a:ext cx="10101776" cy="1738918"/>
            </a:xfrm>
            <a:prstGeom prst="rect">
              <a:avLst/>
            </a:prstGeom>
            <a:noFill/>
          </p:spPr>
          <p:txBody>
            <a:bodyPr wrap="square" rtlCol="0">
              <a:spAutoFit/>
            </a:bodyPr>
            <a:lstStyle/>
            <a:p>
              <a:pPr marR="353060" lvl="1" algn="just">
                <a:lnSpc>
                  <a:spcPct val="107000"/>
                </a:lnSpc>
                <a:spcAft>
                  <a:spcPts val="0"/>
                </a:spcAft>
                <a:buClr>
                  <a:srgbClr val="C00000"/>
                </a:buClr>
                <a:buSzPts val="1000"/>
                <a:tabLst>
                  <a:tab pos="803910" algn="l"/>
                </a:tabLs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Tasarım ve Beceri Atölyeleri ve/veya Yenilikçi Eğitim Ortamı oluşturan okulların yaptığı çalışmalar İl Milli Eğitim Müdürlüğü, İlçe Milli Eğitim Müdürlükleri ve okul müdürlüklerince yılsonunda düzenlenecek olan yüz yüze/çevrimiçi yolla, fuar/festivalde sergilenir.</a:t>
              </a:r>
              <a:endParaRPr lang="tr-TR" sz="3600" spc="0" dirty="0">
                <a:solidFill>
                  <a:schemeClr val="bg2">
                    <a:lumMod val="10000"/>
                  </a:schemeClr>
                </a:solidFill>
                <a:effectLst/>
                <a:latin typeface="Times New Roman" panose="02020603050405020304" pitchFamily="18" charset="0"/>
                <a:ea typeface="Times New Roman" panose="02020603050405020304" pitchFamily="18" charset="0"/>
              </a:endParaRPr>
            </a:p>
          </p:txBody>
        </p:sp>
      </p:grpSp>
      <p:pic>
        <p:nvPicPr>
          <p:cNvPr id="27" name="Resim Yer Tutucusu 13">
            <a:extLst>
              <a:ext uri="{FF2B5EF4-FFF2-40B4-BE49-F238E27FC236}">
                <a16:creationId xmlns:a16="http://schemas.microsoft.com/office/drawing/2014/main" id="{C7631924-0628-4E4B-AF21-BC8F0CEDF1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grpSp>
        <p:nvGrpSpPr>
          <p:cNvPr id="13" name="Hizmet Grup 1">
            <a:extLst>
              <a:ext uri="{FF2B5EF4-FFF2-40B4-BE49-F238E27FC236}">
                <a16:creationId xmlns:a16="http://schemas.microsoft.com/office/drawing/2014/main" id="{52185448-9777-4723-A21F-2C7B0B4829E9}"/>
              </a:ext>
            </a:extLst>
          </p:cNvPr>
          <p:cNvGrpSpPr/>
          <p:nvPr/>
        </p:nvGrpSpPr>
        <p:grpSpPr>
          <a:xfrm>
            <a:off x="901512" y="4028263"/>
            <a:ext cx="10414644" cy="1073008"/>
            <a:chOff x="1863908" y="-1337420"/>
            <a:chExt cx="10298897" cy="1344901"/>
          </a:xfrm>
        </p:grpSpPr>
        <p:sp>
          <p:nvSpPr>
            <p:cNvPr id="14" name="Liste No">
              <a:extLst>
                <a:ext uri="{FF2B5EF4-FFF2-40B4-BE49-F238E27FC236}">
                  <a16:creationId xmlns:a16="http://schemas.microsoft.com/office/drawing/2014/main" id="{F01C3B85-BCE4-418A-8F2F-C9F6F8075895}"/>
                </a:ext>
              </a:extLst>
            </p:cNvPr>
            <p:cNvSpPr txBox="1"/>
            <p:nvPr/>
          </p:nvSpPr>
          <p:spPr>
            <a:xfrm>
              <a:off x="1863908" y="-1337420"/>
              <a:ext cx="1148862" cy="887263"/>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04</a:t>
              </a:r>
            </a:p>
          </p:txBody>
        </p:sp>
        <p:sp>
          <p:nvSpPr>
            <p:cNvPr id="19" name="Metin">
              <a:extLst>
                <a:ext uri="{FF2B5EF4-FFF2-40B4-BE49-F238E27FC236}">
                  <a16:creationId xmlns:a16="http://schemas.microsoft.com/office/drawing/2014/main" id="{DBF35D01-884E-453B-B6E8-E93BEEB17D55}"/>
                </a:ext>
              </a:extLst>
            </p:cNvPr>
            <p:cNvSpPr txBox="1"/>
            <p:nvPr/>
          </p:nvSpPr>
          <p:spPr>
            <a:xfrm>
              <a:off x="2061029" y="-1318669"/>
              <a:ext cx="10101776" cy="1326150"/>
            </a:xfrm>
            <a:prstGeom prst="rect">
              <a:avLst/>
            </a:prstGeom>
            <a:noFill/>
          </p:spPr>
          <p:txBody>
            <a:bodyPr wrap="square" rtlCol="0">
              <a:spAutoFit/>
            </a:bodyPr>
            <a:lstStyle/>
            <a:p>
              <a:pPr marR="353060" lvl="1" algn="just">
                <a:lnSpc>
                  <a:spcPct val="107000"/>
                </a:lnSpc>
                <a:spcAft>
                  <a:spcPts val="0"/>
                </a:spcAft>
                <a:buClr>
                  <a:srgbClr val="C00000"/>
                </a:buClr>
                <a:buSzPts val="1000"/>
                <a:tabLst>
                  <a:tab pos="803910" algn="l"/>
                </a:tabLs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İl ve İlçe Proje Yürütme Kurulları tarafından yenilikçi eğitim – öğretim ortamlarının amacına uygun</a:t>
              </a:r>
              <a:r>
                <a:rPr lang="tr-TR" sz="2000" spc="-7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kullanılmasına</a:t>
              </a:r>
              <a:r>
                <a:rPr lang="tr-TR" sz="2000" spc="-6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yönelik</a:t>
              </a:r>
              <a:r>
                <a:rPr lang="tr-TR" sz="2000" spc="-6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i="1" dirty="0">
                  <a:solidFill>
                    <a:srgbClr val="FF0000"/>
                  </a:solidFill>
                  <a:effectLst/>
                  <a:latin typeface="Times New Roman" panose="02020603050405020304" pitchFamily="18" charset="0"/>
                  <a:ea typeface="Times New Roman" panose="02020603050405020304" pitchFamily="18" charset="0"/>
                </a:rPr>
                <a:t>Eğitimde</a:t>
              </a:r>
              <a:r>
                <a:rPr lang="tr-TR" sz="2000" i="1" spc="-70" dirty="0">
                  <a:solidFill>
                    <a:srgbClr val="FF0000"/>
                  </a:solidFill>
                  <a:effectLst/>
                  <a:latin typeface="Times New Roman" panose="02020603050405020304" pitchFamily="18" charset="0"/>
                  <a:ea typeface="Times New Roman" panose="02020603050405020304" pitchFamily="18" charset="0"/>
                </a:rPr>
                <a:t> </a:t>
              </a:r>
              <a:r>
                <a:rPr lang="tr-TR" sz="2000" i="1" dirty="0">
                  <a:solidFill>
                    <a:srgbClr val="FF0000"/>
                  </a:solidFill>
                  <a:effectLst/>
                  <a:latin typeface="Times New Roman" panose="02020603050405020304" pitchFamily="18" charset="0"/>
                  <a:ea typeface="Times New Roman" panose="02020603050405020304" pitchFamily="18" charset="0"/>
                </a:rPr>
                <a:t>Yeni</a:t>
              </a:r>
              <a:r>
                <a:rPr lang="tr-TR" sz="2000" i="1" spc="-75" dirty="0">
                  <a:solidFill>
                    <a:srgbClr val="FF0000"/>
                  </a:solidFill>
                  <a:effectLst/>
                  <a:latin typeface="Times New Roman" panose="02020603050405020304" pitchFamily="18" charset="0"/>
                  <a:ea typeface="Times New Roman" panose="02020603050405020304" pitchFamily="18" charset="0"/>
                </a:rPr>
                <a:t> </a:t>
              </a:r>
              <a:r>
                <a:rPr lang="tr-TR" sz="2000" i="1" dirty="0">
                  <a:solidFill>
                    <a:srgbClr val="FF0000"/>
                  </a:solidFill>
                  <a:effectLst/>
                  <a:latin typeface="Times New Roman" panose="02020603050405020304" pitchFamily="18" charset="0"/>
                  <a:ea typeface="Times New Roman" panose="02020603050405020304" pitchFamily="18" charset="0"/>
                </a:rPr>
                <a:t>Yaklaşımlar</a:t>
              </a:r>
              <a:r>
                <a:rPr lang="tr-TR" sz="2000" i="1" spc="-70" dirty="0">
                  <a:solidFill>
                    <a:srgbClr val="FF0000"/>
                  </a:solidFill>
                  <a:effectLst/>
                  <a:latin typeface="Times New Roman" panose="02020603050405020304" pitchFamily="18" charset="0"/>
                  <a:ea typeface="Times New Roman" panose="02020603050405020304" pitchFamily="18" charset="0"/>
                </a:rPr>
                <a:t> </a:t>
              </a:r>
              <a:r>
                <a:rPr lang="tr-TR" sz="2000" i="1" dirty="0">
                  <a:solidFill>
                    <a:srgbClr val="FF0000"/>
                  </a:solidFill>
                  <a:effectLst/>
                  <a:latin typeface="Times New Roman" panose="02020603050405020304" pitchFamily="18" charset="0"/>
                  <a:ea typeface="Times New Roman" panose="02020603050405020304" pitchFamily="18" charset="0"/>
                </a:rPr>
                <a:t>ve</a:t>
              </a:r>
              <a:r>
                <a:rPr lang="tr-TR" sz="2000" i="1" spc="-60" dirty="0">
                  <a:solidFill>
                    <a:srgbClr val="FF0000"/>
                  </a:solidFill>
                  <a:effectLst/>
                  <a:latin typeface="Times New Roman" panose="02020603050405020304" pitchFamily="18" charset="0"/>
                  <a:ea typeface="Times New Roman" panose="02020603050405020304" pitchFamily="18" charset="0"/>
                </a:rPr>
                <a:t> </a:t>
              </a:r>
              <a:r>
                <a:rPr lang="tr-TR" sz="2000" i="1" spc="-60" dirty="0">
                  <a:solidFill>
                    <a:srgbClr val="FF0000"/>
                  </a:solidFill>
                  <a:latin typeface="Times New Roman" panose="02020603050405020304" pitchFamily="18" charset="0"/>
                  <a:ea typeface="Times New Roman" panose="02020603050405020304" pitchFamily="18" charset="0"/>
                </a:rPr>
                <a:t>P</a:t>
              </a:r>
              <a:r>
                <a:rPr lang="tr-TR" sz="2000" i="1" dirty="0">
                  <a:solidFill>
                    <a:srgbClr val="FF0000"/>
                  </a:solidFill>
                  <a:effectLst/>
                  <a:latin typeface="Times New Roman" panose="02020603050405020304" pitchFamily="18" charset="0"/>
                  <a:ea typeface="Times New Roman" panose="02020603050405020304" pitchFamily="18" charset="0"/>
                </a:rPr>
                <a:t>edagojik</a:t>
              </a:r>
              <a:r>
                <a:rPr lang="tr-TR" sz="2000" i="1" spc="-80" dirty="0">
                  <a:solidFill>
                    <a:srgbClr val="FF0000"/>
                  </a:solidFill>
                  <a:effectLst/>
                  <a:latin typeface="Times New Roman" panose="02020603050405020304" pitchFamily="18" charset="0"/>
                  <a:ea typeface="Times New Roman" panose="02020603050405020304" pitchFamily="18" charset="0"/>
                </a:rPr>
                <a:t> </a:t>
              </a:r>
              <a:r>
                <a:rPr lang="tr-TR" sz="2000" i="1" spc="-80" dirty="0">
                  <a:solidFill>
                    <a:srgbClr val="FF0000"/>
                  </a:solidFill>
                  <a:latin typeface="Times New Roman" panose="02020603050405020304" pitchFamily="18" charset="0"/>
                  <a:ea typeface="Times New Roman" panose="02020603050405020304" pitchFamily="18" charset="0"/>
                </a:rPr>
                <a:t>Y</a:t>
              </a:r>
              <a:r>
                <a:rPr lang="tr-TR" sz="2000" i="1" dirty="0">
                  <a:solidFill>
                    <a:srgbClr val="FF0000"/>
                  </a:solidFill>
                  <a:effectLst/>
                  <a:latin typeface="Times New Roman" panose="02020603050405020304" pitchFamily="18" charset="0"/>
                  <a:ea typeface="Times New Roman" panose="02020603050405020304" pitchFamily="18" charset="0"/>
                </a:rPr>
                <a:t>öntemler</a:t>
              </a:r>
              <a:r>
                <a:rPr lang="tr-TR" sz="2000" i="1" spc="-70" dirty="0">
                  <a:solidFill>
                    <a:srgbClr val="FF0000"/>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ile</a:t>
              </a:r>
              <a:r>
                <a:rPr lang="tr-TR" sz="2000" spc="-7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ilgili</a:t>
              </a:r>
              <a:r>
                <a:rPr lang="tr-TR" sz="2000" spc="-75" dirty="0">
                  <a:solidFill>
                    <a:schemeClr val="bg2">
                      <a:lumMod val="10000"/>
                    </a:schemeClr>
                  </a:solidFill>
                  <a:effectLst/>
                  <a:latin typeface="Times New Roman" panose="02020603050405020304" pitchFamily="18" charset="0"/>
                  <a:ea typeface="Times New Roman" panose="02020603050405020304" pitchFamily="18" charset="0"/>
                </a:rPr>
                <a:t> yüz yüze /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çevrim içi eğitimler, </a:t>
              </a:r>
              <a:r>
                <a:rPr lang="tr-TR" sz="2000" i="1" dirty="0">
                  <a:solidFill>
                    <a:srgbClr val="FF0000"/>
                  </a:solidFill>
                  <a:effectLst/>
                  <a:latin typeface="Times New Roman" panose="02020603050405020304" pitchFamily="18" charset="0"/>
                  <a:ea typeface="Times New Roman" panose="02020603050405020304" pitchFamily="18" charset="0"/>
                </a:rPr>
                <a:t>bu alanda çalışma yapan/yapacak okullara</a:t>
              </a:r>
              <a:r>
                <a:rPr lang="tr-TR" sz="2000" i="1" spc="-10" dirty="0">
                  <a:solidFill>
                    <a:srgbClr val="FF0000"/>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verilir.</a:t>
              </a:r>
              <a:endParaRPr lang="tr-TR" sz="3600" spc="0" dirty="0">
                <a:solidFill>
                  <a:schemeClr val="bg2">
                    <a:lumMod val="10000"/>
                  </a:schemeClr>
                </a:solidFill>
                <a:effectLst/>
                <a:latin typeface="Times New Roman" panose="02020603050405020304" pitchFamily="18" charset="0"/>
                <a:ea typeface="Times New Roman" panose="02020603050405020304" pitchFamily="18" charset="0"/>
              </a:endParaRPr>
            </a:p>
          </p:txBody>
        </p:sp>
      </p:grpSp>
      <p:sp>
        <p:nvSpPr>
          <p:cNvPr id="15" name="Metin Yer Tutucusu 28">
            <a:extLst>
              <a:ext uri="{FF2B5EF4-FFF2-40B4-BE49-F238E27FC236}">
                <a16:creationId xmlns:a16="http://schemas.microsoft.com/office/drawing/2014/main" id="{BFDD5539-525E-40AC-8F7B-B108E1DF178C}"/>
              </a:ext>
            </a:extLst>
          </p:cNvPr>
          <p:cNvSpPr txBox="1">
            <a:spLocks/>
          </p:cNvSpPr>
          <p:nvPr/>
        </p:nvSpPr>
        <p:spPr>
          <a:xfrm>
            <a:off x="1089008" y="556859"/>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dirty="0">
                <a:solidFill>
                  <a:schemeClr val="bg2">
                    <a:lumMod val="10000"/>
                  </a:schemeClr>
                </a:solidFill>
                <a:latin typeface="Times New Roman" panose="02020603050405020304" pitchFamily="18" charset="0"/>
                <a:cs typeface="Times New Roman" panose="02020603050405020304" pitchFamily="18" charset="0"/>
              </a:rPr>
              <a:t>YENİLİKÇİ EĞİTİM – ÖĞRETİM ORTAMLARI VE TASARIM BECERİ ATÖLYELERİ ALANINDAKİ ÇALIŞMALAR</a:t>
            </a:r>
          </a:p>
        </p:txBody>
      </p:sp>
      <p:sp>
        <p:nvSpPr>
          <p:cNvPr id="18" name="Metin kutusu 17">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34/103</a:t>
            </a:r>
            <a:endParaRPr lang="tr-TR" dirty="0">
              <a:solidFill>
                <a:schemeClr val="bg1"/>
              </a:solidFill>
            </a:endParaRPr>
          </a:p>
        </p:txBody>
      </p:sp>
    </p:spTree>
    <p:extLst>
      <p:ext uri="{BB962C8B-B14F-4D97-AF65-F5344CB8AC3E}">
        <p14:creationId xmlns:p14="http://schemas.microsoft.com/office/powerpoint/2010/main" val="413673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6" name="Resim 15">
            <a:extLst>
              <a:ext uri="{FF2B5EF4-FFF2-40B4-BE49-F238E27FC236}">
                <a16:creationId xmlns:a16="http://schemas.microsoft.com/office/drawing/2014/main" id="{A19BBD91-9866-4601-A066-E076DDCE37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7" name="Resim 16">
            <a:extLst>
              <a:ext uri="{FF2B5EF4-FFF2-40B4-BE49-F238E27FC236}">
                <a16:creationId xmlns:a16="http://schemas.microsoft.com/office/drawing/2014/main" id="{65C9FB84-54F3-4415-B635-E9C00F7D7A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grpSp>
        <p:nvGrpSpPr>
          <p:cNvPr id="24" name="Hizmet Grup 1">
            <a:extLst>
              <a:ext uri="{FF2B5EF4-FFF2-40B4-BE49-F238E27FC236}">
                <a16:creationId xmlns:a16="http://schemas.microsoft.com/office/drawing/2014/main" id="{69B88DC4-AF6E-49E7-A7C6-985F47216830}"/>
              </a:ext>
            </a:extLst>
          </p:cNvPr>
          <p:cNvGrpSpPr/>
          <p:nvPr/>
        </p:nvGrpSpPr>
        <p:grpSpPr>
          <a:xfrm>
            <a:off x="828909" y="1810684"/>
            <a:ext cx="10486791" cy="1461921"/>
            <a:chOff x="1167439" y="-1573635"/>
            <a:chExt cx="10444824" cy="1832363"/>
          </a:xfrm>
        </p:grpSpPr>
        <p:sp>
          <p:nvSpPr>
            <p:cNvPr id="25" name="Liste No">
              <a:extLst>
                <a:ext uri="{FF2B5EF4-FFF2-40B4-BE49-F238E27FC236}">
                  <a16:creationId xmlns:a16="http://schemas.microsoft.com/office/drawing/2014/main" id="{28399DF5-91AC-4E91-91C5-8B8BE6D7C081}"/>
                </a:ext>
              </a:extLst>
            </p:cNvPr>
            <p:cNvSpPr txBox="1"/>
            <p:nvPr/>
          </p:nvSpPr>
          <p:spPr>
            <a:xfrm>
              <a:off x="1167439" y="-1573635"/>
              <a:ext cx="1148862" cy="887260"/>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05</a:t>
              </a:r>
            </a:p>
          </p:txBody>
        </p:sp>
        <p:sp>
          <p:nvSpPr>
            <p:cNvPr id="26" name="Metin">
              <a:extLst>
                <a:ext uri="{FF2B5EF4-FFF2-40B4-BE49-F238E27FC236}">
                  <a16:creationId xmlns:a16="http://schemas.microsoft.com/office/drawing/2014/main" id="{0DE472E0-7871-48A5-8FA2-B645EFD4EB08}"/>
                </a:ext>
              </a:extLst>
            </p:cNvPr>
            <p:cNvSpPr txBox="1"/>
            <p:nvPr/>
          </p:nvSpPr>
          <p:spPr>
            <a:xfrm>
              <a:off x="1510487" y="-1480189"/>
              <a:ext cx="10101776" cy="1738917"/>
            </a:xfrm>
            <a:prstGeom prst="rect">
              <a:avLst/>
            </a:prstGeom>
            <a:noFill/>
          </p:spPr>
          <p:txBody>
            <a:bodyPr wrap="square" rtlCol="0">
              <a:spAutoFit/>
            </a:bodyPr>
            <a:lstStyle/>
            <a:p>
              <a:pPr marR="353060" lvl="1" algn="just">
                <a:lnSpc>
                  <a:spcPct val="107000"/>
                </a:lnSpc>
                <a:spcAft>
                  <a:spcPts val="0"/>
                </a:spcAft>
                <a:buClr>
                  <a:srgbClr val="C00000"/>
                </a:buClr>
                <a:buSzPts val="1000"/>
                <a:tabLst>
                  <a:tab pos="805815" algn="l"/>
                </a:tabLst>
              </a:pPr>
              <a:r>
                <a:rPr lang="tr-TR" sz="2000" spc="0" dirty="0">
                  <a:solidFill>
                    <a:srgbClr val="FF0000"/>
                  </a:solidFill>
                  <a:effectLst/>
                  <a:latin typeface="Times New Roman" panose="02020603050405020304" pitchFamily="18" charset="0"/>
                  <a:ea typeface="Times New Roman" panose="02020603050405020304" pitchFamily="18" charset="0"/>
                </a:rPr>
                <a:t>Balıkesir İl Millî Eğitim Müdürlüğü koordinasyonu ile</a:t>
              </a:r>
              <a:r>
                <a:rPr lang="tr-TR" sz="2000" spc="0" dirty="0">
                  <a:solidFill>
                    <a:schemeClr val="bg2">
                      <a:lumMod val="10000"/>
                    </a:schemeClr>
                  </a:solidFill>
                  <a:effectLst/>
                  <a:latin typeface="Times New Roman" panose="02020603050405020304" pitchFamily="18" charset="0"/>
                  <a:ea typeface="Times New Roman" panose="02020603050405020304" pitchFamily="18" charset="0"/>
                </a:rPr>
                <a:t> İlçe Millî Eğitim Müdürlükleri ve Okul Müdürlükleri tarafından Tasarım ve Beceri Atölyelerinin </a:t>
              </a:r>
              <a:r>
                <a:rPr lang="tr-TR" sz="2000" i="1" spc="0" dirty="0">
                  <a:solidFill>
                    <a:srgbClr val="FF0000"/>
                  </a:solidFill>
                  <a:effectLst/>
                  <a:latin typeface="Times New Roman" panose="02020603050405020304" pitchFamily="18" charset="0"/>
                  <a:ea typeface="Times New Roman" panose="02020603050405020304" pitchFamily="18" charset="0"/>
                </a:rPr>
                <a:t>etkili ve verimli kullanılması amacıyla</a:t>
              </a:r>
              <a:r>
                <a:rPr lang="tr-TR" sz="2000" spc="0" dirty="0">
                  <a:solidFill>
                    <a:schemeClr val="bg2">
                      <a:lumMod val="10000"/>
                    </a:schemeClr>
                  </a:solidFill>
                  <a:effectLst/>
                  <a:latin typeface="Times New Roman" panose="02020603050405020304" pitchFamily="18" charset="0"/>
                  <a:ea typeface="Times New Roman" panose="02020603050405020304" pitchFamily="18" charset="0"/>
                </a:rPr>
                <a:t>, okul idarecileri ve öğretmenlere yönelik yüz yüze / çevrim içi eğitimler yapılır.</a:t>
              </a:r>
            </a:p>
          </p:txBody>
        </p:sp>
      </p:grpSp>
      <p:pic>
        <p:nvPicPr>
          <p:cNvPr id="27" name="Resim Yer Tutucusu 13">
            <a:extLst>
              <a:ext uri="{FF2B5EF4-FFF2-40B4-BE49-F238E27FC236}">
                <a16:creationId xmlns:a16="http://schemas.microsoft.com/office/drawing/2014/main" id="{C7631924-0628-4E4B-AF21-BC8F0CEDF1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grpSp>
        <p:nvGrpSpPr>
          <p:cNvPr id="13" name="Hizmet Grup 1">
            <a:extLst>
              <a:ext uri="{FF2B5EF4-FFF2-40B4-BE49-F238E27FC236}">
                <a16:creationId xmlns:a16="http://schemas.microsoft.com/office/drawing/2014/main" id="{52185448-9777-4723-A21F-2C7B0B4829E9}"/>
              </a:ext>
            </a:extLst>
          </p:cNvPr>
          <p:cNvGrpSpPr/>
          <p:nvPr/>
        </p:nvGrpSpPr>
        <p:grpSpPr>
          <a:xfrm>
            <a:off x="828909" y="3907624"/>
            <a:ext cx="10486791" cy="1419790"/>
            <a:chOff x="1226400" y="-957122"/>
            <a:chExt cx="10491775" cy="1779555"/>
          </a:xfrm>
        </p:grpSpPr>
        <p:sp>
          <p:nvSpPr>
            <p:cNvPr id="14" name="Liste No">
              <a:extLst>
                <a:ext uri="{FF2B5EF4-FFF2-40B4-BE49-F238E27FC236}">
                  <a16:creationId xmlns:a16="http://schemas.microsoft.com/office/drawing/2014/main" id="{F01C3B85-BCE4-418A-8F2F-C9F6F8075895}"/>
                </a:ext>
              </a:extLst>
            </p:cNvPr>
            <p:cNvSpPr txBox="1"/>
            <p:nvPr/>
          </p:nvSpPr>
          <p:spPr>
            <a:xfrm>
              <a:off x="1226400" y="-957122"/>
              <a:ext cx="1148862" cy="887263"/>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06</a:t>
              </a:r>
            </a:p>
          </p:txBody>
        </p:sp>
        <p:sp>
          <p:nvSpPr>
            <p:cNvPr id="19" name="Metin">
              <a:extLst>
                <a:ext uri="{FF2B5EF4-FFF2-40B4-BE49-F238E27FC236}">
                  <a16:creationId xmlns:a16="http://schemas.microsoft.com/office/drawing/2014/main" id="{DBF35D01-884E-453B-B6E8-E93BEEB17D55}"/>
                </a:ext>
              </a:extLst>
            </p:cNvPr>
            <p:cNvSpPr txBox="1"/>
            <p:nvPr/>
          </p:nvSpPr>
          <p:spPr>
            <a:xfrm>
              <a:off x="1510487" y="-916483"/>
              <a:ext cx="10207688" cy="1738916"/>
            </a:xfrm>
            <a:prstGeom prst="rect">
              <a:avLst/>
            </a:prstGeom>
            <a:noFill/>
          </p:spPr>
          <p:txBody>
            <a:bodyPr wrap="square" rtlCol="0">
              <a:spAutoFit/>
            </a:bodyPr>
            <a:lstStyle/>
            <a:p>
              <a:pPr marR="353060" lvl="1" algn="just">
                <a:lnSpc>
                  <a:spcPct val="107000"/>
                </a:lnSpc>
                <a:spcAft>
                  <a:spcPts val="0"/>
                </a:spcAft>
                <a:buClr>
                  <a:srgbClr val="C00000"/>
                </a:buClr>
                <a:buSzPts val="1000"/>
                <a:tabLst>
                  <a:tab pos="803910" algn="l"/>
                </a:tabLs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Tasarım ve beceri atölyelerinin disiplinlerarası kullanılabilirliğinin artırılması ve doğru kullanımı amacıyla, İl Millî Eğitim Müdürlüğü tarafından </a:t>
              </a:r>
              <a:r>
                <a:rPr lang="tr-TR" sz="2000" i="1" dirty="0">
                  <a:solidFill>
                    <a:srgbClr val="FF0000"/>
                  </a:solidFill>
                  <a:effectLst/>
                  <a:latin typeface="Times New Roman" panose="02020603050405020304" pitchFamily="18" charset="0"/>
                  <a:ea typeface="Times New Roman" panose="02020603050405020304" pitchFamily="18" charset="0"/>
                </a:rPr>
                <a:t>öğretmenlere yönelik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çalıştay(lar) planlanıp, öğrenci seviyeleri de göz önünde bulundurularak çerçeve programı ve etkinlik örnekleri hazırlanır.</a:t>
              </a:r>
              <a:endParaRPr lang="tr-TR" sz="4000" spc="0" dirty="0">
                <a:solidFill>
                  <a:schemeClr val="bg2">
                    <a:lumMod val="10000"/>
                  </a:schemeClr>
                </a:solidFill>
                <a:effectLst/>
                <a:latin typeface="Times New Roman" panose="02020603050405020304" pitchFamily="18" charset="0"/>
                <a:ea typeface="Times New Roman" panose="02020603050405020304" pitchFamily="18" charset="0"/>
              </a:endParaRPr>
            </a:p>
          </p:txBody>
        </p:sp>
      </p:grpSp>
      <p:sp>
        <p:nvSpPr>
          <p:cNvPr id="15" name="Metin Yer Tutucusu 28">
            <a:extLst>
              <a:ext uri="{FF2B5EF4-FFF2-40B4-BE49-F238E27FC236}">
                <a16:creationId xmlns:a16="http://schemas.microsoft.com/office/drawing/2014/main" id="{BFDD5539-525E-40AC-8F7B-B108E1DF178C}"/>
              </a:ext>
            </a:extLst>
          </p:cNvPr>
          <p:cNvSpPr txBox="1">
            <a:spLocks/>
          </p:cNvSpPr>
          <p:nvPr/>
        </p:nvSpPr>
        <p:spPr>
          <a:xfrm>
            <a:off x="1089008" y="556859"/>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dirty="0">
                <a:solidFill>
                  <a:schemeClr val="bg2">
                    <a:lumMod val="10000"/>
                  </a:schemeClr>
                </a:solidFill>
                <a:latin typeface="Times New Roman" panose="02020603050405020304" pitchFamily="18" charset="0"/>
                <a:cs typeface="Times New Roman" panose="02020603050405020304" pitchFamily="18" charset="0"/>
              </a:rPr>
              <a:t>YENİLİKÇİ EĞİTİM – ÖĞRETİM ORTAMLARI VE TASARIM BECERİ ATÖLYELERİ ALANINDAKİ ÇALIŞMALAR</a:t>
            </a:r>
          </a:p>
        </p:txBody>
      </p:sp>
      <p:sp>
        <p:nvSpPr>
          <p:cNvPr id="18" name="Metin kutusu 17">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35/103</a:t>
            </a:r>
            <a:endParaRPr lang="tr-TR" dirty="0">
              <a:solidFill>
                <a:schemeClr val="bg1"/>
              </a:solidFill>
            </a:endParaRPr>
          </a:p>
        </p:txBody>
      </p:sp>
    </p:spTree>
    <p:extLst>
      <p:ext uri="{BB962C8B-B14F-4D97-AF65-F5344CB8AC3E}">
        <p14:creationId xmlns:p14="http://schemas.microsoft.com/office/powerpoint/2010/main" val="79952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Resim Yer Tutucusu 45"/>
          <p:cNvPicPr>
            <a:picLocks noGrp="1" noChangeAspect="1"/>
          </p:cNvPicPr>
          <p:nvPr>
            <p:ph type="pic" sz="quarter" idx="20"/>
          </p:nvPr>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a14:imgEffect>
                  </a14:imgLayer>
                </a14:imgProps>
              </a:ext>
              <a:ext uri="{28A0092B-C50C-407E-A947-70E740481C1C}">
                <a14:useLocalDpi xmlns:a14="http://schemas.microsoft.com/office/drawing/2010/main" val="0"/>
              </a:ext>
            </a:extLst>
          </a:blip>
          <a:srcRect t="3987" b="3987"/>
          <a:stretch/>
        </p:blipFill>
        <p:spPr>
          <a:xfrm>
            <a:off x="923359" y="519389"/>
            <a:ext cx="10345283" cy="5819221"/>
          </a:xfrm>
          <a:prstGeom prst="rect">
            <a:avLst/>
          </a:prstGeom>
          <a:ln>
            <a:noFill/>
          </a:ln>
          <a:effectLst>
            <a:softEdge rad="482600"/>
          </a:effectLst>
        </p:spPr>
      </p:pic>
      <p:sp>
        <p:nvSpPr>
          <p:cNvPr id="5" name="Metin kutusu 4"/>
          <p:cNvSpPr txBox="1"/>
          <p:nvPr/>
        </p:nvSpPr>
        <p:spPr>
          <a:xfrm>
            <a:off x="0" y="6488668"/>
            <a:ext cx="12192000" cy="369332"/>
          </a:xfrm>
          <a:prstGeom prst="rect">
            <a:avLst/>
          </a:prstGeom>
          <a:noFill/>
        </p:spPr>
        <p:txBody>
          <a:bodyPr wrap="square" rtlCol="0">
            <a:spAutoFit/>
          </a:bodyPr>
          <a:lstStyle/>
          <a:p>
            <a:pPr algn="r"/>
            <a:r>
              <a:rPr lang="tr-TR" dirty="0">
                <a:solidFill>
                  <a:schemeClr val="bg1"/>
                </a:solidFill>
                <a:latin typeface="Times New Roman" panose="02020603050405020304" pitchFamily="18" charset="0"/>
                <a:cs typeface="Times New Roman" panose="02020603050405020304" pitchFamily="18" charset="0"/>
              </a:rPr>
              <a:t>43/92</a:t>
            </a:r>
          </a:p>
        </p:txBody>
      </p:sp>
      <p:sp>
        <p:nvSpPr>
          <p:cNvPr id="6" name="Metin kutusu 5"/>
          <p:cNvSpPr txBox="1"/>
          <p:nvPr/>
        </p:nvSpPr>
        <p:spPr>
          <a:xfrm>
            <a:off x="4810622" y="6558983"/>
            <a:ext cx="2570756" cy="276999"/>
          </a:xfrm>
          <a:prstGeom prst="rect">
            <a:avLst/>
          </a:prstGeom>
          <a:noFill/>
        </p:spPr>
        <p:txBody>
          <a:bodyPr wrap="square" rtlCol="0">
            <a:spAutoFit/>
          </a:bodyPr>
          <a:lstStyle/>
          <a:p>
            <a:pPr algn="ctr"/>
            <a:r>
              <a:rPr lang="tr-TR" sz="1200" b="1" dirty="0">
                <a:solidFill>
                  <a:schemeClr val="bg2">
                    <a:lumMod val="10000"/>
                  </a:schemeClr>
                </a:solidFill>
                <a:latin typeface="Times New Roman" panose="02020603050405020304" pitchFamily="18" charset="0"/>
                <a:cs typeface="Times New Roman" panose="02020603050405020304" pitchFamily="18" charset="0"/>
              </a:rPr>
              <a:t>Balıkesir İl Millî Eğitim Müdürlüğü</a:t>
            </a:r>
          </a:p>
        </p:txBody>
      </p:sp>
      <p:sp>
        <p:nvSpPr>
          <p:cNvPr id="11" name="Metin Yer Tutucusu 28">
            <a:extLst>
              <a:ext uri="{FF2B5EF4-FFF2-40B4-BE49-F238E27FC236}">
                <a16:creationId xmlns:a16="http://schemas.microsoft.com/office/drawing/2014/main" id="{AD84B036-2C20-4E70-9242-A07C795E7079}"/>
              </a:ext>
            </a:extLst>
          </p:cNvPr>
          <p:cNvSpPr txBox="1">
            <a:spLocks/>
          </p:cNvSpPr>
          <p:nvPr/>
        </p:nvSpPr>
        <p:spPr>
          <a:xfrm>
            <a:off x="3328988" y="4303059"/>
            <a:ext cx="5534025" cy="531159"/>
          </a:xfrm>
          <a:prstGeom prst="rect">
            <a:avLst/>
          </a:prstGeom>
          <a:noFill/>
          <a:effectLst>
            <a:softEdge rad="50800"/>
          </a:effectLst>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000" b="1" spc="50" dirty="0">
                <a:ln w="9525" cmpd="sng">
                  <a:solidFill>
                    <a:schemeClr val="accent1"/>
                  </a:solidFill>
                  <a:prstDash val="solid"/>
                </a:ln>
                <a:effectLst>
                  <a:glow rad="38100">
                    <a:schemeClr val="accent1">
                      <a:alpha val="40000"/>
                    </a:schemeClr>
                  </a:glow>
                </a:effectLst>
                <a:latin typeface="Times New Roman" panose="02020603050405020304" pitchFamily="18" charset="0"/>
                <a:cs typeface="Times New Roman" panose="02020603050405020304" pitchFamily="18" charset="0"/>
              </a:rPr>
              <a:t>ÖDÜLLENDİRME</a:t>
            </a:r>
          </a:p>
        </p:txBody>
      </p:sp>
      <p:pic>
        <p:nvPicPr>
          <p:cNvPr id="12" name="Resim Yer Tutucusu 13">
            <a:extLst>
              <a:ext uri="{FF2B5EF4-FFF2-40B4-BE49-F238E27FC236}">
                <a16:creationId xmlns:a16="http://schemas.microsoft.com/office/drawing/2014/main" id="{FE6F8CF2-97BE-4399-9F9F-9E510BA07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pic>
        <p:nvPicPr>
          <p:cNvPr id="14" name="Resim 13">
            <a:extLst>
              <a:ext uri="{FF2B5EF4-FFF2-40B4-BE49-F238E27FC236}">
                <a16:creationId xmlns:a16="http://schemas.microsoft.com/office/drawing/2014/main" id="{5E1634E5-693A-4C16-AB03-0A1109DBF9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8877" y="528817"/>
            <a:ext cx="1160718" cy="1160718"/>
          </a:xfrm>
          <a:prstGeom prst="rect">
            <a:avLst/>
          </a:prstGeom>
        </p:spPr>
      </p:pic>
      <p:pic>
        <p:nvPicPr>
          <p:cNvPr id="15" name="Resim 14">
            <a:extLst>
              <a:ext uri="{FF2B5EF4-FFF2-40B4-BE49-F238E27FC236}">
                <a16:creationId xmlns:a16="http://schemas.microsoft.com/office/drawing/2014/main" id="{F1E1B883-9A2E-4C71-A5F6-7EF50515A9F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22406" y="528813"/>
            <a:ext cx="870473" cy="1158579"/>
          </a:xfrm>
          <a:prstGeom prst="rect">
            <a:avLst/>
          </a:prstGeom>
        </p:spPr>
      </p:pic>
      <p:sp>
        <p:nvSpPr>
          <p:cNvPr id="9" name="Metin kutusu 8">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2">
                    <a:lumMod val="10000"/>
                  </a:schemeClr>
                </a:solidFill>
              </a:rPr>
              <a:t>36/103</a:t>
            </a:r>
            <a:endParaRPr lang="tr-TR" dirty="0">
              <a:solidFill>
                <a:schemeClr val="bg2">
                  <a:lumMod val="10000"/>
                </a:schemeClr>
              </a:solidFill>
            </a:endParaRPr>
          </a:p>
        </p:txBody>
      </p:sp>
    </p:spTree>
    <p:extLst>
      <p:ext uri="{BB962C8B-B14F-4D97-AF65-F5344CB8AC3E}">
        <p14:creationId xmlns:p14="http://schemas.microsoft.com/office/powerpoint/2010/main" val="24426982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22" name="Metin kutusu 21"/>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42" name="Resim 41">
            <a:extLst>
              <a:ext uri="{FF2B5EF4-FFF2-40B4-BE49-F238E27FC236}">
                <a16:creationId xmlns:a16="http://schemas.microsoft.com/office/drawing/2014/main" id="{F81B82F2-769F-4AEC-A21F-3E608B3495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43" name="Resim 42">
            <a:extLst>
              <a:ext uri="{FF2B5EF4-FFF2-40B4-BE49-F238E27FC236}">
                <a16:creationId xmlns:a16="http://schemas.microsoft.com/office/drawing/2014/main" id="{737B38CC-60F9-477C-BF3F-9CE701850D5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44" name="Resim Yer Tutucusu 13">
            <a:extLst>
              <a:ext uri="{FF2B5EF4-FFF2-40B4-BE49-F238E27FC236}">
                <a16:creationId xmlns:a16="http://schemas.microsoft.com/office/drawing/2014/main" id="{0C5BF87E-5550-40B8-9766-2010B9E7FD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45" name="Metin Yer Tutucusu 28">
            <a:extLst>
              <a:ext uri="{FF2B5EF4-FFF2-40B4-BE49-F238E27FC236}">
                <a16:creationId xmlns:a16="http://schemas.microsoft.com/office/drawing/2014/main" id="{866B4936-4F8E-4EB4-BF40-27E3A7C75DA5}"/>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000" b="1" dirty="0">
                <a:solidFill>
                  <a:schemeClr val="bg2">
                    <a:lumMod val="10000"/>
                  </a:schemeClr>
                </a:solidFill>
                <a:latin typeface="Times New Roman" panose="02020603050405020304" pitchFamily="18" charset="0"/>
                <a:cs typeface="Times New Roman" panose="02020603050405020304" pitchFamily="18" charset="0"/>
              </a:rPr>
              <a:t>ÖDÜLLENDİRME</a:t>
            </a:r>
          </a:p>
        </p:txBody>
      </p:sp>
      <p:sp>
        <p:nvSpPr>
          <p:cNvPr id="46" name="Metin kutusu 45">
            <a:extLst>
              <a:ext uri="{FF2B5EF4-FFF2-40B4-BE49-F238E27FC236}">
                <a16:creationId xmlns:a16="http://schemas.microsoft.com/office/drawing/2014/main" id="{263109A8-0582-46E3-AC99-6425AC0187AD}"/>
              </a:ext>
            </a:extLst>
          </p:cNvPr>
          <p:cNvSpPr txBox="1"/>
          <p:nvPr/>
        </p:nvSpPr>
        <p:spPr>
          <a:xfrm>
            <a:off x="914867" y="2318053"/>
            <a:ext cx="10145805" cy="1421351"/>
          </a:xfrm>
          <a:prstGeom prst="rect">
            <a:avLst/>
          </a:prstGeom>
          <a:noFill/>
        </p:spPr>
        <p:txBody>
          <a:bodyPr wrap="square">
            <a:spAutoFit/>
          </a:bodyPr>
          <a:lstStyle/>
          <a:p>
            <a:pPr algn="ctr">
              <a:lnSpc>
                <a:spcPct val="150000"/>
              </a:lnSpc>
            </a:pPr>
            <a:r>
              <a:rPr lang="tr-TR" sz="2000" dirty="0">
                <a:solidFill>
                  <a:schemeClr val="bg2">
                    <a:lumMod val="10000"/>
                  </a:schemeClr>
                </a:solidFill>
                <a:effectLst/>
                <a:latin typeface="Times New Roman" panose="02020603050405020304" pitchFamily="18" charset="0"/>
                <a:ea typeface="Calibri" panose="020F0502020204030204" pitchFamily="34" charset="0"/>
              </a:rPr>
              <a:t>Proje izleme ve değerlendirme süreçleri sonucunda yönetici, öğretmen ve öğrencilerimizin proje kapsamında yaptıkları çalışmalar 4 ana alanda belirlenen kriterler ölçüsünde değerlendirilerek ödüllendirmeler yapılacaktır.</a:t>
            </a:r>
            <a:endParaRPr lang="tr-TR" sz="2000" dirty="0">
              <a:solidFill>
                <a:schemeClr val="bg2">
                  <a:lumMod val="10000"/>
                </a:schemeClr>
              </a:solidFill>
            </a:endParaRPr>
          </a:p>
        </p:txBody>
      </p:sp>
      <p:sp>
        <p:nvSpPr>
          <p:cNvPr id="6" name="Metin kutusu 5">
            <a:extLst>
              <a:ext uri="{FF2B5EF4-FFF2-40B4-BE49-F238E27FC236}">
                <a16:creationId xmlns:a16="http://schemas.microsoft.com/office/drawing/2014/main" id="{90053A79-9889-4EDB-93F8-3EFEA1389122}"/>
              </a:ext>
            </a:extLst>
          </p:cNvPr>
          <p:cNvSpPr txBox="1"/>
          <p:nvPr/>
        </p:nvSpPr>
        <p:spPr>
          <a:xfrm>
            <a:off x="1656237" y="3740472"/>
            <a:ext cx="10035988" cy="1883657"/>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tr-TR" sz="2000" i="1" dirty="0">
                <a:solidFill>
                  <a:schemeClr val="bg2">
                    <a:lumMod val="10000"/>
                  </a:schemeClr>
                </a:solidFill>
                <a:effectLst/>
                <a:latin typeface="Times New Roman" panose="02020603050405020304" pitchFamily="18" charset="0"/>
                <a:ea typeface="Calibri" panose="020F0502020204030204" pitchFamily="34" charset="0"/>
              </a:rPr>
              <a:t>Akademik alanda ödüllendirme</a:t>
            </a:r>
          </a:p>
          <a:p>
            <a:pPr marL="285750" indent="-285750">
              <a:lnSpc>
                <a:spcPct val="150000"/>
              </a:lnSpc>
              <a:buFont typeface="Wingdings" panose="05000000000000000000" pitchFamily="2" charset="2"/>
              <a:buChar char="Ø"/>
            </a:pPr>
            <a:r>
              <a:rPr lang="tr-TR" sz="2000" i="1" dirty="0">
                <a:solidFill>
                  <a:schemeClr val="bg2">
                    <a:lumMod val="10000"/>
                  </a:schemeClr>
                </a:solidFill>
                <a:effectLst/>
                <a:latin typeface="Times New Roman" panose="02020603050405020304" pitchFamily="18" charset="0"/>
                <a:ea typeface="Calibri" panose="020F0502020204030204" pitchFamily="34" charset="0"/>
              </a:rPr>
              <a:t>Proje çalışmaları alanında ödüllendirme</a:t>
            </a:r>
          </a:p>
          <a:p>
            <a:pPr marL="285750" indent="-285750">
              <a:lnSpc>
                <a:spcPct val="150000"/>
              </a:lnSpc>
              <a:buFont typeface="Wingdings" panose="05000000000000000000" pitchFamily="2" charset="2"/>
              <a:buChar char="Ø"/>
            </a:pPr>
            <a:r>
              <a:rPr lang="tr-TR" sz="2000" i="1" dirty="0">
                <a:solidFill>
                  <a:schemeClr val="bg2">
                    <a:lumMod val="10000"/>
                  </a:schemeClr>
                </a:solidFill>
                <a:effectLst/>
                <a:latin typeface="Times New Roman" panose="02020603050405020304" pitchFamily="18" charset="0"/>
                <a:ea typeface="Calibri" panose="020F0502020204030204" pitchFamily="34" charset="0"/>
              </a:rPr>
              <a:t>Sanatsal, sportif, kültürel ve sosyal alanlarda faaliyetler – yarışmalar alanında ödüllendirme</a:t>
            </a:r>
          </a:p>
          <a:p>
            <a:pPr marL="285750" indent="-285750">
              <a:lnSpc>
                <a:spcPct val="150000"/>
              </a:lnSpc>
              <a:buFont typeface="Wingdings" panose="05000000000000000000" pitchFamily="2" charset="2"/>
              <a:buChar char="Ø"/>
            </a:pPr>
            <a:r>
              <a:rPr lang="tr-TR" sz="2000" i="1" dirty="0">
                <a:solidFill>
                  <a:schemeClr val="bg2">
                    <a:lumMod val="10000"/>
                  </a:schemeClr>
                </a:solidFill>
                <a:effectLst/>
                <a:latin typeface="Times New Roman" panose="02020603050405020304" pitchFamily="18" charset="0"/>
                <a:ea typeface="Calibri" panose="020F0502020204030204" pitchFamily="34" charset="0"/>
              </a:rPr>
              <a:t>Yenilikçi eğitim – öğretim ortamları ve Tasarım Beceri Atölyeleri alanında ödüllendirme </a:t>
            </a:r>
          </a:p>
        </p:txBody>
      </p:sp>
      <p:sp>
        <p:nvSpPr>
          <p:cNvPr id="7" name="Metin kutusu 6">
            <a:extLst>
              <a:ext uri="{FF2B5EF4-FFF2-40B4-BE49-F238E27FC236}">
                <a16:creationId xmlns:a16="http://schemas.microsoft.com/office/drawing/2014/main" id="{7D2A6A17-4177-4795-8515-809C27E4BB5F}"/>
              </a:ext>
            </a:extLst>
          </p:cNvPr>
          <p:cNvSpPr txBox="1"/>
          <p:nvPr/>
        </p:nvSpPr>
        <p:spPr>
          <a:xfrm>
            <a:off x="1730632" y="1683782"/>
            <a:ext cx="1710725" cy="400110"/>
          </a:xfrm>
          <a:prstGeom prst="rect">
            <a:avLst/>
          </a:prstGeom>
          <a:noFill/>
          <a:ln w="25400">
            <a:solidFill>
              <a:schemeClr val="tx1"/>
            </a:solidFill>
          </a:ln>
        </p:spPr>
        <p:txBody>
          <a:bodyPr wrap="none" rtlCol="0">
            <a:spAutoFit/>
          </a:bodyPr>
          <a:lstStyle/>
          <a:p>
            <a:r>
              <a:rPr lang="tr-TR" sz="2000" b="1" dirty="0">
                <a:solidFill>
                  <a:srgbClr val="FF0000"/>
                </a:solidFill>
                <a:latin typeface="Times New Roman" panose="02020603050405020304" pitchFamily="18" charset="0"/>
                <a:cs typeface="Times New Roman" panose="02020603050405020304" pitchFamily="18" charset="0"/>
              </a:rPr>
              <a:t>ÖĞRETMEN</a:t>
            </a:r>
          </a:p>
        </p:txBody>
      </p:sp>
      <p:sp>
        <p:nvSpPr>
          <p:cNvPr id="47" name="Metin kutusu 46">
            <a:extLst>
              <a:ext uri="{FF2B5EF4-FFF2-40B4-BE49-F238E27FC236}">
                <a16:creationId xmlns:a16="http://schemas.microsoft.com/office/drawing/2014/main" id="{C17AB0B1-0034-4E67-AB46-9383490D7140}"/>
              </a:ext>
            </a:extLst>
          </p:cNvPr>
          <p:cNvSpPr txBox="1"/>
          <p:nvPr/>
        </p:nvSpPr>
        <p:spPr>
          <a:xfrm>
            <a:off x="5282287" y="1687668"/>
            <a:ext cx="1410964" cy="400110"/>
          </a:xfrm>
          <a:prstGeom prst="rect">
            <a:avLst/>
          </a:prstGeom>
          <a:noFill/>
          <a:ln w="25400">
            <a:solidFill>
              <a:schemeClr val="tx1"/>
            </a:solidFill>
          </a:ln>
        </p:spPr>
        <p:txBody>
          <a:bodyPr wrap="none" rtlCol="0">
            <a:spAutoFit/>
          </a:bodyPr>
          <a:lstStyle/>
          <a:p>
            <a:r>
              <a:rPr lang="tr-TR" sz="2000" b="1" dirty="0">
                <a:solidFill>
                  <a:srgbClr val="FF0000"/>
                </a:solidFill>
                <a:latin typeface="Times New Roman" panose="02020603050405020304" pitchFamily="18" charset="0"/>
                <a:cs typeface="Times New Roman" panose="02020603050405020304" pitchFamily="18" charset="0"/>
              </a:rPr>
              <a:t>ÖĞRENCİ</a:t>
            </a:r>
          </a:p>
        </p:txBody>
      </p:sp>
      <p:sp>
        <p:nvSpPr>
          <p:cNvPr id="48" name="Metin kutusu 47">
            <a:extLst>
              <a:ext uri="{FF2B5EF4-FFF2-40B4-BE49-F238E27FC236}">
                <a16:creationId xmlns:a16="http://schemas.microsoft.com/office/drawing/2014/main" id="{84811390-DDED-4E19-B065-FFF4E833C1AB}"/>
              </a:ext>
            </a:extLst>
          </p:cNvPr>
          <p:cNvSpPr txBox="1"/>
          <p:nvPr/>
        </p:nvSpPr>
        <p:spPr>
          <a:xfrm>
            <a:off x="8750645" y="1690581"/>
            <a:ext cx="1483098" cy="400110"/>
          </a:xfrm>
          <a:prstGeom prst="rect">
            <a:avLst/>
          </a:prstGeom>
          <a:noFill/>
          <a:ln w="25400">
            <a:solidFill>
              <a:schemeClr val="tx1"/>
            </a:solidFill>
          </a:ln>
        </p:spPr>
        <p:txBody>
          <a:bodyPr wrap="none" rtlCol="0">
            <a:spAutoFit/>
          </a:bodyPr>
          <a:lstStyle/>
          <a:p>
            <a:r>
              <a:rPr lang="tr-TR" sz="2000" b="1" dirty="0">
                <a:solidFill>
                  <a:srgbClr val="FF0000"/>
                </a:solidFill>
                <a:latin typeface="Times New Roman" panose="02020603050405020304" pitchFamily="18" charset="0"/>
                <a:cs typeface="Times New Roman" panose="02020603050405020304" pitchFamily="18" charset="0"/>
              </a:rPr>
              <a:t>YÖNETİCİ</a:t>
            </a:r>
          </a:p>
        </p:txBody>
      </p:sp>
      <p:sp>
        <p:nvSpPr>
          <p:cNvPr id="13" name="Metin kutusu 12">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37/103</a:t>
            </a:r>
            <a:endParaRPr lang="tr-TR" dirty="0">
              <a:solidFill>
                <a:schemeClr val="bg1"/>
              </a:solidFill>
            </a:endParaRPr>
          </a:p>
        </p:txBody>
      </p:sp>
    </p:spTree>
    <p:extLst>
      <p:ext uri="{BB962C8B-B14F-4D97-AF65-F5344CB8AC3E}">
        <p14:creationId xmlns:p14="http://schemas.microsoft.com/office/powerpoint/2010/main" val="308770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900"/>
                                        <p:tgtEl>
                                          <p:spTgt spid="46"/>
                                        </p:tgtEl>
                                      </p:cBhvr>
                                    </p:animEffect>
                                  </p:childTnLst>
                                </p:cTn>
                              </p:par>
                              <p:par>
                                <p:cTn id="8" presetID="53" presetClass="entr" presetSubtype="16" fill="hold" grpId="0" nodeType="withEffect">
                                  <p:stCondLst>
                                    <p:cond delay="130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par>
                                <p:cTn id="13" presetID="53" presetClass="entr" presetSubtype="16" fill="hold" grpId="0" nodeType="withEffect">
                                  <p:stCondLst>
                                    <p:cond delay="2000"/>
                                  </p:stCondLst>
                                  <p:childTnLst>
                                    <p:set>
                                      <p:cBhvr>
                                        <p:cTn id="14" dur="1" fill="hold">
                                          <p:stCondLst>
                                            <p:cond delay="0"/>
                                          </p:stCondLst>
                                        </p:cTn>
                                        <p:tgtEl>
                                          <p:spTgt spid="47"/>
                                        </p:tgtEl>
                                        <p:attrNameLst>
                                          <p:attrName>style.visibility</p:attrName>
                                        </p:attrNameLst>
                                      </p:cBhvr>
                                      <p:to>
                                        <p:strVal val="visible"/>
                                      </p:to>
                                    </p:set>
                                    <p:anim calcmode="lin" valueType="num">
                                      <p:cBhvr>
                                        <p:cTn id="15" dur="500" fill="hold"/>
                                        <p:tgtEl>
                                          <p:spTgt spid="47"/>
                                        </p:tgtEl>
                                        <p:attrNameLst>
                                          <p:attrName>ppt_w</p:attrName>
                                        </p:attrNameLst>
                                      </p:cBhvr>
                                      <p:tavLst>
                                        <p:tav tm="0">
                                          <p:val>
                                            <p:fltVal val="0"/>
                                          </p:val>
                                        </p:tav>
                                        <p:tav tm="100000">
                                          <p:val>
                                            <p:strVal val="#ppt_w"/>
                                          </p:val>
                                        </p:tav>
                                      </p:tavLst>
                                    </p:anim>
                                    <p:anim calcmode="lin" valueType="num">
                                      <p:cBhvr>
                                        <p:cTn id="16" dur="500" fill="hold"/>
                                        <p:tgtEl>
                                          <p:spTgt spid="47"/>
                                        </p:tgtEl>
                                        <p:attrNameLst>
                                          <p:attrName>ppt_h</p:attrName>
                                        </p:attrNameLst>
                                      </p:cBhvr>
                                      <p:tavLst>
                                        <p:tav tm="0">
                                          <p:val>
                                            <p:fltVal val="0"/>
                                          </p:val>
                                        </p:tav>
                                        <p:tav tm="100000">
                                          <p:val>
                                            <p:strVal val="#ppt_h"/>
                                          </p:val>
                                        </p:tav>
                                      </p:tavLst>
                                    </p:anim>
                                    <p:animEffect transition="in" filter="fade">
                                      <p:cBhvr>
                                        <p:cTn id="17" dur="500"/>
                                        <p:tgtEl>
                                          <p:spTgt spid="47"/>
                                        </p:tgtEl>
                                      </p:cBhvr>
                                    </p:animEffect>
                                  </p:childTnLst>
                                </p:cTn>
                              </p:par>
                              <p:par>
                                <p:cTn id="18" presetID="53" presetClass="entr" presetSubtype="16" fill="hold" grpId="0" nodeType="withEffect">
                                  <p:stCondLst>
                                    <p:cond delay="2700"/>
                                  </p:stCondLst>
                                  <p:childTnLst>
                                    <p:set>
                                      <p:cBhvr>
                                        <p:cTn id="19" dur="1" fill="hold">
                                          <p:stCondLst>
                                            <p:cond delay="0"/>
                                          </p:stCondLst>
                                        </p:cTn>
                                        <p:tgtEl>
                                          <p:spTgt spid="48"/>
                                        </p:tgtEl>
                                        <p:attrNameLst>
                                          <p:attrName>style.visibility</p:attrName>
                                        </p:attrNameLst>
                                      </p:cBhvr>
                                      <p:to>
                                        <p:strVal val="visible"/>
                                      </p:to>
                                    </p:set>
                                    <p:anim calcmode="lin" valueType="num">
                                      <p:cBhvr>
                                        <p:cTn id="20" dur="500" fill="hold"/>
                                        <p:tgtEl>
                                          <p:spTgt spid="48"/>
                                        </p:tgtEl>
                                        <p:attrNameLst>
                                          <p:attrName>ppt_w</p:attrName>
                                        </p:attrNameLst>
                                      </p:cBhvr>
                                      <p:tavLst>
                                        <p:tav tm="0">
                                          <p:val>
                                            <p:fltVal val="0"/>
                                          </p:val>
                                        </p:tav>
                                        <p:tav tm="100000">
                                          <p:val>
                                            <p:strVal val="#ppt_w"/>
                                          </p:val>
                                        </p:tav>
                                      </p:tavLst>
                                    </p:anim>
                                    <p:anim calcmode="lin" valueType="num">
                                      <p:cBhvr>
                                        <p:cTn id="21" dur="500" fill="hold"/>
                                        <p:tgtEl>
                                          <p:spTgt spid="48"/>
                                        </p:tgtEl>
                                        <p:attrNameLst>
                                          <p:attrName>ppt_h</p:attrName>
                                        </p:attrNameLst>
                                      </p:cBhvr>
                                      <p:tavLst>
                                        <p:tav tm="0">
                                          <p:val>
                                            <p:fltVal val="0"/>
                                          </p:val>
                                        </p:tav>
                                        <p:tav tm="100000">
                                          <p:val>
                                            <p:strVal val="#ppt_h"/>
                                          </p:val>
                                        </p:tav>
                                      </p:tavLst>
                                    </p:anim>
                                    <p:animEffect transition="in" filter="fade">
                                      <p:cBhvr>
                                        <p:cTn id="22" dur="500"/>
                                        <p:tgtEl>
                                          <p:spTgt spid="48"/>
                                        </p:tgtEl>
                                      </p:cBhvr>
                                    </p:animEffect>
                                  </p:childTnLst>
                                </p:cTn>
                              </p:par>
                              <p:par>
                                <p:cTn id="23" presetID="42" presetClass="entr" presetSubtype="0" fill="hold" grpId="0" nodeType="withEffect">
                                  <p:stCondLst>
                                    <p:cond delay="34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400"/>
                                        <p:tgtEl>
                                          <p:spTgt spid="6"/>
                                        </p:tgtEl>
                                      </p:cBhvr>
                                    </p:animEffect>
                                    <p:anim calcmode="lin" valueType="num">
                                      <p:cBhvr>
                                        <p:cTn id="26" dur="1400" fill="hold"/>
                                        <p:tgtEl>
                                          <p:spTgt spid="6"/>
                                        </p:tgtEl>
                                        <p:attrNameLst>
                                          <p:attrName>ppt_x</p:attrName>
                                        </p:attrNameLst>
                                      </p:cBhvr>
                                      <p:tavLst>
                                        <p:tav tm="0">
                                          <p:val>
                                            <p:strVal val="#ppt_x"/>
                                          </p:val>
                                        </p:tav>
                                        <p:tav tm="100000">
                                          <p:val>
                                            <p:strVal val="#ppt_x"/>
                                          </p:val>
                                        </p:tav>
                                      </p:tavLst>
                                    </p:anim>
                                    <p:anim calcmode="lin" valueType="num">
                                      <p:cBhvr>
                                        <p:cTn id="27" dur="14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 grpId="0"/>
      <p:bldP spid="7" grpId="0" animBg="1"/>
      <p:bldP spid="47" grpId="0" animBg="1"/>
      <p:bldP spid="4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7" name="Metin kutusu 6"/>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19" name="Metin Yer Tutucusu 28">
            <a:extLst>
              <a:ext uri="{FF2B5EF4-FFF2-40B4-BE49-F238E27FC236}">
                <a16:creationId xmlns:a16="http://schemas.microsoft.com/office/drawing/2014/main" id="{75026A25-344A-4190-89FD-A2CA450CDC56}"/>
              </a:ext>
            </a:extLst>
          </p:cNvPr>
          <p:cNvSpPr txBox="1">
            <a:spLocks/>
          </p:cNvSpPr>
          <p:nvPr/>
        </p:nvSpPr>
        <p:spPr>
          <a:xfrm>
            <a:off x="1251353" y="778741"/>
            <a:ext cx="968929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000" b="1" dirty="0">
                <a:solidFill>
                  <a:schemeClr val="bg2">
                    <a:lumMod val="10000"/>
                  </a:schemeClr>
                </a:solidFill>
                <a:latin typeface="Times New Roman" panose="02020603050405020304" pitchFamily="18" charset="0"/>
                <a:cs typeface="Times New Roman" panose="02020603050405020304" pitchFamily="18" charset="0"/>
              </a:rPr>
              <a:t>ÖDÜLLENDİRME</a:t>
            </a:r>
          </a:p>
        </p:txBody>
      </p:sp>
      <p:pic>
        <p:nvPicPr>
          <p:cNvPr id="20" name="Resim 19">
            <a:extLst>
              <a:ext uri="{FF2B5EF4-FFF2-40B4-BE49-F238E27FC236}">
                <a16:creationId xmlns:a16="http://schemas.microsoft.com/office/drawing/2014/main" id="{3F25488D-5F24-4CC5-B9BC-FEA804E97A1B}"/>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4106597" y="1727575"/>
            <a:ext cx="3978806" cy="2408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Resim Yer Tutucusu 13">
            <a:extLst>
              <a:ext uri="{FF2B5EF4-FFF2-40B4-BE49-F238E27FC236}">
                <a16:creationId xmlns:a16="http://schemas.microsoft.com/office/drawing/2014/main" id="{091500E5-0057-4301-B4FF-0F99119BAA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23" name="Metin Yer Tutucusu 28">
            <a:extLst>
              <a:ext uri="{FF2B5EF4-FFF2-40B4-BE49-F238E27FC236}">
                <a16:creationId xmlns:a16="http://schemas.microsoft.com/office/drawing/2014/main" id="{F9634B4B-E8CD-4851-9644-A055A8F5C571}"/>
              </a:ext>
            </a:extLst>
          </p:cNvPr>
          <p:cNvSpPr txBox="1">
            <a:spLocks/>
          </p:cNvSpPr>
          <p:nvPr/>
        </p:nvSpPr>
        <p:spPr>
          <a:xfrm>
            <a:off x="1160906" y="4313073"/>
            <a:ext cx="968929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dirty="0">
                <a:latin typeface="Times New Roman" panose="02020603050405020304" pitchFamily="18" charset="0"/>
                <a:cs typeface="Times New Roman" panose="02020603050405020304" pitchFamily="18" charset="0"/>
              </a:rPr>
              <a:t>ÖĞRETMEN ÖDÜLLENDİRMESİ</a:t>
            </a:r>
          </a:p>
          <a:p>
            <a:pPr>
              <a:lnSpc>
                <a:spcPct val="100000"/>
              </a:lnSpc>
            </a:pPr>
            <a:r>
              <a:rPr lang="tr-TR" sz="1600" i="1" dirty="0">
                <a:solidFill>
                  <a:schemeClr val="bg2">
                    <a:lumMod val="10000"/>
                  </a:schemeClr>
                </a:solidFill>
                <a:effectLst/>
                <a:latin typeface="Times New Roman" panose="02020603050405020304" pitchFamily="18" charset="0"/>
                <a:ea typeface="Calibri" panose="020F0502020204030204" pitchFamily="34" charset="0"/>
              </a:rPr>
              <a:t>Akademik alanda ödüllendirme</a:t>
            </a:r>
          </a:p>
          <a:p>
            <a:pPr>
              <a:lnSpc>
                <a:spcPct val="100000"/>
              </a:lnSpc>
            </a:pPr>
            <a:r>
              <a:rPr lang="tr-TR" sz="1600" i="1" dirty="0">
                <a:solidFill>
                  <a:schemeClr val="bg2">
                    <a:lumMod val="10000"/>
                  </a:schemeClr>
                </a:solidFill>
                <a:effectLst/>
                <a:latin typeface="Times New Roman" panose="02020603050405020304" pitchFamily="18" charset="0"/>
                <a:ea typeface="Calibri" panose="020F0502020204030204" pitchFamily="34" charset="0"/>
              </a:rPr>
              <a:t>Proje çalışmaları alanında ödüllendirme</a:t>
            </a:r>
          </a:p>
          <a:p>
            <a:pPr>
              <a:lnSpc>
                <a:spcPct val="100000"/>
              </a:lnSpc>
            </a:pPr>
            <a:r>
              <a:rPr lang="tr-TR" sz="1600" i="1" dirty="0">
                <a:solidFill>
                  <a:schemeClr val="bg2">
                    <a:lumMod val="10000"/>
                  </a:schemeClr>
                </a:solidFill>
                <a:effectLst/>
                <a:latin typeface="Times New Roman" panose="02020603050405020304" pitchFamily="18" charset="0"/>
                <a:ea typeface="Calibri" panose="020F0502020204030204" pitchFamily="34" charset="0"/>
              </a:rPr>
              <a:t>Sanatsal, sportif, kültürel ve sosyal alanlarda faaliyetler – yarışmalar alanında ödüllendirme</a:t>
            </a:r>
          </a:p>
          <a:p>
            <a:pPr>
              <a:lnSpc>
                <a:spcPct val="100000"/>
              </a:lnSpc>
            </a:pPr>
            <a:r>
              <a:rPr lang="tr-TR" sz="1600" i="1" dirty="0">
                <a:solidFill>
                  <a:schemeClr val="bg2">
                    <a:lumMod val="10000"/>
                  </a:schemeClr>
                </a:solidFill>
                <a:effectLst/>
                <a:latin typeface="Times New Roman" panose="02020603050405020304" pitchFamily="18" charset="0"/>
                <a:ea typeface="Calibri" panose="020F0502020204030204" pitchFamily="34" charset="0"/>
              </a:rPr>
              <a:t>Yenilikçi eğitim – öğretim ortamları ve Tasarım Beceri Atölyeleri alanında ödüllendirme </a:t>
            </a:r>
          </a:p>
          <a:p>
            <a:endParaRPr lang="tr-TR" sz="2800" dirty="0">
              <a:latin typeface="Times New Roman" panose="02020603050405020304" pitchFamily="18" charset="0"/>
              <a:cs typeface="Times New Roman" panose="02020603050405020304" pitchFamily="18" charset="0"/>
            </a:endParaRPr>
          </a:p>
          <a:p>
            <a:endParaRPr lang="tr-TR" sz="2800" dirty="0">
              <a:latin typeface="Times New Roman" panose="02020603050405020304" pitchFamily="18" charset="0"/>
              <a:cs typeface="Times New Roman" panose="02020603050405020304" pitchFamily="18" charset="0"/>
            </a:endParaRPr>
          </a:p>
        </p:txBody>
      </p:sp>
      <p:pic>
        <p:nvPicPr>
          <p:cNvPr id="13" name="Resim 12">
            <a:extLst>
              <a:ext uri="{FF2B5EF4-FFF2-40B4-BE49-F238E27FC236}">
                <a16:creationId xmlns:a16="http://schemas.microsoft.com/office/drawing/2014/main" id="{67ACFAAC-DFD9-4C66-89C2-6820A87DE1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8877" y="528817"/>
            <a:ext cx="1160718" cy="1160718"/>
          </a:xfrm>
          <a:prstGeom prst="rect">
            <a:avLst/>
          </a:prstGeom>
        </p:spPr>
      </p:pic>
      <p:pic>
        <p:nvPicPr>
          <p:cNvPr id="14" name="Resim 13">
            <a:extLst>
              <a:ext uri="{FF2B5EF4-FFF2-40B4-BE49-F238E27FC236}">
                <a16:creationId xmlns:a16="http://schemas.microsoft.com/office/drawing/2014/main" id="{46C45303-2A9B-4999-AA2A-531D628E70A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22406" y="528813"/>
            <a:ext cx="870473" cy="1158579"/>
          </a:xfrm>
          <a:prstGeom prst="rect">
            <a:avLst/>
          </a:prstGeom>
        </p:spPr>
      </p:pic>
      <p:sp>
        <p:nvSpPr>
          <p:cNvPr id="10" name="Metin kutusu 9">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38/103</a:t>
            </a:r>
            <a:endParaRPr lang="tr-TR" dirty="0">
              <a:solidFill>
                <a:schemeClr val="bg1"/>
              </a:solidFill>
            </a:endParaRPr>
          </a:p>
        </p:txBody>
      </p:sp>
    </p:spTree>
    <p:extLst>
      <p:ext uri="{BB962C8B-B14F-4D97-AF65-F5344CB8AC3E}">
        <p14:creationId xmlns:p14="http://schemas.microsoft.com/office/powerpoint/2010/main" val="21286399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15" name="Metin Yer Tutucusu 28">
            <a:extLst>
              <a:ext uri="{FF2B5EF4-FFF2-40B4-BE49-F238E27FC236}">
                <a16:creationId xmlns:a16="http://schemas.microsoft.com/office/drawing/2014/main" id="{66180EE0-2614-4F87-891E-0C306E82D196}"/>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dirty="0">
                <a:solidFill>
                  <a:schemeClr val="bg2">
                    <a:lumMod val="10000"/>
                  </a:schemeClr>
                </a:solidFill>
                <a:latin typeface="Times New Roman" panose="02020603050405020304" pitchFamily="18" charset="0"/>
                <a:cs typeface="Times New Roman" panose="02020603050405020304" pitchFamily="18" charset="0"/>
              </a:rPr>
              <a:t>AKADEMİK ALANDA ÖĞRETMEN ÖDÜLLENDİRMESİ</a:t>
            </a:r>
          </a:p>
        </p:txBody>
      </p:sp>
      <p:pic>
        <p:nvPicPr>
          <p:cNvPr id="16" name="Resim 15">
            <a:extLst>
              <a:ext uri="{FF2B5EF4-FFF2-40B4-BE49-F238E27FC236}">
                <a16:creationId xmlns:a16="http://schemas.microsoft.com/office/drawing/2014/main" id="{A19BBD91-9866-4601-A066-E076DDCE37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7" name="Resim 16">
            <a:extLst>
              <a:ext uri="{FF2B5EF4-FFF2-40B4-BE49-F238E27FC236}">
                <a16:creationId xmlns:a16="http://schemas.microsoft.com/office/drawing/2014/main" id="{65C9FB84-54F3-4415-B635-E9C00F7D7A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grpSp>
        <p:nvGrpSpPr>
          <p:cNvPr id="21" name="Hizmet Grup 1">
            <a:extLst>
              <a:ext uri="{FF2B5EF4-FFF2-40B4-BE49-F238E27FC236}">
                <a16:creationId xmlns:a16="http://schemas.microsoft.com/office/drawing/2014/main" id="{97ABA00C-959E-4C76-9072-33F4AFA8F973}"/>
              </a:ext>
            </a:extLst>
          </p:cNvPr>
          <p:cNvGrpSpPr/>
          <p:nvPr/>
        </p:nvGrpSpPr>
        <p:grpSpPr>
          <a:xfrm>
            <a:off x="762000" y="1850572"/>
            <a:ext cx="10559769" cy="1416012"/>
            <a:chOff x="673504" y="1470163"/>
            <a:chExt cx="10741836" cy="1416012"/>
          </a:xfrm>
        </p:grpSpPr>
        <p:sp>
          <p:nvSpPr>
            <p:cNvPr id="22" name="Liste No">
              <a:extLst>
                <a:ext uri="{FF2B5EF4-FFF2-40B4-BE49-F238E27FC236}">
                  <a16:creationId xmlns:a16="http://schemas.microsoft.com/office/drawing/2014/main" id="{9BA483BF-74E5-47F8-B386-319A03D864BD}"/>
                </a:ext>
              </a:extLst>
            </p:cNvPr>
            <p:cNvSpPr txBox="1"/>
            <p:nvPr/>
          </p:nvSpPr>
          <p:spPr>
            <a:xfrm>
              <a:off x="673504" y="1470163"/>
              <a:ext cx="733408"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01</a:t>
              </a:r>
            </a:p>
          </p:txBody>
        </p:sp>
        <p:sp>
          <p:nvSpPr>
            <p:cNvPr id="23" name="Metin">
              <a:extLst>
                <a:ext uri="{FF2B5EF4-FFF2-40B4-BE49-F238E27FC236}">
                  <a16:creationId xmlns:a16="http://schemas.microsoft.com/office/drawing/2014/main" id="{FB3BFC71-00E7-4B03-914D-CA8F9041B7B8}"/>
                </a:ext>
              </a:extLst>
            </p:cNvPr>
            <p:cNvSpPr txBox="1"/>
            <p:nvPr/>
          </p:nvSpPr>
          <p:spPr>
            <a:xfrm>
              <a:off x="951037" y="1476558"/>
              <a:ext cx="10464303" cy="1409617"/>
            </a:xfrm>
            <a:prstGeom prst="rect">
              <a:avLst/>
            </a:prstGeom>
            <a:noFill/>
          </p:spPr>
          <p:txBody>
            <a:bodyPr wrap="square" rtlCol="0">
              <a:spAutoFit/>
            </a:bodyPr>
            <a:lstStyle/>
            <a:p>
              <a:pPr marR="351155" lvl="1" algn="just">
                <a:lnSpc>
                  <a:spcPct val="107000"/>
                </a:lnSpc>
                <a:spcAft>
                  <a:spcPts val="0"/>
                </a:spcAft>
                <a:buClr>
                  <a:srgbClr val="C00000"/>
                </a:buClr>
                <a:buSzPts val="1000"/>
                <a:tabLst>
                  <a:tab pos="772160" algn="l"/>
                </a:tabLs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İl</a:t>
              </a:r>
              <a:r>
                <a:rPr lang="tr-TR" sz="2000" spc="-3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Proje</a:t>
              </a:r>
              <a:r>
                <a:rPr lang="tr-TR" sz="2000" spc="-4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İzleme</a:t>
              </a:r>
              <a:r>
                <a:rPr lang="tr-TR" sz="2000" spc="-2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ve</a:t>
              </a:r>
              <a:r>
                <a:rPr lang="tr-TR" sz="2000" spc="-2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Değerlendirme</a:t>
              </a:r>
              <a:r>
                <a:rPr lang="tr-TR" sz="2000" spc="-3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Kurulu</a:t>
              </a:r>
              <a:r>
                <a:rPr lang="tr-TR" sz="2000" spc="-3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tarafından</a:t>
              </a:r>
              <a:r>
                <a:rPr lang="tr-TR" sz="2000" spc="-3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il</a:t>
              </a:r>
              <a:r>
                <a:rPr lang="tr-TR" sz="2000" spc="-3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ve</a:t>
              </a:r>
              <a:r>
                <a:rPr lang="tr-TR" sz="2000" spc="-2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ilçe</a:t>
              </a:r>
              <a:r>
                <a:rPr lang="tr-TR" sz="2000" spc="-2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genelinde</a:t>
              </a:r>
              <a:r>
                <a:rPr lang="tr-TR" sz="2000" spc="-2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rgbClr val="FF0000"/>
                  </a:solidFill>
                  <a:effectLst/>
                  <a:latin typeface="Times New Roman" panose="02020603050405020304" pitchFamily="18" charset="0"/>
                  <a:ea typeface="Times New Roman" panose="02020603050405020304" pitchFamily="18" charset="0"/>
                </a:rPr>
                <a:t>ortaokul</a:t>
              </a:r>
              <a:r>
                <a:rPr lang="tr-TR" sz="2000" spc="-20" dirty="0">
                  <a:solidFill>
                    <a:srgbClr val="FF0000"/>
                  </a:solidFill>
                  <a:effectLst/>
                  <a:latin typeface="Times New Roman" panose="02020603050405020304" pitchFamily="18" charset="0"/>
                  <a:ea typeface="Times New Roman" panose="02020603050405020304" pitchFamily="18" charset="0"/>
                </a:rPr>
                <a:t> </a:t>
              </a:r>
              <a:r>
                <a:rPr lang="tr-TR" sz="2000" dirty="0">
                  <a:solidFill>
                    <a:srgbClr val="FF0000"/>
                  </a:solidFill>
                  <a:effectLst/>
                  <a:latin typeface="Times New Roman" panose="02020603050405020304" pitchFamily="18" charset="0"/>
                  <a:ea typeface="Times New Roman" panose="02020603050405020304" pitchFamily="18" charset="0"/>
                </a:rPr>
                <a:t>kademesinde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her okul türünde</a:t>
              </a:r>
              <a:r>
                <a:rPr lang="tr-TR" sz="2000" spc="-3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bir</a:t>
              </a:r>
              <a:r>
                <a:rPr lang="tr-TR" sz="2000" spc="-2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önceki yılın merkezi sınav sonuçları ile mevcut yılın merkezi sınav sonuçları karşılaştırılarak branşlar bazında </a:t>
              </a:r>
              <a:r>
                <a:rPr lang="tr-TR" sz="2000" dirty="0">
                  <a:solidFill>
                    <a:srgbClr val="FF0000"/>
                  </a:solidFill>
                  <a:effectLst/>
                  <a:latin typeface="Times New Roman" panose="02020603050405020304" pitchFamily="18" charset="0"/>
                  <a:ea typeface="Times New Roman" panose="02020603050405020304" pitchFamily="18" charset="0"/>
                </a:rPr>
                <a:t>en fazla ilerleme kaydeden ilk 10 (on) öğretmen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(her branşın ilk 10 (on) öğretmeni)</a:t>
              </a:r>
              <a:r>
                <a:rPr lang="tr-TR" sz="2000" spc="-4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smtClean="0">
                  <a:solidFill>
                    <a:schemeClr val="bg2">
                      <a:lumMod val="10000"/>
                    </a:schemeClr>
                  </a:solidFill>
                  <a:effectLst/>
                  <a:latin typeface="Times New Roman" panose="02020603050405020304" pitchFamily="18" charset="0"/>
                  <a:ea typeface="Times New Roman" panose="02020603050405020304" pitchFamily="18" charset="0"/>
                </a:rPr>
                <a:t>belirlenerek ödüllendirilir.</a:t>
              </a:r>
              <a:endParaRPr lang="tr-TR" sz="2400" spc="0" dirty="0">
                <a:solidFill>
                  <a:schemeClr val="bg2">
                    <a:lumMod val="10000"/>
                  </a:schemeClr>
                </a:solidFill>
                <a:effectLst/>
                <a:latin typeface="Times New Roman" panose="02020603050405020304" pitchFamily="18" charset="0"/>
                <a:ea typeface="Times New Roman" panose="02020603050405020304" pitchFamily="18" charset="0"/>
              </a:endParaRPr>
            </a:p>
          </p:txBody>
        </p:sp>
      </p:grpSp>
      <p:grpSp>
        <p:nvGrpSpPr>
          <p:cNvPr id="24" name="Hizmet Grup 1">
            <a:extLst>
              <a:ext uri="{FF2B5EF4-FFF2-40B4-BE49-F238E27FC236}">
                <a16:creationId xmlns:a16="http://schemas.microsoft.com/office/drawing/2014/main" id="{69B88DC4-AF6E-49E7-A7C6-985F47216830}"/>
              </a:ext>
            </a:extLst>
          </p:cNvPr>
          <p:cNvGrpSpPr/>
          <p:nvPr/>
        </p:nvGrpSpPr>
        <p:grpSpPr>
          <a:xfrm>
            <a:off x="762000" y="3863452"/>
            <a:ext cx="10124533" cy="1865595"/>
            <a:chOff x="731362" y="1100552"/>
            <a:chExt cx="10459457" cy="1865595"/>
          </a:xfrm>
        </p:grpSpPr>
        <p:sp>
          <p:nvSpPr>
            <p:cNvPr id="25" name="Liste No">
              <a:extLst>
                <a:ext uri="{FF2B5EF4-FFF2-40B4-BE49-F238E27FC236}">
                  <a16:creationId xmlns:a16="http://schemas.microsoft.com/office/drawing/2014/main" id="{28399DF5-91AC-4E91-91C5-8B8BE6D7C081}"/>
                </a:ext>
              </a:extLst>
            </p:cNvPr>
            <p:cNvSpPr txBox="1"/>
            <p:nvPr/>
          </p:nvSpPr>
          <p:spPr>
            <a:xfrm>
              <a:off x="731362" y="1100552"/>
              <a:ext cx="733408"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02</a:t>
              </a:r>
            </a:p>
          </p:txBody>
        </p:sp>
        <p:sp>
          <p:nvSpPr>
            <p:cNvPr id="26" name="Metin">
              <a:extLst>
                <a:ext uri="{FF2B5EF4-FFF2-40B4-BE49-F238E27FC236}">
                  <a16:creationId xmlns:a16="http://schemas.microsoft.com/office/drawing/2014/main" id="{0DE472E0-7871-48A5-8FA2-B645EFD4EB08}"/>
                </a:ext>
              </a:extLst>
            </p:cNvPr>
            <p:cNvSpPr txBox="1"/>
            <p:nvPr/>
          </p:nvSpPr>
          <p:spPr>
            <a:xfrm>
              <a:off x="888803" y="1227209"/>
              <a:ext cx="10302016" cy="1738938"/>
            </a:xfrm>
            <a:prstGeom prst="rect">
              <a:avLst/>
            </a:prstGeom>
            <a:noFill/>
          </p:spPr>
          <p:txBody>
            <a:bodyPr wrap="square" rtlCol="0">
              <a:spAutoFit/>
            </a:bodyPr>
            <a:lstStyle/>
            <a:p>
              <a:pPr marR="351155" lvl="1" algn="just">
                <a:lnSpc>
                  <a:spcPct val="107000"/>
                </a:lnSpc>
                <a:spcAft>
                  <a:spcPts val="0"/>
                </a:spcAft>
                <a:buClr>
                  <a:srgbClr val="C00000"/>
                </a:buClr>
                <a:buSzPts val="1000"/>
                <a:tabLst>
                  <a:tab pos="772160" algn="l"/>
                </a:tabLs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İl Proje İzleme ve Değerlendirme Kurulu tarafından il ve ilçe genelinde </a:t>
              </a:r>
              <a:r>
                <a:rPr lang="tr-TR" sz="2000" dirty="0">
                  <a:solidFill>
                    <a:srgbClr val="FF0000"/>
                  </a:solidFill>
                  <a:effectLst/>
                  <a:latin typeface="Times New Roman" panose="02020603050405020304" pitchFamily="18" charset="0"/>
                  <a:ea typeface="Times New Roman" panose="02020603050405020304" pitchFamily="18" charset="0"/>
                </a:rPr>
                <a:t>ortaöğretim kademesinde</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 her okul türünde branş değerlendirmesi</a:t>
              </a:r>
              <a:r>
                <a:rPr lang="tr-TR" sz="2000" spc="-4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yapılır.</a:t>
              </a:r>
              <a:r>
                <a:rPr lang="tr-TR" sz="2000" spc="-4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Bir</a:t>
              </a:r>
              <a:r>
                <a:rPr lang="tr-TR" sz="2000" spc="-4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önceki</a:t>
              </a:r>
              <a:r>
                <a:rPr lang="tr-TR" sz="2000" spc="-3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yılın</a:t>
              </a:r>
              <a:r>
                <a:rPr lang="tr-TR" sz="2000" spc="-4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merkezi</a:t>
              </a:r>
              <a:r>
                <a:rPr lang="tr-TR" sz="2000" spc="-4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sınav</a:t>
              </a:r>
              <a:r>
                <a:rPr lang="tr-TR" sz="2000" spc="-5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sonuçları</a:t>
              </a:r>
              <a:r>
                <a:rPr lang="tr-TR" sz="2000" spc="-4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ile</a:t>
              </a:r>
              <a:r>
                <a:rPr lang="tr-TR" sz="2000" spc="-3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mevcut</a:t>
              </a:r>
              <a:r>
                <a:rPr lang="tr-TR" sz="2000" spc="-3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yılın</a:t>
              </a:r>
              <a:r>
                <a:rPr lang="tr-TR" sz="2000" spc="-4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merkezi</a:t>
              </a:r>
              <a:r>
                <a:rPr lang="tr-TR" sz="2000" spc="-4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sınav</a:t>
              </a:r>
              <a:r>
                <a:rPr lang="tr-TR" sz="2000" spc="-4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sonuçları karşılaştırılarak branşlar bazında </a:t>
              </a:r>
              <a:r>
                <a:rPr lang="tr-TR" sz="2000" dirty="0">
                  <a:solidFill>
                    <a:srgbClr val="FF0000"/>
                  </a:solidFill>
                  <a:effectLst/>
                  <a:latin typeface="Times New Roman" panose="02020603050405020304" pitchFamily="18" charset="0"/>
                  <a:ea typeface="Times New Roman" panose="02020603050405020304" pitchFamily="18" charset="0"/>
                </a:rPr>
                <a:t>en fazla ilerleme kaydeden ilk 10 (on)  öğretmen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(her branşın ilk 10 (on)  öğretmeni) </a:t>
              </a:r>
              <a:r>
                <a:rPr lang="tr-TR" sz="2000" dirty="0">
                  <a:solidFill>
                    <a:schemeClr val="bg2">
                      <a:lumMod val="10000"/>
                    </a:schemeClr>
                  </a:solidFill>
                  <a:latin typeface="Times New Roman" panose="02020603050405020304" pitchFamily="18" charset="0"/>
                  <a:ea typeface="Times New Roman" panose="02020603050405020304" pitchFamily="18" charset="0"/>
                </a:rPr>
                <a:t>belirlenerek ödüllendirilir.</a:t>
              </a:r>
              <a:endParaRPr lang="tr-TR" sz="2400" dirty="0">
                <a:solidFill>
                  <a:schemeClr val="bg2">
                    <a:lumMod val="10000"/>
                  </a:schemeClr>
                </a:solidFill>
                <a:latin typeface="Times New Roman" panose="02020603050405020304" pitchFamily="18" charset="0"/>
                <a:ea typeface="Times New Roman" panose="02020603050405020304" pitchFamily="18" charset="0"/>
              </a:endParaRPr>
            </a:p>
          </p:txBody>
        </p:sp>
      </p:grpSp>
      <p:pic>
        <p:nvPicPr>
          <p:cNvPr id="27" name="Resim Yer Tutucusu 13">
            <a:extLst>
              <a:ext uri="{FF2B5EF4-FFF2-40B4-BE49-F238E27FC236}">
                <a16:creationId xmlns:a16="http://schemas.microsoft.com/office/drawing/2014/main" id="{C7631924-0628-4E4B-AF21-BC8F0CEDF1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4" name="Metin kutusu 13">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39/103</a:t>
            </a:r>
            <a:endParaRPr lang="tr-TR" dirty="0">
              <a:solidFill>
                <a:schemeClr val="bg1"/>
              </a:solidFill>
            </a:endParaRPr>
          </a:p>
        </p:txBody>
      </p:sp>
    </p:spTree>
    <p:extLst>
      <p:ext uri="{BB962C8B-B14F-4D97-AF65-F5344CB8AC3E}">
        <p14:creationId xmlns:p14="http://schemas.microsoft.com/office/powerpoint/2010/main" val="373670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anim calcmode="lin" valueType="num">
                                      <p:cBhvr>
                                        <p:cTn id="14" dur="500" fill="hold"/>
                                        <p:tgtEl>
                                          <p:spTgt spid="24"/>
                                        </p:tgtEl>
                                        <p:attrNameLst>
                                          <p:attrName>ppt_x</p:attrName>
                                        </p:attrNameLst>
                                      </p:cBhvr>
                                      <p:tavLst>
                                        <p:tav tm="0">
                                          <p:val>
                                            <p:strVal val="#ppt_x"/>
                                          </p:val>
                                        </p:tav>
                                        <p:tav tm="100000">
                                          <p:val>
                                            <p:strVal val="#ppt_x"/>
                                          </p:val>
                                        </p:tav>
                                      </p:tavLst>
                                    </p:anim>
                                    <p:anim calcmode="lin" valueType="num">
                                      <p:cBhvr>
                                        <p:cTn id="15"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11" name="Metin Yer Tutucusu 10"/>
          <p:cNvSpPr>
            <a:spLocks noGrp="1"/>
          </p:cNvSpPr>
          <p:nvPr>
            <p:ph type="body" sz="quarter" idx="19"/>
          </p:nvPr>
        </p:nvSpPr>
        <p:spPr>
          <a:xfrm>
            <a:off x="3488462" y="5484843"/>
            <a:ext cx="3856514" cy="540000"/>
          </a:xfrm>
        </p:spPr>
        <p:txBody>
          <a:bodyPr>
            <a:normAutofit/>
          </a:bodyPr>
          <a:lstStyle/>
          <a:p>
            <a:r>
              <a:rPr lang="tr-TR" dirty="0">
                <a:solidFill>
                  <a:schemeClr val="bg2">
                    <a:lumMod val="10000"/>
                  </a:schemeClr>
                </a:solidFill>
                <a:latin typeface="Times New Roman" panose="02020603050405020304" pitchFamily="18" charset="0"/>
                <a:cs typeface="Times New Roman" panose="02020603050405020304" pitchFamily="18" charset="0"/>
              </a:rPr>
              <a:t>Birinci Kısım</a:t>
            </a:r>
          </a:p>
        </p:txBody>
      </p:sp>
      <p:sp>
        <p:nvSpPr>
          <p:cNvPr id="10" name="Metin Yer Tutucusu 9"/>
          <p:cNvSpPr>
            <a:spLocks noGrp="1"/>
          </p:cNvSpPr>
          <p:nvPr>
            <p:ph type="body" sz="quarter" idx="18"/>
          </p:nvPr>
        </p:nvSpPr>
        <p:spPr>
          <a:xfrm>
            <a:off x="3326278" y="4506308"/>
            <a:ext cx="7931141" cy="978535"/>
          </a:xfrm>
        </p:spPr>
        <p:txBody>
          <a:bodyPr/>
          <a:lstStyle/>
          <a:p>
            <a:r>
              <a:rPr lang="tr-TR" dirty="0">
                <a:solidFill>
                  <a:schemeClr val="bg2">
                    <a:lumMod val="10000"/>
                  </a:schemeClr>
                </a:solidFill>
                <a:latin typeface="Times New Roman" panose="02020603050405020304" pitchFamily="18" charset="0"/>
                <a:cs typeface="Times New Roman" panose="02020603050405020304" pitchFamily="18" charset="0"/>
              </a:rPr>
              <a:t>PROJE İÇERİĞİ</a:t>
            </a:r>
          </a:p>
        </p:txBody>
      </p:sp>
      <p:sp>
        <p:nvSpPr>
          <p:cNvPr id="9" name="Unvan 8"/>
          <p:cNvSpPr>
            <a:spLocks noGrp="1"/>
          </p:cNvSpPr>
          <p:nvPr>
            <p:ph type="title"/>
          </p:nvPr>
        </p:nvSpPr>
        <p:spPr/>
        <p:txBody>
          <a:bodyPr/>
          <a:lstStyle/>
          <a:p>
            <a:r>
              <a:rPr lang="tr-TR" dirty="0">
                <a:solidFill>
                  <a:schemeClr val="bg2">
                    <a:lumMod val="10000"/>
                  </a:schemeClr>
                </a:solidFill>
                <a:latin typeface="Times New Roman" panose="02020603050405020304" pitchFamily="18" charset="0"/>
                <a:cs typeface="Times New Roman" panose="02020603050405020304" pitchFamily="18" charset="0"/>
              </a:rPr>
              <a:t>1</a:t>
            </a: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2" name="Resim Yer Tutucusu 13"/>
          <p:cNvPicPr>
            <a:picLocks noChangeAspect="1"/>
          </p:cNvPicPr>
          <p:nvPr/>
        </p:nvPicPr>
        <p:blipFill rotWithShape="1">
          <a:blip r:embed="rId3" cstate="print">
            <a:extLst>
              <a:ext uri="{28A0092B-C50C-407E-A947-70E740481C1C}">
                <a14:useLocalDpi xmlns:a14="http://schemas.microsoft.com/office/drawing/2010/main" val="0"/>
              </a:ext>
            </a:extLst>
          </a:blip>
          <a:srcRect l="1" t="-101" r="-1419" b="324"/>
          <a:stretch/>
        </p:blipFill>
        <p:spPr>
          <a:xfrm>
            <a:off x="6788623" y="585349"/>
            <a:ext cx="3155129" cy="1523045"/>
          </a:xfrm>
          <a:prstGeom prst="rect">
            <a:avLst/>
          </a:prstGeom>
          <a:noFill/>
        </p:spPr>
      </p:pic>
      <p:pic>
        <p:nvPicPr>
          <p:cNvPr id="13" name="Resim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4984" y="599109"/>
            <a:ext cx="1523044" cy="1523044"/>
          </a:xfrm>
          <a:prstGeom prst="rect">
            <a:avLst/>
          </a:prstGeom>
        </p:spPr>
      </p:pic>
      <p:pic>
        <p:nvPicPr>
          <p:cNvPr id="14" name="Resim 13"/>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416719" y="599109"/>
            <a:ext cx="1144305" cy="1523044"/>
          </a:xfrm>
          <a:prstGeom prst="rect">
            <a:avLst/>
          </a:prstGeom>
        </p:spPr>
      </p:pic>
      <p:sp>
        <p:nvSpPr>
          <p:cNvPr id="15" name="Metin kutusu 14">
            <a:extLst>
              <a:ext uri="{FF2B5EF4-FFF2-40B4-BE49-F238E27FC236}">
                <a16:creationId xmlns:a16="http://schemas.microsoft.com/office/drawing/2014/main" id="{4536C144-00C8-453E-AC4E-902BA253CCB4}"/>
              </a:ext>
            </a:extLst>
          </p:cNvPr>
          <p:cNvSpPr txBox="1"/>
          <p:nvPr/>
        </p:nvSpPr>
        <p:spPr>
          <a:xfrm>
            <a:off x="11207037" y="6505996"/>
            <a:ext cx="761747" cy="369332"/>
          </a:xfrm>
          <a:prstGeom prst="rect">
            <a:avLst/>
          </a:prstGeom>
          <a:noFill/>
        </p:spPr>
        <p:txBody>
          <a:bodyPr wrap="none" rtlCol="0">
            <a:spAutoFit/>
          </a:bodyPr>
          <a:lstStyle/>
          <a:p>
            <a:r>
              <a:rPr lang="tr-TR" dirty="0">
                <a:solidFill>
                  <a:schemeClr val="bg1"/>
                </a:solidFill>
              </a:rPr>
              <a:t>4</a:t>
            </a:r>
            <a:r>
              <a:rPr lang="tr-TR" dirty="0" smtClean="0">
                <a:solidFill>
                  <a:schemeClr val="bg1"/>
                </a:solidFill>
              </a:rPr>
              <a:t>/103</a:t>
            </a:r>
            <a:endParaRPr lang="tr-TR" dirty="0">
              <a:solidFill>
                <a:schemeClr val="bg1"/>
              </a:solidFill>
            </a:endParaRPr>
          </a:p>
        </p:txBody>
      </p:sp>
    </p:spTree>
    <p:extLst>
      <p:ext uri="{BB962C8B-B14F-4D97-AF65-F5344CB8AC3E}">
        <p14:creationId xmlns:p14="http://schemas.microsoft.com/office/powerpoint/2010/main" val="192113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15" name="Metin Yer Tutucusu 28">
            <a:extLst>
              <a:ext uri="{FF2B5EF4-FFF2-40B4-BE49-F238E27FC236}">
                <a16:creationId xmlns:a16="http://schemas.microsoft.com/office/drawing/2014/main" id="{66180EE0-2614-4F87-891E-0C306E82D196}"/>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dirty="0">
                <a:solidFill>
                  <a:schemeClr val="bg2">
                    <a:lumMod val="10000"/>
                  </a:schemeClr>
                </a:solidFill>
                <a:latin typeface="Times New Roman" panose="02020603050405020304" pitchFamily="18" charset="0"/>
                <a:cs typeface="Times New Roman" panose="02020603050405020304" pitchFamily="18" charset="0"/>
              </a:rPr>
              <a:t>AKADEMİK ALANDA ÖĞRETMEN ÖDÜLLENDİRMESİ</a:t>
            </a:r>
          </a:p>
        </p:txBody>
      </p:sp>
      <p:pic>
        <p:nvPicPr>
          <p:cNvPr id="16" name="Resim 15">
            <a:extLst>
              <a:ext uri="{FF2B5EF4-FFF2-40B4-BE49-F238E27FC236}">
                <a16:creationId xmlns:a16="http://schemas.microsoft.com/office/drawing/2014/main" id="{A19BBD91-9866-4601-A066-E076DDCE37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7" name="Resim 16">
            <a:extLst>
              <a:ext uri="{FF2B5EF4-FFF2-40B4-BE49-F238E27FC236}">
                <a16:creationId xmlns:a16="http://schemas.microsoft.com/office/drawing/2014/main" id="{65C9FB84-54F3-4415-B635-E9C00F7D7A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grpSp>
        <p:nvGrpSpPr>
          <p:cNvPr id="21" name="Hizmet Grup 1">
            <a:extLst>
              <a:ext uri="{FF2B5EF4-FFF2-40B4-BE49-F238E27FC236}">
                <a16:creationId xmlns:a16="http://schemas.microsoft.com/office/drawing/2014/main" id="{97ABA00C-959E-4C76-9072-33F4AFA8F973}"/>
              </a:ext>
            </a:extLst>
          </p:cNvPr>
          <p:cNvGrpSpPr/>
          <p:nvPr/>
        </p:nvGrpSpPr>
        <p:grpSpPr>
          <a:xfrm>
            <a:off x="762000" y="1968264"/>
            <a:ext cx="10557976" cy="1401570"/>
            <a:chOff x="628858" y="1462355"/>
            <a:chExt cx="10786482" cy="1401570"/>
          </a:xfrm>
        </p:grpSpPr>
        <p:sp>
          <p:nvSpPr>
            <p:cNvPr id="22" name="Liste No">
              <a:extLst>
                <a:ext uri="{FF2B5EF4-FFF2-40B4-BE49-F238E27FC236}">
                  <a16:creationId xmlns:a16="http://schemas.microsoft.com/office/drawing/2014/main" id="{9BA483BF-74E5-47F8-B386-319A03D864BD}"/>
                </a:ext>
              </a:extLst>
            </p:cNvPr>
            <p:cNvSpPr txBox="1"/>
            <p:nvPr/>
          </p:nvSpPr>
          <p:spPr>
            <a:xfrm>
              <a:off x="628858" y="1462355"/>
              <a:ext cx="1148863"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03</a:t>
              </a:r>
            </a:p>
          </p:txBody>
        </p:sp>
        <p:sp>
          <p:nvSpPr>
            <p:cNvPr id="23" name="Metin">
              <a:extLst>
                <a:ext uri="{FF2B5EF4-FFF2-40B4-BE49-F238E27FC236}">
                  <a16:creationId xmlns:a16="http://schemas.microsoft.com/office/drawing/2014/main" id="{FB3BFC71-00E7-4B03-914D-CA8F9041B7B8}"/>
                </a:ext>
              </a:extLst>
            </p:cNvPr>
            <p:cNvSpPr txBox="1"/>
            <p:nvPr/>
          </p:nvSpPr>
          <p:spPr>
            <a:xfrm>
              <a:off x="951037" y="1476558"/>
              <a:ext cx="10464303" cy="1387367"/>
            </a:xfrm>
            <a:prstGeom prst="rect">
              <a:avLst/>
            </a:prstGeom>
            <a:noFill/>
          </p:spPr>
          <p:txBody>
            <a:bodyPr wrap="square" rtlCol="0">
              <a:spAutoFit/>
            </a:bodyPr>
            <a:lstStyle/>
            <a:p>
              <a:pPr marR="351155" lvl="1" algn="just">
                <a:lnSpc>
                  <a:spcPct val="107000"/>
                </a:lnSpc>
                <a:spcAft>
                  <a:spcPts val="0"/>
                </a:spcAft>
                <a:buClr>
                  <a:srgbClr val="C00000"/>
                </a:buClr>
                <a:buSzPts val="1000"/>
                <a:tabLst>
                  <a:tab pos="772160" algn="l"/>
                </a:tabLs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Mevcut yılın merkezi sınav sonuçları baz alınarak ilçelerimizde en yüksek başarı oranına sahip ortaokul ve</a:t>
              </a:r>
              <a:r>
                <a:rPr lang="tr-TR" sz="2000" spc="-2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lise</a:t>
              </a:r>
              <a:r>
                <a:rPr lang="tr-TR" sz="2000" spc="-2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branş</a:t>
              </a:r>
              <a:r>
                <a:rPr lang="tr-TR" sz="2000" spc="-2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öğretmenleri</a:t>
              </a:r>
              <a:r>
                <a:rPr lang="tr-TR" sz="2000" spc="-2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belirlenir.</a:t>
              </a:r>
              <a:r>
                <a:rPr lang="tr-TR" sz="2000" spc="-1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rgbClr val="FF0000"/>
                  </a:solidFill>
                  <a:effectLst/>
                  <a:latin typeface="Times New Roman" panose="02020603050405020304" pitchFamily="18" charset="0"/>
                  <a:ea typeface="Times New Roman" panose="02020603050405020304" pitchFamily="18" charset="0"/>
                </a:rPr>
                <a:t>Her</a:t>
              </a:r>
              <a:r>
                <a:rPr lang="tr-TR" sz="2000" spc="-15" dirty="0">
                  <a:solidFill>
                    <a:srgbClr val="FF0000"/>
                  </a:solidFill>
                  <a:effectLst/>
                  <a:latin typeface="Times New Roman" panose="02020603050405020304" pitchFamily="18" charset="0"/>
                  <a:ea typeface="Times New Roman" panose="02020603050405020304" pitchFamily="18" charset="0"/>
                </a:rPr>
                <a:t> </a:t>
              </a:r>
              <a:r>
                <a:rPr lang="tr-TR" sz="2000" dirty="0">
                  <a:solidFill>
                    <a:srgbClr val="FF0000"/>
                  </a:solidFill>
                  <a:effectLst/>
                  <a:latin typeface="Times New Roman" panose="02020603050405020304" pitchFamily="18" charset="0"/>
                  <a:ea typeface="Times New Roman" panose="02020603050405020304" pitchFamily="18" charset="0"/>
                </a:rPr>
                <a:t>ilçede</a:t>
              </a:r>
              <a:r>
                <a:rPr lang="tr-TR" sz="2000" spc="-20" dirty="0">
                  <a:solidFill>
                    <a:srgbClr val="FF0000"/>
                  </a:solidFill>
                  <a:effectLst/>
                  <a:latin typeface="Times New Roman" panose="02020603050405020304" pitchFamily="18" charset="0"/>
                  <a:ea typeface="Times New Roman" panose="02020603050405020304" pitchFamily="18" charset="0"/>
                </a:rPr>
                <a:t> </a:t>
              </a:r>
              <a:r>
                <a:rPr lang="tr-TR" sz="2000" dirty="0">
                  <a:solidFill>
                    <a:srgbClr val="FF0000"/>
                  </a:solidFill>
                  <a:effectLst/>
                  <a:latin typeface="Times New Roman" panose="02020603050405020304" pitchFamily="18" charset="0"/>
                  <a:ea typeface="Times New Roman" panose="02020603050405020304" pitchFamily="18" charset="0"/>
                </a:rPr>
                <a:t>branşlar</a:t>
              </a:r>
              <a:r>
                <a:rPr lang="tr-TR" sz="2000" spc="-15" dirty="0">
                  <a:solidFill>
                    <a:srgbClr val="FF0000"/>
                  </a:solidFill>
                  <a:effectLst/>
                  <a:latin typeface="Times New Roman" panose="02020603050405020304" pitchFamily="18" charset="0"/>
                  <a:ea typeface="Times New Roman" panose="02020603050405020304" pitchFamily="18" charset="0"/>
                </a:rPr>
                <a:t> </a:t>
              </a:r>
              <a:r>
                <a:rPr lang="tr-TR" sz="2000" dirty="0">
                  <a:solidFill>
                    <a:srgbClr val="FF0000"/>
                  </a:solidFill>
                  <a:effectLst/>
                  <a:latin typeface="Times New Roman" panose="02020603050405020304" pitchFamily="18" charset="0"/>
                  <a:ea typeface="Times New Roman" panose="02020603050405020304" pitchFamily="18" charset="0"/>
                </a:rPr>
                <a:t>bazında</a:t>
              </a:r>
              <a:r>
                <a:rPr lang="tr-TR" sz="2000" spc="-25" dirty="0">
                  <a:solidFill>
                    <a:srgbClr val="FF0000"/>
                  </a:solidFill>
                  <a:effectLst/>
                  <a:latin typeface="Times New Roman" panose="02020603050405020304" pitchFamily="18" charset="0"/>
                  <a:ea typeface="Times New Roman" panose="02020603050405020304" pitchFamily="18" charset="0"/>
                </a:rPr>
                <a:t> </a:t>
              </a:r>
              <a:r>
                <a:rPr lang="tr-TR" sz="2000" dirty="0">
                  <a:solidFill>
                    <a:srgbClr val="FF0000"/>
                  </a:solidFill>
                  <a:effectLst/>
                  <a:latin typeface="Times New Roman" panose="02020603050405020304" pitchFamily="18" charset="0"/>
                  <a:ea typeface="Times New Roman" panose="02020603050405020304" pitchFamily="18" charset="0"/>
                </a:rPr>
                <a:t>en</a:t>
              </a:r>
              <a:r>
                <a:rPr lang="tr-TR" sz="2000" spc="-15" dirty="0">
                  <a:solidFill>
                    <a:srgbClr val="FF0000"/>
                  </a:solidFill>
                  <a:effectLst/>
                  <a:latin typeface="Times New Roman" panose="02020603050405020304" pitchFamily="18" charset="0"/>
                  <a:ea typeface="Times New Roman" panose="02020603050405020304" pitchFamily="18" charset="0"/>
                </a:rPr>
                <a:t> </a:t>
              </a:r>
              <a:r>
                <a:rPr lang="tr-TR" sz="2000" dirty="0">
                  <a:solidFill>
                    <a:srgbClr val="FF0000"/>
                  </a:solidFill>
                  <a:effectLst/>
                  <a:latin typeface="Times New Roman" panose="02020603050405020304" pitchFamily="18" charset="0"/>
                  <a:ea typeface="Times New Roman" panose="02020603050405020304" pitchFamily="18" charset="0"/>
                </a:rPr>
                <a:t>yüksek</a:t>
              </a:r>
              <a:r>
                <a:rPr lang="tr-TR" sz="2000" spc="-25" dirty="0">
                  <a:solidFill>
                    <a:srgbClr val="FF0000"/>
                  </a:solidFill>
                  <a:effectLst/>
                  <a:latin typeface="Times New Roman" panose="02020603050405020304" pitchFamily="18" charset="0"/>
                  <a:ea typeface="Times New Roman" panose="02020603050405020304" pitchFamily="18" charset="0"/>
                </a:rPr>
                <a:t> </a:t>
              </a:r>
              <a:r>
                <a:rPr lang="tr-TR" sz="2000" dirty="0">
                  <a:solidFill>
                    <a:srgbClr val="FF0000"/>
                  </a:solidFill>
                  <a:effectLst/>
                  <a:latin typeface="Times New Roman" panose="02020603050405020304" pitchFamily="18" charset="0"/>
                  <a:ea typeface="Times New Roman" panose="02020603050405020304" pitchFamily="18" charset="0"/>
                </a:rPr>
                <a:t>başarı</a:t>
              </a:r>
              <a:r>
                <a:rPr lang="tr-TR" sz="2000" spc="-20" dirty="0">
                  <a:solidFill>
                    <a:srgbClr val="FF0000"/>
                  </a:solidFill>
                  <a:effectLst/>
                  <a:latin typeface="Times New Roman" panose="02020603050405020304" pitchFamily="18" charset="0"/>
                  <a:ea typeface="Times New Roman" panose="02020603050405020304" pitchFamily="18" charset="0"/>
                </a:rPr>
                <a:t> </a:t>
              </a:r>
              <a:r>
                <a:rPr lang="tr-TR" sz="2000" dirty="0">
                  <a:solidFill>
                    <a:srgbClr val="FF0000"/>
                  </a:solidFill>
                  <a:effectLst/>
                  <a:latin typeface="Times New Roman" panose="02020603050405020304" pitchFamily="18" charset="0"/>
                  <a:ea typeface="Times New Roman" panose="02020603050405020304" pitchFamily="18" charset="0"/>
                </a:rPr>
                <a:t>oranına</a:t>
              </a:r>
              <a:r>
                <a:rPr lang="tr-TR" sz="2000" spc="-20" dirty="0">
                  <a:solidFill>
                    <a:srgbClr val="FF0000"/>
                  </a:solidFill>
                  <a:effectLst/>
                  <a:latin typeface="Times New Roman" panose="02020603050405020304" pitchFamily="18" charset="0"/>
                  <a:ea typeface="Times New Roman" panose="02020603050405020304" pitchFamily="18" charset="0"/>
                </a:rPr>
                <a:t> </a:t>
              </a:r>
              <a:r>
                <a:rPr lang="tr-TR" sz="2000" dirty="0">
                  <a:solidFill>
                    <a:srgbClr val="FF0000"/>
                  </a:solidFill>
                  <a:effectLst/>
                  <a:latin typeface="Times New Roman" panose="02020603050405020304" pitchFamily="18" charset="0"/>
                  <a:ea typeface="Times New Roman" panose="02020603050405020304" pitchFamily="18" charset="0"/>
                </a:rPr>
                <a:t>sahip</a:t>
              </a:r>
              <a:r>
                <a:rPr lang="tr-TR" sz="2000" spc="-15" dirty="0">
                  <a:solidFill>
                    <a:srgbClr val="FF0000"/>
                  </a:solidFill>
                  <a:effectLst/>
                  <a:latin typeface="Times New Roman" panose="02020603050405020304" pitchFamily="18" charset="0"/>
                  <a:ea typeface="Times New Roman" panose="02020603050405020304" pitchFamily="18" charset="0"/>
                </a:rPr>
                <a:t> </a:t>
              </a:r>
              <a:r>
                <a:rPr lang="tr-TR" sz="2000" dirty="0">
                  <a:solidFill>
                    <a:srgbClr val="FF0000"/>
                  </a:solidFill>
                  <a:effectLst/>
                  <a:latin typeface="Times New Roman" panose="02020603050405020304" pitchFamily="18" charset="0"/>
                  <a:ea typeface="Times New Roman" panose="02020603050405020304" pitchFamily="18" charset="0"/>
                </a:rPr>
                <a:t>ortaokul ve lise düzeyinde 10(on)’ar öğretmen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Valilik ve Kaymakamlık makamlarınca “Başarı Belgesi” ile ödüllendirilir.</a:t>
              </a:r>
              <a:endParaRPr lang="tr-TR" sz="2800" spc="0" dirty="0">
                <a:solidFill>
                  <a:schemeClr val="bg2">
                    <a:lumMod val="10000"/>
                  </a:schemeClr>
                </a:solidFill>
                <a:effectLst/>
                <a:latin typeface="Times New Roman" panose="02020603050405020304" pitchFamily="18" charset="0"/>
                <a:ea typeface="Times New Roman" panose="02020603050405020304" pitchFamily="18" charset="0"/>
              </a:endParaRPr>
            </a:p>
          </p:txBody>
        </p:sp>
      </p:grpSp>
      <p:grpSp>
        <p:nvGrpSpPr>
          <p:cNvPr id="24" name="Hizmet Grup 1">
            <a:extLst>
              <a:ext uri="{FF2B5EF4-FFF2-40B4-BE49-F238E27FC236}">
                <a16:creationId xmlns:a16="http://schemas.microsoft.com/office/drawing/2014/main" id="{69B88DC4-AF6E-49E7-A7C6-985F47216830}"/>
              </a:ext>
            </a:extLst>
          </p:cNvPr>
          <p:cNvGrpSpPr/>
          <p:nvPr/>
        </p:nvGrpSpPr>
        <p:grpSpPr>
          <a:xfrm>
            <a:off x="762000" y="3972550"/>
            <a:ext cx="10124533" cy="1358569"/>
            <a:chOff x="731362" y="1114267"/>
            <a:chExt cx="10459457" cy="1358569"/>
          </a:xfrm>
        </p:grpSpPr>
        <p:sp>
          <p:nvSpPr>
            <p:cNvPr id="25" name="Liste No">
              <a:extLst>
                <a:ext uri="{FF2B5EF4-FFF2-40B4-BE49-F238E27FC236}">
                  <a16:creationId xmlns:a16="http://schemas.microsoft.com/office/drawing/2014/main" id="{28399DF5-91AC-4E91-91C5-8B8BE6D7C081}"/>
                </a:ext>
              </a:extLst>
            </p:cNvPr>
            <p:cNvSpPr txBox="1"/>
            <p:nvPr/>
          </p:nvSpPr>
          <p:spPr>
            <a:xfrm>
              <a:off x="731362" y="1114267"/>
              <a:ext cx="1148863"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04</a:t>
              </a:r>
            </a:p>
          </p:txBody>
        </p:sp>
        <p:sp>
          <p:nvSpPr>
            <p:cNvPr id="26" name="Metin">
              <a:extLst>
                <a:ext uri="{FF2B5EF4-FFF2-40B4-BE49-F238E27FC236}">
                  <a16:creationId xmlns:a16="http://schemas.microsoft.com/office/drawing/2014/main" id="{0DE472E0-7871-48A5-8FA2-B645EFD4EB08}"/>
                </a:ext>
              </a:extLst>
            </p:cNvPr>
            <p:cNvSpPr txBox="1"/>
            <p:nvPr/>
          </p:nvSpPr>
          <p:spPr>
            <a:xfrm>
              <a:off x="1464770" y="1149397"/>
              <a:ext cx="9726049" cy="1323439"/>
            </a:xfrm>
            <a:prstGeom prst="rect">
              <a:avLst/>
            </a:prstGeom>
            <a:noFill/>
          </p:spPr>
          <p:txBody>
            <a:bodyPr wrap="square" rtlCol="0">
              <a:spAutoFit/>
            </a:bodyPr>
            <a:lstStyle/>
            <a:p>
              <a:pPr lvl="0" algn="just">
                <a:buClr>
                  <a:srgbClr val="C00000"/>
                </a:buClr>
                <a:buSzPts val="1100"/>
                <a:tabLst>
                  <a:tab pos="270510" algn="l"/>
                </a:tabLst>
              </a:pPr>
              <a:r>
                <a:rPr lang="tr-TR" sz="2000" dirty="0">
                  <a:solidFill>
                    <a:schemeClr val="bg2">
                      <a:lumMod val="10000"/>
                    </a:schemeClr>
                  </a:solidFill>
                  <a:effectLst/>
                  <a:latin typeface="Times New Roman" panose="02020603050405020304" pitchFamily="18" charset="0"/>
                  <a:ea typeface="Times New Roman" panose="02020603050405020304" pitchFamily="18" charset="0"/>
                </a:rPr>
                <a:t>İl</a:t>
              </a:r>
              <a:r>
                <a:rPr lang="tr-TR" sz="2000" spc="-8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genelinde</a:t>
              </a:r>
              <a:r>
                <a:rPr lang="tr-TR" sz="2000" spc="-8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ortaokul</a:t>
              </a:r>
              <a:r>
                <a:rPr lang="tr-TR" sz="2000" spc="-8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ve</a:t>
              </a:r>
              <a:r>
                <a:rPr lang="tr-TR" sz="2000" spc="-8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lise</a:t>
              </a:r>
              <a:r>
                <a:rPr lang="tr-TR" sz="2000" spc="-8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kademesinde</a:t>
              </a:r>
              <a:r>
                <a:rPr lang="tr-TR" sz="2000" spc="-8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bir</a:t>
              </a:r>
              <a:r>
                <a:rPr lang="tr-TR" sz="2000" spc="-7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önceki</a:t>
              </a:r>
              <a:r>
                <a:rPr lang="tr-TR" sz="2000" spc="-7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yılın</a:t>
              </a:r>
              <a:r>
                <a:rPr lang="tr-TR" sz="2000" spc="-7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merkezi</a:t>
              </a:r>
              <a:r>
                <a:rPr lang="tr-TR" sz="2000" spc="-8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sınav</a:t>
              </a:r>
              <a:r>
                <a:rPr lang="tr-TR" sz="2000" spc="-7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sonuçları</a:t>
              </a:r>
              <a:r>
                <a:rPr lang="tr-TR" sz="2000" spc="-8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ile</a:t>
              </a:r>
              <a:r>
                <a:rPr lang="tr-TR" sz="2000" spc="-6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mevcut</a:t>
              </a:r>
              <a:r>
                <a:rPr lang="tr-TR" sz="2000" spc="-7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yılın</a:t>
              </a:r>
              <a:r>
                <a:rPr lang="tr-TR" sz="2000" spc="-7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merkezi sınav sonuçları karşılaştırılarak </a:t>
              </a:r>
              <a:r>
                <a:rPr lang="tr-TR" sz="2000" dirty="0">
                  <a:solidFill>
                    <a:srgbClr val="FF0000"/>
                  </a:solidFill>
                  <a:effectLst/>
                  <a:latin typeface="Times New Roman" panose="02020603050405020304" pitchFamily="18" charset="0"/>
                  <a:ea typeface="Times New Roman" panose="02020603050405020304" pitchFamily="18" charset="0"/>
                </a:rPr>
                <a:t>her okul türünde ayrı ayrı karşılaştırılarak en fazla ilerleme kaydeden ilk 10(on) okulun rehber öğretmenleri, sınıf rehber öğretmenleri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Valilik ve Kaymakamlık tarafından “Başarı Belgesi” ile</a:t>
              </a:r>
              <a:r>
                <a:rPr lang="tr-TR" sz="2000" spc="-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rPr>
                <a:t>ödüllendirilir.</a:t>
              </a:r>
              <a:endParaRPr lang="tr-TR" sz="3600" dirty="0">
                <a:solidFill>
                  <a:schemeClr val="bg2">
                    <a:lumMod val="10000"/>
                  </a:schemeClr>
                </a:solidFill>
                <a:effectLst/>
                <a:latin typeface="Times New Roman" panose="02020603050405020304" pitchFamily="18" charset="0"/>
                <a:ea typeface="Times New Roman" panose="02020603050405020304" pitchFamily="18" charset="0"/>
              </a:endParaRPr>
            </a:p>
          </p:txBody>
        </p:sp>
      </p:grpSp>
      <p:pic>
        <p:nvPicPr>
          <p:cNvPr id="27" name="Resim Yer Tutucusu 13">
            <a:extLst>
              <a:ext uri="{FF2B5EF4-FFF2-40B4-BE49-F238E27FC236}">
                <a16:creationId xmlns:a16="http://schemas.microsoft.com/office/drawing/2014/main" id="{C7631924-0628-4E4B-AF21-BC8F0CEDF1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4" name="Metin kutusu 13">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40/103</a:t>
            </a:r>
            <a:endParaRPr lang="tr-TR" dirty="0">
              <a:solidFill>
                <a:schemeClr val="bg1"/>
              </a:solidFill>
            </a:endParaRPr>
          </a:p>
        </p:txBody>
      </p:sp>
    </p:spTree>
    <p:extLst>
      <p:ext uri="{BB962C8B-B14F-4D97-AF65-F5344CB8AC3E}">
        <p14:creationId xmlns:p14="http://schemas.microsoft.com/office/powerpoint/2010/main" val="302323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anim calcmode="lin" valueType="num">
                                      <p:cBhvr>
                                        <p:cTn id="14" dur="500" fill="hold"/>
                                        <p:tgtEl>
                                          <p:spTgt spid="24"/>
                                        </p:tgtEl>
                                        <p:attrNameLst>
                                          <p:attrName>ppt_x</p:attrName>
                                        </p:attrNameLst>
                                      </p:cBhvr>
                                      <p:tavLst>
                                        <p:tav tm="0">
                                          <p:val>
                                            <p:strVal val="#ppt_x"/>
                                          </p:val>
                                        </p:tav>
                                        <p:tav tm="100000">
                                          <p:val>
                                            <p:strVal val="#ppt_x"/>
                                          </p:val>
                                        </p:tav>
                                      </p:tavLst>
                                    </p:anim>
                                    <p:anim calcmode="lin" valueType="num">
                                      <p:cBhvr>
                                        <p:cTn id="15"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15" name="Metin Yer Tutucusu 28">
            <a:extLst>
              <a:ext uri="{FF2B5EF4-FFF2-40B4-BE49-F238E27FC236}">
                <a16:creationId xmlns:a16="http://schemas.microsoft.com/office/drawing/2014/main" id="{66180EE0-2614-4F87-891E-0C306E82D196}"/>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dirty="0">
                <a:solidFill>
                  <a:schemeClr val="bg2">
                    <a:lumMod val="10000"/>
                  </a:schemeClr>
                </a:solidFill>
                <a:latin typeface="Times New Roman" panose="02020603050405020304" pitchFamily="18" charset="0"/>
                <a:cs typeface="Times New Roman" panose="02020603050405020304" pitchFamily="18" charset="0"/>
              </a:rPr>
              <a:t>PROJE ÇALIŞMALARI ALANINDA ÖĞRETMEN ÖDÜLLENDİRMESİ</a:t>
            </a:r>
          </a:p>
        </p:txBody>
      </p:sp>
      <p:pic>
        <p:nvPicPr>
          <p:cNvPr id="16" name="Resim 15">
            <a:extLst>
              <a:ext uri="{FF2B5EF4-FFF2-40B4-BE49-F238E27FC236}">
                <a16:creationId xmlns:a16="http://schemas.microsoft.com/office/drawing/2014/main" id="{A19BBD91-9866-4601-A066-E076DDCE37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9" name="Resim Yer Tutucusu 5">
            <a:extLst>
              <a:ext uri="{FF2B5EF4-FFF2-40B4-BE49-F238E27FC236}">
                <a16:creationId xmlns:a16="http://schemas.microsoft.com/office/drawing/2014/main" id="{2325EE80-5544-4D36-B42C-6304A00081AE}"/>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t="12449" b="12449"/>
          <a:stretch/>
        </p:blipFill>
        <p:spPr>
          <a:xfrm>
            <a:off x="4969920" y="3943011"/>
            <a:ext cx="2252161" cy="2533682"/>
          </a:xfrm>
          <a:prstGeom prst="ellipse">
            <a:avLst/>
          </a:prstGeom>
          <a:ln>
            <a:noFill/>
          </a:ln>
          <a:effectLst>
            <a:glow rad="63500">
              <a:schemeClr val="accent4">
                <a:satMod val="175000"/>
                <a:alpha val="16000"/>
              </a:schemeClr>
            </a:glow>
            <a:softEdge rad="112500"/>
          </a:effectLst>
        </p:spPr>
      </p:pic>
      <p:pic>
        <p:nvPicPr>
          <p:cNvPr id="17" name="Resim 16">
            <a:extLst>
              <a:ext uri="{FF2B5EF4-FFF2-40B4-BE49-F238E27FC236}">
                <a16:creationId xmlns:a16="http://schemas.microsoft.com/office/drawing/2014/main" id="{65C9FB84-54F3-4415-B635-E9C00F7D7A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27" name="Resim Yer Tutucusu 13">
            <a:extLst>
              <a:ext uri="{FF2B5EF4-FFF2-40B4-BE49-F238E27FC236}">
                <a16:creationId xmlns:a16="http://schemas.microsoft.com/office/drawing/2014/main" id="{C7631924-0628-4E4B-AF21-BC8F0CEDF1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8" name="Metin kutusu 17">
            <a:extLst>
              <a:ext uri="{FF2B5EF4-FFF2-40B4-BE49-F238E27FC236}">
                <a16:creationId xmlns:a16="http://schemas.microsoft.com/office/drawing/2014/main" id="{38BBC963-E538-47DE-9508-AFDDAE7F60A8}"/>
              </a:ext>
            </a:extLst>
          </p:cNvPr>
          <p:cNvSpPr txBox="1"/>
          <p:nvPr/>
        </p:nvSpPr>
        <p:spPr>
          <a:xfrm>
            <a:off x="370915" y="1875450"/>
            <a:ext cx="11450170" cy="2023824"/>
          </a:xfrm>
          <a:prstGeom prst="rect">
            <a:avLst/>
          </a:prstGeom>
          <a:noFill/>
        </p:spPr>
        <p:txBody>
          <a:bodyPr wrap="square">
            <a:spAutoFit/>
          </a:bodyPr>
          <a:lstStyle/>
          <a:p>
            <a:pPr marR="353695" lvl="1" algn="ctr">
              <a:lnSpc>
                <a:spcPct val="106000"/>
              </a:lnSpc>
              <a:spcAft>
                <a:spcPts val="0"/>
              </a:spcAft>
              <a:buClr>
                <a:srgbClr val="C00000"/>
              </a:buClr>
              <a:buSzPts val="1000"/>
              <a:tabLst>
                <a:tab pos="535940" algn="l"/>
              </a:tabLst>
            </a:pPr>
            <a:r>
              <a:rPr lang="tr-TR" sz="2400" spc="0" dirty="0">
                <a:solidFill>
                  <a:schemeClr val="bg2">
                    <a:lumMod val="10000"/>
                  </a:schemeClr>
                </a:solidFill>
                <a:effectLst/>
                <a:latin typeface="Times New Roman" panose="02020603050405020304" pitchFamily="18" charset="0"/>
                <a:ea typeface="Times New Roman" panose="02020603050405020304" pitchFamily="18" charset="0"/>
              </a:rPr>
              <a:t>Okul Proje Ekipleri koordinasyonunda hazırlanan projeler doğrultusunda </a:t>
            </a:r>
            <a:r>
              <a:rPr lang="tr-TR" sz="2400" spc="0" dirty="0">
                <a:solidFill>
                  <a:srgbClr val="FF0000"/>
                </a:solidFill>
                <a:effectLst/>
                <a:latin typeface="Times New Roman" panose="02020603050405020304" pitchFamily="18" charset="0"/>
                <a:ea typeface="Times New Roman" panose="02020603050405020304" pitchFamily="18" charset="0"/>
              </a:rPr>
              <a:t>(AB Projeleri, TÜBİTAK projeleri, Uluslararası-Ulusal hibeli, </a:t>
            </a:r>
            <a:r>
              <a:rPr lang="tr-TR" sz="2400" spc="0" dirty="0" err="1">
                <a:solidFill>
                  <a:srgbClr val="FF0000"/>
                </a:solidFill>
                <a:effectLst/>
                <a:latin typeface="Times New Roman" panose="02020603050405020304" pitchFamily="18" charset="0"/>
                <a:ea typeface="Times New Roman" panose="02020603050405020304" pitchFamily="18" charset="0"/>
              </a:rPr>
              <a:t>hibesiz</a:t>
            </a:r>
            <a:r>
              <a:rPr lang="tr-TR" sz="2400" spc="0" dirty="0">
                <a:solidFill>
                  <a:srgbClr val="FF0000"/>
                </a:solidFill>
                <a:effectLst/>
                <a:latin typeface="Times New Roman" panose="02020603050405020304" pitchFamily="18" charset="0"/>
                <a:ea typeface="Times New Roman" panose="02020603050405020304" pitchFamily="18" charset="0"/>
              </a:rPr>
              <a:t> projeler,                 e-</a:t>
            </a:r>
            <a:r>
              <a:rPr lang="tr-TR" sz="2400" spc="0" dirty="0" err="1">
                <a:solidFill>
                  <a:srgbClr val="FF0000"/>
                </a:solidFill>
                <a:effectLst/>
                <a:latin typeface="Times New Roman" panose="02020603050405020304" pitchFamily="18" charset="0"/>
                <a:ea typeface="Times New Roman" panose="02020603050405020304" pitchFamily="18" charset="0"/>
              </a:rPr>
              <a:t>Twinning</a:t>
            </a:r>
            <a:r>
              <a:rPr lang="tr-TR" sz="2400" spc="0" dirty="0">
                <a:solidFill>
                  <a:srgbClr val="FF0000"/>
                </a:solidFill>
                <a:effectLst/>
                <a:latin typeface="Times New Roman" panose="02020603050405020304" pitchFamily="18" charset="0"/>
                <a:ea typeface="Times New Roman" panose="02020603050405020304" pitchFamily="18" charset="0"/>
              </a:rPr>
              <a:t> ve Yerel Projeler) </a:t>
            </a:r>
            <a:r>
              <a:rPr lang="tr-TR" sz="2400" spc="0" dirty="0">
                <a:solidFill>
                  <a:schemeClr val="bg2">
                    <a:lumMod val="10000"/>
                  </a:schemeClr>
                </a:solidFill>
                <a:effectLst/>
                <a:latin typeface="Times New Roman" panose="02020603050405020304" pitchFamily="18" charset="0"/>
                <a:ea typeface="Times New Roman" panose="02020603050405020304" pitchFamily="18" charset="0"/>
              </a:rPr>
              <a:t>başarılı olan  öğretmenler </a:t>
            </a:r>
          </a:p>
          <a:p>
            <a:pPr marR="353695" lvl="1" algn="ctr">
              <a:lnSpc>
                <a:spcPct val="106000"/>
              </a:lnSpc>
              <a:spcAft>
                <a:spcPts val="0"/>
              </a:spcAft>
              <a:buClr>
                <a:srgbClr val="C00000"/>
              </a:buClr>
              <a:buSzPts val="1000"/>
              <a:tabLst>
                <a:tab pos="535940" algn="l"/>
              </a:tabLst>
            </a:pPr>
            <a:r>
              <a:rPr lang="tr-TR" sz="2400" spc="0" dirty="0">
                <a:solidFill>
                  <a:schemeClr val="bg2">
                    <a:lumMod val="10000"/>
                  </a:schemeClr>
                </a:solidFill>
                <a:effectLst/>
                <a:latin typeface="Times New Roman" panose="02020603050405020304" pitchFamily="18" charset="0"/>
                <a:ea typeface="Times New Roman" panose="02020603050405020304" pitchFamily="18" charset="0"/>
              </a:rPr>
              <a:t>Valilik veya Kaymakamlık tarafından </a:t>
            </a:r>
          </a:p>
          <a:p>
            <a:pPr marR="353695" lvl="1" algn="ctr">
              <a:lnSpc>
                <a:spcPct val="106000"/>
              </a:lnSpc>
              <a:spcAft>
                <a:spcPts val="0"/>
              </a:spcAft>
              <a:buClr>
                <a:srgbClr val="C00000"/>
              </a:buClr>
              <a:buSzPts val="1000"/>
              <a:tabLst>
                <a:tab pos="535940" algn="l"/>
              </a:tabLst>
            </a:pPr>
            <a:r>
              <a:rPr lang="tr-TR" sz="2400" spc="0" dirty="0">
                <a:solidFill>
                  <a:schemeClr val="bg2">
                    <a:lumMod val="10000"/>
                  </a:schemeClr>
                </a:solidFill>
                <a:effectLst/>
                <a:latin typeface="Times New Roman" panose="02020603050405020304" pitchFamily="18" charset="0"/>
                <a:ea typeface="Times New Roman" panose="02020603050405020304" pitchFamily="18" charset="0"/>
              </a:rPr>
              <a:t>“Başarı Belgesi” ile ödüllendirilir.</a:t>
            </a:r>
            <a:endParaRPr lang="tr-TR" sz="4800" dirty="0">
              <a:solidFill>
                <a:schemeClr val="bg2">
                  <a:lumMod val="10000"/>
                </a:schemeClr>
              </a:solidFill>
            </a:endParaRPr>
          </a:p>
        </p:txBody>
      </p:sp>
      <p:sp>
        <p:nvSpPr>
          <p:cNvPr id="10" name="Metin kutusu 9">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41/103</a:t>
            </a:r>
            <a:endParaRPr lang="tr-TR" dirty="0">
              <a:solidFill>
                <a:schemeClr val="bg1"/>
              </a:solidFill>
            </a:endParaRPr>
          </a:p>
        </p:txBody>
      </p:sp>
    </p:spTree>
    <p:extLst>
      <p:ext uri="{BB962C8B-B14F-4D97-AF65-F5344CB8AC3E}">
        <p14:creationId xmlns:p14="http://schemas.microsoft.com/office/powerpoint/2010/main" val="250839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3" name="Unvan 2"/>
          <p:cNvSpPr>
            <a:spLocks noGrp="1"/>
          </p:cNvSpPr>
          <p:nvPr>
            <p:ph type="title"/>
          </p:nvPr>
        </p:nvSpPr>
        <p:spPr>
          <a:xfrm>
            <a:off x="4034632" y="2286936"/>
            <a:ext cx="4122736" cy="441325"/>
          </a:xfrm>
          <a:ln>
            <a:solidFill>
              <a:schemeClr val="bg2">
                <a:lumMod val="25000"/>
              </a:schemeClr>
            </a:solidFill>
          </a:ln>
        </p:spPr>
        <p:txBody>
          <a:bodyPr>
            <a:normAutofit fontScale="90000"/>
          </a:bodyPr>
          <a:lstStyle/>
          <a:p>
            <a:pPr lvl="0" algn="ctr"/>
            <a:r>
              <a:rPr lang="tr-TR" sz="2400" b="1" dirty="0">
                <a:solidFill>
                  <a:schemeClr val="bg2">
                    <a:lumMod val="10000"/>
                  </a:schemeClr>
                </a:solidFill>
                <a:latin typeface="Times New Roman" panose="02020603050405020304" pitchFamily="18" charset="0"/>
                <a:cs typeface="Times New Roman" panose="02020603050405020304" pitchFamily="18" charset="0"/>
              </a:rPr>
              <a:t>Proje Puanlama Tablosu</a:t>
            </a:r>
          </a:p>
        </p:txBody>
      </p:sp>
      <p:sp>
        <p:nvSpPr>
          <p:cNvPr id="7" name="Metin kutusu 6"/>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8" name="Metin kutusu 7">
            <a:extLst>
              <a:ext uri="{FF2B5EF4-FFF2-40B4-BE49-F238E27FC236}">
                <a16:creationId xmlns:a16="http://schemas.microsoft.com/office/drawing/2014/main" id="{351C4458-D3F3-4D19-913B-976CA4B5CBBD}"/>
              </a:ext>
            </a:extLst>
          </p:cNvPr>
          <p:cNvSpPr txBox="1"/>
          <p:nvPr/>
        </p:nvSpPr>
        <p:spPr>
          <a:xfrm>
            <a:off x="1521107" y="3012492"/>
            <a:ext cx="9149787" cy="2246769"/>
          </a:xfrm>
          <a:prstGeom prst="rect">
            <a:avLst/>
          </a:prstGeom>
          <a:noFill/>
        </p:spPr>
        <p:txBody>
          <a:bodyPr wrap="square">
            <a:spAutoFit/>
          </a:bodyPr>
          <a:lstStyle/>
          <a:p>
            <a:pPr algn="ctr"/>
            <a:r>
              <a:rPr lang="tr-TR"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Proje p</a:t>
            </a:r>
            <a:r>
              <a:rPr lang="tr-TR"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uanlama </a:t>
            </a:r>
            <a:r>
              <a:rPr lang="tr-TR"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tr-TR"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ablosundaki </a:t>
            </a:r>
            <a:r>
              <a:rPr lang="tr-TR"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p</a:t>
            </a:r>
            <a:r>
              <a:rPr lang="tr-TR"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uanlama, okul türleri arasındaki </a:t>
            </a:r>
            <a:r>
              <a:rPr lang="tr-TR"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f</a:t>
            </a:r>
            <a:r>
              <a:rPr lang="tr-TR"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arklılıklar </a:t>
            </a:r>
            <a:r>
              <a:rPr lang="tr-TR"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s</a:t>
            </a:r>
            <a:r>
              <a:rPr lang="tr-TR"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ebebiyle </a:t>
            </a:r>
            <a:r>
              <a:rPr lang="tr-T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ö</a:t>
            </a:r>
            <a:r>
              <a:rPr lang="tr-TR"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düllendirme </a:t>
            </a:r>
            <a:r>
              <a:rPr lang="tr-T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a:t>
            </a:r>
            <a:r>
              <a:rPr lang="tr-TR"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maçlı </a:t>
            </a:r>
            <a:r>
              <a:rPr lang="tr-T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a:t>
            </a:r>
            <a:r>
              <a:rPr lang="tr-TR"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ullanılmayacak </a:t>
            </a:r>
            <a:r>
              <a:rPr lang="tr-T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a:t>
            </a:r>
            <a:r>
              <a:rPr lang="tr-TR"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lup</a:t>
            </a:r>
            <a:r>
              <a:rPr lang="tr-TR"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proje </a:t>
            </a:r>
            <a:r>
              <a:rPr lang="tr-TR"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f</a:t>
            </a:r>
            <a:r>
              <a:rPr lang="tr-TR"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aaliyeti </a:t>
            </a:r>
            <a:r>
              <a:rPr lang="tr-TR"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g</a:t>
            </a:r>
            <a:r>
              <a:rPr lang="tr-TR"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erçekleştiremeyen </a:t>
            </a:r>
            <a:r>
              <a:rPr lang="tr-TR"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o</a:t>
            </a:r>
            <a:r>
              <a:rPr lang="tr-TR"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kullarımızın </a:t>
            </a:r>
            <a:r>
              <a:rPr lang="tr-TR"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d</a:t>
            </a:r>
            <a:r>
              <a:rPr lang="tr-TR"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esteklenmesi ve proje </a:t>
            </a:r>
            <a:r>
              <a:rPr lang="tr-TR"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ç</a:t>
            </a:r>
            <a:r>
              <a:rPr lang="tr-TR"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eşitliliğinin </a:t>
            </a:r>
            <a:r>
              <a:rPr lang="tr-TR"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a:t>
            </a:r>
            <a:r>
              <a:rPr lang="tr-TR"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rtırılması </a:t>
            </a:r>
          </a:p>
          <a:p>
            <a:pPr algn="ctr"/>
            <a:r>
              <a:rPr lang="tr-TR"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a:t>
            </a:r>
            <a:r>
              <a:rPr lang="tr-TR" sz="28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macıyla kullanılacaktır.</a:t>
            </a:r>
            <a:endParaRPr lang="tr-TR" sz="28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9" name="Metin Yer Tutucusu 28">
            <a:extLst>
              <a:ext uri="{FF2B5EF4-FFF2-40B4-BE49-F238E27FC236}">
                <a16:creationId xmlns:a16="http://schemas.microsoft.com/office/drawing/2014/main" id="{732BD20F-CC3A-4B68-961B-14A13A032E42}"/>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dirty="0">
                <a:solidFill>
                  <a:schemeClr val="bg2">
                    <a:lumMod val="10000"/>
                  </a:schemeClr>
                </a:solidFill>
                <a:latin typeface="Times New Roman" panose="02020603050405020304" pitchFamily="18" charset="0"/>
                <a:cs typeface="Times New Roman" panose="02020603050405020304" pitchFamily="18" charset="0"/>
              </a:rPr>
              <a:t>PROJE ÇALIŞMALARI ALANINDA ÖĞRETMEN ÖDÜLLENDİRMESİ</a:t>
            </a:r>
          </a:p>
        </p:txBody>
      </p:sp>
      <p:pic>
        <p:nvPicPr>
          <p:cNvPr id="10" name="Resim 9">
            <a:extLst>
              <a:ext uri="{FF2B5EF4-FFF2-40B4-BE49-F238E27FC236}">
                <a16:creationId xmlns:a16="http://schemas.microsoft.com/office/drawing/2014/main" id="{EE6FD3DC-C8E8-4435-9CAC-BCA794C3ED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1" name="Resim 10">
            <a:extLst>
              <a:ext uri="{FF2B5EF4-FFF2-40B4-BE49-F238E27FC236}">
                <a16:creationId xmlns:a16="http://schemas.microsoft.com/office/drawing/2014/main" id="{BC8E2761-1D54-41DD-B64F-0897CF7E99B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12" name="Resim Yer Tutucusu 13">
            <a:extLst>
              <a:ext uri="{FF2B5EF4-FFF2-40B4-BE49-F238E27FC236}">
                <a16:creationId xmlns:a16="http://schemas.microsoft.com/office/drawing/2014/main" id="{5CCFA32F-48FB-42F5-981F-61FA7AF60E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3" name="Metin kutusu 12">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42/103</a:t>
            </a:r>
            <a:endParaRPr lang="tr-TR" dirty="0">
              <a:solidFill>
                <a:schemeClr val="bg1"/>
              </a:solidFill>
            </a:endParaRPr>
          </a:p>
        </p:txBody>
      </p:sp>
    </p:spTree>
    <p:extLst>
      <p:ext uri="{BB962C8B-B14F-4D97-AF65-F5344CB8AC3E}">
        <p14:creationId xmlns:p14="http://schemas.microsoft.com/office/powerpoint/2010/main" val="30779053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graphicFrame>
        <p:nvGraphicFramePr>
          <p:cNvPr id="6" name="Tablo 5"/>
          <p:cNvGraphicFramePr>
            <a:graphicFrameLocks noGrp="1"/>
          </p:cNvGraphicFramePr>
          <p:nvPr>
            <p:extLst>
              <p:ext uri="{D42A27DB-BD31-4B8C-83A1-F6EECF244321}">
                <p14:modId xmlns:p14="http://schemas.microsoft.com/office/powerpoint/2010/main" val="3021791828"/>
              </p:ext>
            </p:extLst>
          </p:nvPr>
        </p:nvGraphicFramePr>
        <p:xfrm>
          <a:off x="713581" y="2500756"/>
          <a:ext cx="10764834" cy="3860168"/>
        </p:xfrm>
        <a:graphic>
          <a:graphicData uri="http://schemas.openxmlformats.org/drawingml/2006/table">
            <a:tbl>
              <a:tblPr firstRow="1" bandRow="1">
                <a:tableStyleId>{2D5ABB26-0587-4C30-8999-92F81FD0307C}</a:tableStyleId>
              </a:tblPr>
              <a:tblGrid>
                <a:gridCol w="3589336">
                  <a:extLst>
                    <a:ext uri="{9D8B030D-6E8A-4147-A177-3AD203B41FA5}">
                      <a16:colId xmlns:a16="http://schemas.microsoft.com/office/drawing/2014/main" val="20000"/>
                    </a:ext>
                  </a:extLst>
                </a:gridCol>
                <a:gridCol w="1917700">
                  <a:extLst>
                    <a:ext uri="{9D8B030D-6E8A-4147-A177-3AD203B41FA5}">
                      <a16:colId xmlns:a16="http://schemas.microsoft.com/office/drawing/2014/main" val="20001"/>
                    </a:ext>
                  </a:extLst>
                </a:gridCol>
                <a:gridCol w="1155700">
                  <a:extLst>
                    <a:ext uri="{9D8B030D-6E8A-4147-A177-3AD203B41FA5}">
                      <a16:colId xmlns:a16="http://schemas.microsoft.com/office/drawing/2014/main" val="20002"/>
                    </a:ext>
                  </a:extLst>
                </a:gridCol>
                <a:gridCol w="1231900">
                  <a:extLst>
                    <a:ext uri="{9D8B030D-6E8A-4147-A177-3AD203B41FA5}">
                      <a16:colId xmlns:a16="http://schemas.microsoft.com/office/drawing/2014/main" val="20003"/>
                    </a:ext>
                  </a:extLst>
                </a:gridCol>
                <a:gridCol w="1739900">
                  <a:extLst>
                    <a:ext uri="{9D8B030D-6E8A-4147-A177-3AD203B41FA5}">
                      <a16:colId xmlns:a16="http://schemas.microsoft.com/office/drawing/2014/main" val="20004"/>
                    </a:ext>
                  </a:extLst>
                </a:gridCol>
                <a:gridCol w="1130298">
                  <a:extLst>
                    <a:ext uri="{9D8B030D-6E8A-4147-A177-3AD203B41FA5}">
                      <a16:colId xmlns:a16="http://schemas.microsoft.com/office/drawing/2014/main" val="20005"/>
                    </a:ext>
                  </a:extLst>
                </a:gridCol>
              </a:tblGrid>
              <a:tr h="624439">
                <a:tc rowSpan="2">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AB PROJELERİ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PUAN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KATSAYI YÜZDESİ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PUAN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24439">
                <a:tc vMerge="1">
                  <a:txBody>
                    <a:bodyPr/>
                    <a:lstStyle/>
                    <a:p>
                      <a:endParaRPr lang="tr-TR" dirty="0"/>
                    </a:p>
                  </a:txBody>
                  <a:tcPr/>
                </a:tc>
                <a:tc>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HAZIRLAYAN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BAŞARI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HAZIRLAYAN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BAŞARI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81206">
                <a:tc>
                  <a:txBody>
                    <a:bodyPr/>
                    <a:lstStyle/>
                    <a:p>
                      <a:pPr algn="ctr"/>
                      <a:r>
                        <a:rPr lang="tr-TR" sz="2000" b="1" dirty="0">
                          <a:latin typeface="Times New Roman" panose="02020603050405020304" pitchFamily="18" charset="0"/>
                          <a:cs typeface="Times New Roman" panose="02020603050405020304" pitchFamily="18" charset="0"/>
                        </a:rPr>
                        <a:t>KA1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2000" b="0" dirty="0">
                          <a:latin typeface="Times New Roman" panose="02020603050405020304" pitchFamily="18" charset="0"/>
                          <a:cs typeface="Times New Roman" panose="02020603050405020304" pitchFamily="18"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2000" b="0" dirty="0">
                          <a:latin typeface="Times New Roman" panose="02020603050405020304" pitchFamily="18" charset="0"/>
                          <a:cs typeface="Times New Roman" panose="02020603050405020304" pitchFamily="18" charset="0"/>
                        </a:rPr>
                        <a:t>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2000" b="0" dirty="0">
                          <a:latin typeface="Times New Roman" panose="02020603050405020304" pitchFamily="18" charset="0"/>
                          <a:cs typeface="Times New Roman" panose="02020603050405020304" pitchFamily="18"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2000" b="0" dirty="0">
                          <a:latin typeface="Times New Roman" panose="02020603050405020304" pitchFamily="18" charset="0"/>
                          <a:cs typeface="Times New Roman" panose="02020603050405020304" pitchFamily="18"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2000" b="0" dirty="0">
                          <a:latin typeface="Times New Roman" panose="02020603050405020304" pitchFamily="18" charset="0"/>
                          <a:cs typeface="Times New Roman" panose="02020603050405020304" pitchFamily="18" charset="0"/>
                        </a:rPr>
                        <a:t>28,8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81206">
                <a:tc>
                  <a:txBody>
                    <a:bodyPr/>
                    <a:lstStyle/>
                    <a:p>
                      <a:pPr algn="ctr"/>
                      <a:r>
                        <a:rPr lang="tr-TR" sz="2000" b="1" dirty="0">
                          <a:latin typeface="Times New Roman" panose="02020603050405020304" pitchFamily="18" charset="0"/>
                          <a:cs typeface="Times New Roman" panose="02020603050405020304" pitchFamily="18" charset="0"/>
                        </a:rPr>
                        <a:t>KA2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2000" b="0" dirty="0">
                          <a:latin typeface="Times New Roman" panose="02020603050405020304" pitchFamily="18" charset="0"/>
                          <a:cs typeface="Times New Roman" panose="02020603050405020304" pitchFamily="18" charset="0"/>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2000" b="0" dirty="0">
                          <a:latin typeface="Times New Roman" panose="02020603050405020304" pitchFamily="18" charset="0"/>
                          <a:cs typeface="Times New Roman" panose="02020603050405020304" pitchFamily="18"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2000" b="0" dirty="0">
                          <a:latin typeface="Times New Roman" panose="02020603050405020304" pitchFamily="18" charset="0"/>
                          <a:cs typeface="Times New Roman" panose="02020603050405020304" pitchFamily="18"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2000" b="0" dirty="0">
                          <a:latin typeface="Times New Roman" panose="02020603050405020304" pitchFamily="18" charset="0"/>
                          <a:cs typeface="Times New Roman" panose="02020603050405020304" pitchFamily="18" charset="0"/>
                        </a:rPr>
                        <a:t>12,8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2000" b="0" dirty="0">
                          <a:latin typeface="Times New Roman" panose="02020603050405020304" pitchFamily="18" charset="0"/>
                          <a:cs typeface="Times New Roman" panose="02020603050405020304" pitchFamily="18"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81206">
                <a:tc>
                  <a:txBody>
                    <a:bodyPr/>
                    <a:lstStyle/>
                    <a:p>
                      <a:pPr algn="ctr"/>
                      <a:r>
                        <a:rPr lang="tr-TR" sz="2000" b="1" dirty="0">
                          <a:latin typeface="Times New Roman" panose="02020603050405020304" pitchFamily="18" charset="0"/>
                          <a:cs typeface="Times New Roman" panose="02020603050405020304" pitchFamily="18" charset="0"/>
                        </a:rPr>
                        <a:t>KA3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2000" b="0" dirty="0">
                          <a:latin typeface="Times New Roman" panose="02020603050405020304" pitchFamily="18" charset="0"/>
                          <a:cs typeface="Times New Roman" panose="02020603050405020304" pitchFamily="18" charset="0"/>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2000" b="0" dirty="0">
                          <a:latin typeface="Times New Roman" panose="02020603050405020304" pitchFamily="18" charset="0"/>
                          <a:cs typeface="Times New Roman" panose="02020603050405020304" pitchFamily="18"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2000" b="0" dirty="0">
                          <a:latin typeface="Times New Roman" panose="02020603050405020304" pitchFamily="18" charset="0"/>
                          <a:cs typeface="Times New Roman" panose="02020603050405020304" pitchFamily="18"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2000" b="0" dirty="0">
                          <a:latin typeface="Times New Roman" panose="02020603050405020304" pitchFamily="18" charset="0"/>
                          <a:cs typeface="Times New Roman" panose="02020603050405020304" pitchFamily="18" charset="0"/>
                        </a:rPr>
                        <a:t>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2000" b="0" dirty="0">
                          <a:latin typeface="Times New Roman" panose="02020603050405020304" pitchFamily="18" charset="0"/>
                          <a:cs typeface="Times New Roman" panose="02020603050405020304" pitchFamily="18"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67672">
                <a:tc>
                  <a:txBody>
                    <a:bodyPr/>
                    <a:lstStyle/>
                    <a:p>
                      <a:pPr algn="ctr"/>
                      <a:r>
                        <a:rPr lang="tr-TR" sz="2000" b="1" dirty="0">
                          <a:latin typeface="Times New Roman" panose="02020603050405020304" pitchFamily="18" charset="0"/>
                          <a:cs typeface="Times New Roman" panose="02020603050405020304" pitchFamily="18" charset="0"/>
                        </a:rPr>
                        <a:t>DİĞER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tr-TR" sz="2000" b="0" dirty="0">
                          <a:latin typeface="Times New Roman" panose="02020603050405020304" pitchFamily="18" charset="0"/>
                          <a:cs typeface="Times New Roman" panose="02020603050405020304" pitchFamily="18" charset="0"/>
                        </a:rPr>
                        <a:t>Bağımsız Puanlama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tr-TR" b="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2000" b="0" dirty="0">
                          <a:latin typeface="Times New Roman" panose="02020603050405020304" pitchFamily="18" charset="0"/>
                          <a:cs typeface="Times New Roman" panose="02020603050405020304" pitchFamily="18"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tr-TR" sz="2000" b="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tr-TR" b="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7" name="Metin kutusu 6"/>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10" name="Metin Yer Tutucusu 28">
            <a:extLst>
              <a:ext uri="{FF2B5EF4-FFF2-40B4-BE49-F238E27FC236}">
                <a16:creationId xmlns:a16="http://schemas.microsoft.com/office/drawing/2014/main" id="{91DCC6F3-6EF7-4E1E-8E6B-F45036766808}"/>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dirty="0">
                <a:solidFill>
                  <a:schemeClr val="bg2">
                    <a:lumMod val="10000"/>
                  </a:schemeClr>
                </a:solidFill>
                <a:latin typeface="Times New Roman" panose="02020603050405020304" pitchFamily="18" charset="0"/>
                <a:cs typeface="Times New Roman" panose="02020603050405020304" pitchFamily="18" charset="0"/>
              </a:rPr>
              <a:t>PROJE ÇALIŞMALARI ALANINDA ÖĞRETMEN ÖDÜLLENDİRMESİ</a:t>
            </a:r>
          </a:p>
        </p:txBody>
      </p:sp>
      <p:pic>
        <p:nvPicPr>
          <p:cNvPr id="11" name="Resim 10">
            <a:extLst>
              <a:ext uri="{FF2B5EF4-FFF2-40B4-BE49-F238E27FC236}">
                <a16:creationId xmlns:a16="http://schemas.microsoft.com/office/drawing/2014/main" id="{F2177EE4-514F-494E-B454-F8CFA63343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2" name="Resim 11">
            <a:extLst>
              <a:ext uri="{FF2B5EF4-FFF2-40B4-BE49-F238E27FC236}">
                <a16:creationId xmlns:a16="http://schemas.microsoft.com/office/drawing/2014/main" id="{E871365D-63A7-4E3E-8B58-37AF8A17938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3" name="Unvan 2">
            <a:extLst>
              <a:ext uri="{FF2B5EF4-FFF2-40B4-BE49-F238E27FC236}">
                <a16:creationId xmlns:a16="http://schemas.microsoft.com/office/drawing/2014/main" id="{6A393B7C-3AF5-4DA4-998B-FE7CC1ECBB9D}"/>
              </a:ext>
            </a:extLst>
          </p:cNvPr>
          <p:cNvSpPr>
            <a:spLocks noGrp="1"/>
          </p:cNvSpPr>
          <p:nvPr>
            <p:ph type="title"/>
          </p:nvPr>
        </p:nvSpPr>
        <p:spPr>
          <a:xfrm>
            <a:off x="713581" y="1894476"/>
            <a:ext cx="4122736" cy="441325"/>
          </a:xfrm>
          <a:ln>
            <a:solidFill>
              <a:schemeClr val="bg2">
                <a:lumMod val="25000"/>
              </a:schemeClr>
            </a:solidFill>
          </a:ln>
        </p:spPr>
        <p:txBody>
          <a:bodyPr>
            <a:normAutofit fontScale="90000"/>
          </a:bodyPr>
          <a:lstStyle/>
          <a:p>
            <a:pPr lvl="0" algn="ctr"/>
            <a:r>
              <a:rPr lang="tr-TR" sz="2400" b="1" dirty="0">
                <a:solidFill>
                  <a:schemeClr val="bg2">
                    <a:lumMod val="10000"/>
                  </a:schemeClr>
                </a:solidFill>
                <a:latin typeface="Times New Roman" panose="02020603050405020304" pitchFamily="18" charset="0"/>
                <a:cs typeface="Times New Roman" panose="02020603050405020304" pitchFamily="18" charset="0"/>
              </a:rPr>
              <a:t>Proje Puanlama Tablosu</a:t>
            </a:r>
          </a:p>
        </p:txBody>
      </p:sp>
      <p:sp>
        <p:nvSpPr>
          <p:cNvPr id="9" name="Metin kutusu 8">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43/103</a:t>
            </a:r>
            <a:endParaRPr lang="tr-TR" dirty="0">
              <a:solidFill>
                <a:schemeClr val="bg1"/>
              </a:solidFill>
            </a:endParaRPr>
          </a:p>
        </p:txBody>
      </p:sp>
    </p:spTree>
    <p:extLst>
      <p:ext uri="{BB962C8B-B14F-4D97-AF65-F5344CB8AC3E}">
        <p14:creationId xmlns:p14="http://schemas.microsoft.com/office/powerpoint/2010/main" val="37633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graphicFrame>
        <p:nvGraphicFramePr>
          <p:cNvPr id="6" name="Tablo 5"/>
          <p:cNvGraphicFramePr>
            <a:graphicFrameLocks noGrp="1"/>
          </p:cNvGraphicFramePr>
          <p:nvPr>
            <p:extLst>
              <p:ext uri="{D42A27DB-BD31-4B8C-83A1-F6EECF244321}">
                <p14:modId xmlns:p14="http://schemas.microsoft.com/office/powerpoint/2010/main" val="1941448809"/>
              </p:ext>
            </p:extLst>
          </p:nvPr>
        </p:nvGraphicFramePr>
        <p:xfrm>
          <a:off x="941294" y="1842460"/>
          <a:ext cx="9998633" cy="4624190"/>
        </p:xfrm>
        <a:graphic>
          <a:graphicData uri="http://schemas.openxmlformats.org/drawingml/2006/table">
            <a:tbl>
              <a:tblPr firstRow="1" bandRow="1">
                <a:tableStyleId>{2D5ABB26-0587-4C30-8999-92F81FD0307C}</a:tableStyleId>
              </a:tblPr>
              <a:tblGrid>
                <a:gridCol w="3333860">
                  <a:extLst>
                    <a:ext uri="{9D8B030D-6E8A-4147-A177-3AD203B41FA5}">
                      <a16:colId xmlns:a16="http://schemas.microsoft.com/office/drawing/2014/main" val="20000"/>
                    </a:ext>
                  </a:extLst>
                </a:gridCol>
                <a:gridCol w="1781205">
                  <a:extLst>
                    <a:ext uri="{9D8B030D-6E8A-4147-A177-3AD203B41FA5}">
                      <a16:colId xmlns:a16="http://schemas.microsoft.com/office/drawing/2014/main" val="20001"/>
                    </a:ext>
                  </a:extLst>
                </a:gridCol>
                <a:gridCol w="1073442">
                  <a:extLst>
                    <a:ext uri="{9D8B030D-6E8A-4147-A177-3AD203B41FA5}">
                      <a16:colId xmlns:a16="http://schemas.microsoft.com/office/drawing/2014/main" val="20002"/>
                    </a:ext>
                  </a:extLst>
                </a:gridCol>
                <a:gridCol w="1144218">
                  <a:extLst>
                    <a:ext uri="{9D8B030D-6E8A-4147-A177-3AD203B41FA5}">
                      <a16:colId xmlns:a16="http://schemas.microsoft.com/office/drawing/2014/main" val="20003"/>
                    </a:ext>
                  </a:extLst>
                </a:gridCol>
                <a:gridCol w="1616060">
                  <a:extLst>
                    <a:ext uri="{9D8B030D-6E8A-4147-A177-3AD203B41FA5}">
                      <a16:colId xmlns:a16="http://schemas.microsoft.com/office/drawing/2014/main" val="20004"/>
                    </a:ext>
                  </a:extLst>
                </a:gridCol>
                <a:gridCol w="1049848">
                  <a:extLst>
                    <a:ext uri="{9D8B030D-6E8A-4147-A177-3AD203B41FA5}">
                      <a16:colId xmlns:a16="http://schemas.microsoft.com/office/drawing/2014/main" val="20005"/>
                    </a:ext>
                  </a:extLst>
                </a:gridCol>
              </a:tblGrid>
              <a:tr h="317712">
                <a:tc rowSpan="2">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TÜBİTAK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PUAN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KATSAYI YÜZDESİ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PUAN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17712">
                <a:tc vMerge="1">
                  <a:txBody>
                    <a:bodyPr/>
                    <a:lstStyle/>
                    <a:p>
                      <a:endParaRPr lang="tr-TR" dirty="0"/>
                    </a:p>
                  </a:txBody>
                  <a:tcPr/>
                </a:tc>
                <a:tc>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HAZIRLAYAN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BAŞARI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HAZIRLAYAN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BAŞARI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46595">
                <a:tc>
                  <a:txBody>
                    <a:bodyPr/>
                    <a:lstStyle/>
                    <a:p>
                      <a:pPr algn="ctr">
                        <a:spcAft>
                          <a:spcPts val="0"/>
                        </a:spcAft>
                      </a:pPr>
                      <a:r>
                        <a:rPr lang="tr-TR" sz="1400" b="1" dirty="0">
                          <a:effectLst/>
                          <a:latin typeface="Times New Roman" panose="02020603050405020304" pitchFamily="18" charset="0"/>
                          <a:ea typeface="Calibri" panose="020F0502020204030204" pitchFamily="34" charset="0"/>
                          <a:cs typeface="Times New Roman" panose="02020603050405020304" pitchFamily="18" charset="0"/>
                        </a:rPr>
                        <a:t>4006</a:t>
                      </a:r>
                      <a:endParaRPr lang="tr-T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18</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50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%29</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5,22</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14,5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46595">
                <a:tc>
                  <a:txBody>
                    <a:bodyPr/>
                    <a:lstStyle/>
                    <a:p>
                      <a:pPr algn="ctr">
                        <a:spcAft>
                          <a:spcPts val="0"/>
                        </a:spcAft>
                      </a:pPr>
                      <a:r>
                        <a:rPr lang="tr-TR" sz="1400" b="1" dirty="0">
                          <a:effectLst/>
                          <a:latin typeface="Times New Roman" panose="02020603050405020304" pitchFamily="18" charset="0"/>
                          <a:ea typeface="Calibri" panose="020F0502020204030204" pitchFamily="34" charset="0"/>
                          <a:cs typeface="Times New Roman" panose="02020603050405020304" pitchFamily="18" charset="0"/>
                        </a:rPr>
                        <a:t>4004</a:t>
                      </a:r>
                      <a:endParaRPr lang="tr-T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35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90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%29</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10,15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26,1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46595">
                <a:tc>
                  <a:txBody>
                    <a:bodyPr/>
                    <a:lstStyle/>
                    <a:p>
                      <a:pPr algn="ctr">
                        <a:spcAft>
                          <a:spcPts val="0"/>
                        </a:spcAft>
                      </a:pPr>
                      <a:r>
                        <a:rPr lang="tr-TR" sz="1400" b="1" dirty="0">
                          <a:effectLst/>
                          <a:latin typeface="Times New Roman" panose="02020603050405020304" pitchFamily="18" charset="0"/>
                          <a:ea typeface="Calibri" panose="020F0502020204030204" pitchFamily="34" charset="0"/>
                          <a:cs typeface="Times New Roman" panose="02020603050405020304" pitchFamily="18" charset="0"/>
                        </a:rPr>
                        <a:t>4005</a:t>
                      </a:r>
                      <a:endParaRPr lang="tr-T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35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90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10,15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26,1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46595">
                <a:tc>
                  <a:txBody>
                    <a:bodyPr/>
                    <a:lstStyle/>
                    <a:p>
                      <a:pPr algn="ctr">
                        <a:spcAft>
                          <a:spcPts val="0"/>
                        </a:spcAft>
                      </a:pPr>
                      <a:r>
                        <a:rPr lang="tr-TR" sz="1400" b="1" dirty="0">
                          <a:effectLst/>
                          <a:latin typeface="Times New Roman" panose="02020603050405020304" pitchFamily="18" charset="0"/>
                          <a:ea typeface="Calibri" panose="020F0502020204030204" pitchFamily="34" charset="0"/>
                          <a:cs typeface="Times New Roman" panose="02020603050405020304" pitchFamily="18" charset="0"/>
                        </a:rPr>
                        <a:t>4007</a:t>
                      </a:r>
                      <a:endParaRPr lang="tr-T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37</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95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10,73</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27,55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46595">
                <a:tc>
                  <a:txBody>
                    <a:bodyPr/>
                    <a:lstStyle/>
                    <a:p>
                      <a:pPr algn="ctr">
                        <a:spcAft>
                          <a:spcPts val="0"/>
                        </a:spcAft>
                      </a:pPr>
                      <a:r>
                        <a:rPr lang="tr-TR" sz="1400" b="1" dirty="0">
                          <a:effectLst/>
                          <a:latin typeface="Times New Roman" panose="02020603050405020304" pitchFamily="18" charset="0"/>
                          <a:ea typeface="Calibri" panose="020F0502020204030204" pitchFamily="34" charset="0"/>
                          <a:cs typeface="Times New Roman" panose="02020603050405020304" pitchFamily="18" charset="0"/>
                        </a:rPr>
                        <a:t>Yarışmalar ( Başvuru / Yarı Final )</a:t>
                      </a:r>
                      <a:endParaRPr lang="tr-T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40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1,45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11,6</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46595">
                <a:tc>
                  <a:txBody>
                    <a:bodyPr/>
                    <a:lstStyle/>
                    <a:p>
                      <a:pPr algn="ctr">
                        <a:spcAft>
                          <a:spcPts val="0"/>
                        </a:spcAft>
                      </a:pPr>
                      <a:r>
                        <a:rPr lang="tr-TR" sz="1400" b="1" dirty="0">
                          <a:effectLst/>
                          <a:latin typeface="Times New Roman" panose="02020603050405020304" pitchFamily="18" charset="0"/>
                          <a:ea typeface="Calibri" panose="020F0502020204030204" pitchFamily="34" charset="0"/>
                          <a:cs typeface="Times New Roman" panose="02020603050405020304" pitchFamily="18" charset="0"/>
                        </a:rPr>
                        <a:t>Finale Katılma ( Yarı Final Derecesi )</a:t>
                      </a:r>
                      <a:endParaRPr lang="tr-T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60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17,4</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46595">
                <a:tc>
                  <a:txBody>
                    <a:bodyPr/>
                    <a:lstStyle/>
                    <a:p>
                      <a:pPr algn="ctr">
                        <a:spcAft>
                          <a:spcPts val="0"/>
                        </a:spcAft>
                      </a:pPr>
                      <a:r>
                        <a:rPr lang="tr-TR" sz="1400" b="1" dirty="0">
                          <a:effectLst/>
                          <a:latin typeface="Times New Roman" panose="02020603050405020304" pitchFamily="18" charset="0"/>
                          <a:ea typeface="Calibri" panose="020F0502020204030204" pitchFamily="34" charset="0"/>
                          <a:cs typeface="Times New Roman" panose="02020603050405020304" pitchFamily="18" charset="0"/>
                        </a:rPr>
                        <a:t>Final Derecesi</a:t>
                      </a:r>
                      <a:endParaRPr lang="tr-T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80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23,2</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46595">
                <a:tc>
                  <a:txBody>
                    <a:bodyPr/>
                    <a:lstStyle/>
                    <a:p>
                      <a:pPr algn="ctr">
                        <a:spcAft>
                          <a:spcPts val="0"/>
                        </a:spcAft>
                      </a:pPr>
                      <a:r>
                        <a:rPr lang="tr-TR" sz="1400" b="1" dirty="0">
                          <a:effectLst/>
                          <a:latin typeface="Times New Roman" panose="02020603050405020304" pitchFamily="18" charset="0"/>
                          <a:ea typeface="Calibri" panose="020F0502020204030204" pitchFamily="34" charset="0"/>
                          <a:cs typeface="Times New Roman" panose="02020603050405020304" pitchFamily="18" charset="0"/>
                        </a:rPr>
                        <a:t>Olimpiyatlar ( Başvuru / Yarı Final )</a:t>
                      </a:r>
                      <a:endParaRPr lang="tr-T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10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70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20,3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46595">
                <a:tc>
                  <a:txBody>
                    <a:bodyPr/>
                    <a:lstStyle/>
                    <a:p>
                      <a:pPr algn="ctr">
                        <a:spcAft>
                          <a:spcPts val="0"/>
                        </a:spcAft>
                      </a:pPr>
                      <a:r>
                        <a:rPr lang="tr-TR" sz="1400" b="1" dirty="0">
                          <a:effectLst/>
                          <a:latin typeface="Times New Roman" panose="02020603050405020304" pitchFamily="18" charset="0"/>
                          <a:ea typeface="Calibri" panose="020F0502020204030204" pitchFamily="34" charset="0"/>
                          <a:cs typeface="Times New Roman" panose="02020603050405020304" pitchFamily="18" charset="0"/>
                        </a:rPr>
                        <a:t>Finale Katılma ( Yarı Final Derecesi )</a:t>
                      </a:r>
                      <a:endParaRPr lang="tr-T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90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26,1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46595">
                <a:tc>
                  <a:txBody>
                    <a:bodyPr/>
                    <a:lstStyle/>
                    <a:p>
                      <a:pPr algn="ctr">
                        <a:spcAft>
                          <a:spcPts val="0"/>
                        </a:spcAft>
                      </a:pPr>
                      <a:r>
                        <a:rPr lang="tr-TR" sz="1400" b="1" dirty="0">
                          <a:effectLst/>
                          <a:latin typeface="Times New Roman" panose="02020603050405020304" pitchFamily="18" charset="0"/>
                          <a:ea typeface="Calibri" panose="020F0502020204030204" pitchFamily="34" charset="0"/>
                          <a:cs typeface="Times New Roman" panose="02020603050405020304" pitchFamily="18" charset="0"/>
                        </a:rPr>
                        <a:t>Olimpiyat Derecesi</a:t>
                      </a:r>
                      <a:endParaRPr lang="tr-T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100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%29</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436074">
                <a:tc>
                  <a:txBody>
                    <a:bodyPr/>
                    <a:lstStyle/>
                    <a:p>
                      <a:pPr algn="ctr">
                        <a:spcAft>
                          <a:spcPts val="0"/>
                        </a:spcAft>
                      </a:pPr>
                      <a:r>
                        <a:rPr lang="tr-TR" sz="1400" b="1" dirty="0">
                          <a:effectLst/>
                          <a:latin typeface="Times New Roman" panose="02020603050405020304" pitchFamily="18" charset="0"/>
                          <a:ea typeface="Calibri" panose="020F0502020204030204" pitchFamily="34" charset="0"/>
                          <a:cs typeface="Times New Roman" panose="02020603050405020304" pitchFamily="18" charset="0"/>
                        </a:rPr>
                        <a:t>Diğer</a:t>
                      </a:r>
                      <a:endParaRPr lang="tr-T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Bağımsız Puanlama</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%29</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spcAft>
                          <a:spcPts val="0"/>
                        </a:spcAft>
                      </a:pP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7" name="Metin kutusu 6"/>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8" name="Metin Yer Tutucusu 28">
            <a:extLst>
              <a:ext uri="{FF2B5EF4-FFF2-40B4-BE49-F238E27FC236}">
                <a16:creationId xmlns:a16="http://schemas.microsoft.com/office/drawing/2014/main" id="{3F7F1819-E429-440F-81DC-B0E9E3EFDB9C}"/>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dirty="0">
                <a:solidFill>
                  <a:schemeClr val="bg2">
                    <a:lumMod val="10000"/>
                  </a:schemeClr>
                </a:solidFill>
                <a:latin typeface="Times New Roman" panose="02020603050405020304" pitchFamily="18" charset="0"/>
                <a:cs typeface="Times New Roman" panose="02020603050405020304" pitchFamily="18" charset="0"/>
              </a:rPr>
              <a:t>PROJE ÇALIŞMALARI ALANINDA ÖĞRETMEN ÖDÜLLENDİRMESİ</a:t>
            </a:r>
          </a:p>
        </p:txBody>
      </p:sp>
      <p:pic>
        <p:nvPicPr>
          <p:cNvPr id="9" name="Resim 8">
            <a:extLst>
              <a:ext uri="{FF2B5EF4-FFF2-40B4-BE49-F238E27FC236}">
                <a16:creationId xmlns:a16="http://schemas.microsoft.com/office/drawing/2014/main" id="{5C373E6A-100C-45F4-A683-F3D851007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0" name="Resim 9">
            <a:extLst>
              <a:ext uri="{FF2B5EF4-FFF2-40B4-BE49-F238E27FC236}">
                <a16:creationId xmlns:a16="http://schemas.microsoft.com/office/drawing/2014/main" id="{A403C53B-B573-417C-8EB7-F653009588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1" name="Metin kutusu 10">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44/103</a:t>
            </a:r>
            <a:endParaRPr lang="tr-TR" dirty="0">
              <a:solidFill>
                <a:schemeClr val="bg1"/>
              </a:solidFill>
            </a:endParaRPr>
          </a:p>
        </p:txBody>
      </p:sp>
    </p:spTree>
    <p:extLst>
      <p:ext uri="{BB962C8B-B14F-4D97-AF65-F5344CB8AC3E}">
        <p14:creationId xmlns:p14="http://schemas.microsoft.com/office/powerpoint/2010/main" val="219490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graphicFrame>
        <p:nvGraphicFramePr>
          <p:cNvPr id="6" name="Tablo 5"/>
          <p:cNvGraphicFramePr>
            <a:graphicFrameLocks noGrp="1"/>
          </p:cNvGraphicFramePr>
          <p:nvPr>
            <p:extLst>
              <p:ext uri="{D42A27DB-BD31-4B8C-83A1-F6EECF244321}">
                <p14:modId xmlns:p14="http://schemas.microsoft.com/office/powerpoint/2010/main" val="3817870186"/>
              </p:ext>
            </p:extLst>
          </p:nvPr>
        </p:nvGraphicFramePr>
        <p:xfrm>
          <a:off x="713581" y="1737543"/>
          <a:ext cx="10764834" cy="4609468"/>
        </p:xfrm>
        <a:graphic>
          <a:graphicData uri="http://schemas.openxmlformats.org/drawingml/2006/table">
            <a:tbl>
              <a:tblPr firstRow="1" bandRow="1">
                <a:tableStyleId>{2D5ABB26-0587-4C30-8999-92F81FD0307C}</a:tableStyleId>
              </a:tblPr>
              <a:tblGrid>
                <a:gridCol w="3589336">
                  <a:extLst>
                    <a:ext uri="{9D8B030D-6E8A-4147-A177-3AD203B41FA5}">
                      <a16:colId xmlns:a16="http://schemas.microsoft.com/office/drawing/2014/main" val="20000"/>
                    </a:ext>
                  </a:extLst>
                </a:gridCol>
                <a:gridCol w="1917700">
                  <a:extLst>
                    <a:ext uri="{9D8B030D-6E8A-4147-A177-3AD203B41FA5}">
                      <a16:colId xmlns:a16="http://schemas.microsoft.com/office/drawing/2014/main" val="20001"/>
                    </a:ext>
                  </a:extLst>
                </a:gridCol>
                <a:gridCol w="1155700">
                  <a:extLst>
                    <a:ext uri="{9D8B030D-6E8A-4147-A177-3AD203B41FA5}">
                      <a16:colId xmlns:a16="http://schemas.microsoft.com/office/drawing/2014/main" val="20002"/>
                    </a:ext>
                  </a:extLst>
                </a:gridCol>
                <a:gridCol w="1231900">
                  <a:extLst>
                    <a:ext uri="{9D8B030D-6E8A-4147-A177-3AD203B41FA5}">
                      <a16:colId xmlns:a16="http://schemas.microsoft.com/office/drawing/2014/main" val="20003"/>
                    </a:ext>
                  </a:extLst>
                </a:gridCol>
                <a:gridCol w="1739900">
                  <a:extLst>
                    <a:ext uri="{9D8B030D-6E8A-4147-A177-3AD203B41FA5}">
                      <a16:colId xmlns:a16="http://schemas.microsoft.com/office/drawing/2014/main" val="20004"/>
                    </a:ext>
                  </a:extLst>
                </a:gridCol>
                <a:gridCol w="1130298">
                  <a:extLst>
                    <a:ext uri="{9D8B030D-6E8A-4147-A177-3AD203B41FA5}">
                      <a16:colId xmlns:a16="http://schemas.microsoft.com/office/drawing/2014/main" val="20005"/>
                    </a:ext>
                  </a:extLst>
                </a:gridCol>
              </a:tblGrid>
              <a:tr h="519338">
                <a:tc rowSpan="2">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ULUSLARARASI / ULUSAL / BÖLGESEL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PUAN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KATSAYI YÜZDESİ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PUAN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19338">
                <a:tc vMerge="1">
                  <a:txBody>
                    <a:bodyPr/>
                    <a:lstStyle/>
                    <a:p>
                      <a:endParaRPr lang="tr-TR" dirty="0"/>
                    </a:p>
                  </a:txBody>
                  <a:tcPr/>
                </a:tc>
                <a:tc>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HAZIRLAYAN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BAŞARI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HAZIRLAYAN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BAŞARI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66551">
                <a:tc>
                  <a:txBody>
                    <a:bodyPr/>
                    <a:lstStyle/>
                    <a:p>
                      <a:pPr algn="ctr">
                        <a:spcAft>
                          <a:spcPts val="0"/>
                        </a:spcAft>
                      </a:pPr>
                      <a:r>
                        <a:rPr lang="tr-TR" sz="1600" b="1" dirty="0">
                          <a:effectLst/>
                          <a:latin typeface="Times New Roman" panose="02020603050405020304" pitchFamily="18" charset="0"/>
                          <a:ea typeface="Calibri" panose="020F0502020204030204" pitchFamily="34" charset="0"/>
                          <a:cs typeface="Times New Roman" panose="02020603050405020304" pitchFamily="18" charset="0"/>
                        </a:rPr>
                        <a:t>Bakanlık Projeleri ( Hibeli )</a:t>
                      </a:r>
                      <a:endParaRPr lang="tr-T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80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4,2</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16,8</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66551">
                <a:tc>
                  <a:txBody>
                    <a:bodyPr/>
                    <a:lstStyle/>
                    <a:p>
                      <a:pPr algn="ctr">
                        <a:spcAft>
                          <a:spcPts val="0"/>
                        </a:spcAft>
                      </a:pPr>
                      <a:r>
                        <a:rPr lang="tr-TR" sz="1600" b="1" dirty="0">
                          <a:effectLst/>
                          <a:latin typeface="Times New Roman" panose="02020603050405020304" pitchFamily="18" charset="0"/>
                          <a:ea typeface="Calibri" panose="020F0502020204030204" pitchFamily="34" charset="0"/>
                          <a:cs typeface="Times New Roman" panose="02020603050405020304" pitchFamily="18" charset="0"/>
                        </a:rPr>
                        <a:t>Bakanlık Projeleri ( </a:t>
                      </a:r>
                      <a:r>
                        <a:rPr lang="tr-TR" sz="1600" b="1" dirty="0" err="1">
                          <a:effectLst/>
                          <a:latin typeface="Times New Roman" panose="02020603050405020304" pitchFamily="18" charset="0"/>
                          <a:ea typeface="Calibri" panose="020F0502020204030204" pitchFamily="34" charset="0"/>
                          <a:cs typeface="Times New Roman" panose="02020603050405020304" pitchFamily="18" charset="0"/>
                        </a:rPr>
                        <a:t>Hibesiz</a:t>
                      </a:r>
                      <a:r>
                        <a:rPr lang="tr-TR" sz="16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5,25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23713">
                <a:tc>
                  <a:txBody>
                    <a:bodyPr/>
                    <a:lstStyle/>
                    <a:p>
                      <a:pPr algn="ctr">
                        <a:spcAft>
                          <a:spcPts val="0"/>
                        </a:spcAft>
                      </a:pPr>
                      <a:r>
                        <a:rPr lang="tr-TR" sz="1600" b="1" dirty="0">
                          <a:effectLst/>
                          <a:latin typeface="Times New Roman" panose="02020603050405020304" pitchFamily="18" charset="0"/>
                          <a:ea typeface="Calibri" panose="020F0502020204030204" pitchFamily="34" charset="0"/>
                          <a:cs typeface="Times New Roman" panose="02020603050405020304" pitchFamily="18" charset="0"/>
                        </a:rPr>
                        <a:t>Kalkınma Ajansı / Yatırım ve Destekleme Kuruluşları</a:t>
                      </a:r>
                      <a:endParaRPr lang="tr-T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5,25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23713">
                <a:tc>
                  <a:txBody>
                    <a:bodyPr/>
                    <a:lstStyle/>
                    <a:p>
                      <a:pPr algn="ctr">
                        <a:spcAft>
                          <a:spcPts val="0"/>
                        </a:spcAft>
                      </a:pPr>
                      <a:r>
                        <a:rPr lang="tr-TR" sz="1600" b="1" dirty="0">
                          <a:effectLst/>
                          <a:latin typeface="Times New Roman" panose="02020603050405020304" pitchFamily="18" charset="0"/>
                          <a:ea typeface="Calibri" panose="020F0502020204030204" pitchFamily="34" charset="0"/>
                          <a:cs typeface="Times New Roman" panose="02020603050405020304" pitchFamily="18" charset="0"/>
                        </a:rPr>
                        <a:t>Büyükelçilikler – Uluslararası ve Ulusal Kuruluşlar</a:t>
                      </a:r>
                      <a:endParaRPr lang="tr-T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88</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5,25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18,48</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23713">
                <a:tc>
                  <a:txBody>
                    <a:bodyPr/>
                    <a:lstStyle/>
                    <a:p>
                      <a:pPr algn="ctr">
                        <a:spcAft>
                          <a:spcPts val="0"/>
                        </a:spcAft>
                      </a:pPr>
                      <a:r>
                        <a:rPr lang="tr-TR" sz="1600" b="1" dirty="0">
                          <a:effectLst/>
                          <a:latin typeface="Times New Roman" panose="02020603050405020304" pitchFamily="18" charset="0"/>
                          <a:ea typeface="Calibri" panose="020F0502020204030204" pitchFamily="34" charset="0"/>
                          <a:cs typeface="Times New Roman" panose="02020603050405020304" pitchFamily="18" charset="0"/>
                        </a:rPr>
                        <a:t>Yerel Kurum ve Kuruluşla İş Birliği Projeleri</a:t>
                      </a:r>
                      <a:endParaRPr lang="tr-T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8</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50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1,68</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10,5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66551">
                <a:tc>
                  <a:txBody>
                    <a:bodyPr/>
                    <a:lstStyle/>
                    <a:p>
                      <a:pPr algn="ctr">
                        <a:spcAft>
                          <a:spcPts val="0"/>
                        </a:spcAft>
                      </a:pPr>
                      <a:r>
                        <a:rPr lang="tr-TR" sz="1600" b="1" dirty="0">
                          <a:effectLst/>
                          <a:latin typeface="Times New Roman" panose="02020603050405020304" pitchFamily="18" charset="0"/>
                          <a:ea typeface="Calibri" panose="020F0502020204030204" pitchFamily="34" charset="0"/>
                          <a:cs typeface="Times New Roman" panose="02020603050405020304" pitchFamily="18" charset="0"/>
                        </a:rPr>
                        <a:t>Diğer</a:t>
                      </a:r>
                      <a:endParaRPr lang="tr-T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Bağımsız Puanlama</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spcAft>
                          <a:spcPts val="0"/>
                        </a:spcAft>
                      </a:pP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7" name="Metin kutusu 6"/>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9" name="Metin Yer Tutucusu 28">
            <a:extLst>
              <a:ext uri="{FF2B5EF4-FFF2-40B4-BE49-F238E27FC236}">
                <a16:creationId xmlns:a16="http://schemas.microsoft.com/office/drawing/2014/main" id="{E7D38169-57F4-4FCD-9873-431FFD46D615}"/>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dirty="0">
                <a:solidFill>
                  <a:schemeClr val="bg2">
                    <a:lumMod val="10000"/>
                  </a:schemeClr>
                </a:solidFill>
                <a:latin typeface="Times New Roman" panose="02020603050405020304" pitchFamily="18" charset="0"/>
                <a:cs typeface="Times New Roman" panose="02020603050405020304" pitchFamily="18" charset="0"/>
              </a:rPr>
              <a:t>PROJE ÇALIŞMALARI ALANINDA ÖĞRETMEN ÖDÜLLENDİRMESİ</a:t>
            </a:r>
          </a:p>
        </p:txBody>
      </p:sp>
      <p:pic>
        <p:nvPicPr>
          <p:cNvPr id="10" name="Resim 9">
            <a:extLst>
              <a:ext uri="{FF2B5EF4-FFF2-40B4-BE49-F238E27FC236}">
                <a16:creationId xmlns:a16="http://schemas.microsoft.com/office/drawing/2014/main" id="{8DA1F6A4-6980-46AA-8065-0D763CFB34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1" name="Resim 10">
            <a:extLst>
              <a:ext uri="{FF2B5EF4-FFF2-40B4-BE49-F238E27FC236}">
                <a16:creationId xmlns:a16="http://schemas.microsoft.com/office/drawing/2014/main" id="{61612D51-A941-48DB-9319-EF0935446C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8" name="Metin kutusu 7">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45/103</a:t>
            </a:r>
            <a:endParaRPr lang="tr-TR" dirty="0">
              <a:solidFill>
                <a:schemeClr val="bg1"/>
              </a:solidFill>
            </a:endParaRPr>
          </a:p>
        </p:txBody>
      </p:sp>
    </p:spTree>
    <p:extLst>
      <p:ext uri="{BB962C8B-B14F-4D97-AF65-F5344CB8AC3E}">
        <p14:creationId xmlns:p14="http://schemas.microsoft.com/office/powerpoint/2010/main" val="304142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graphicFrame>
        <p:nvGraphicFramePr>
          <p:cNvPr id="6" name="Tablo 5"/>
          <p:cNvGraphicFramePr>
            <a:graphicFrameLocks noGrp="1"/>
          </p:cNvGraphicFramePr>
          <p:nvPr>
            <p:extLst>
              <p:ext uri="{D42A27DB-BD31-4B8C-83A1-F6EECF244321}">
                <p14:modId xmlns:p14="http://schemas.microsoft.com/office/powerpoint/2010/main" val="3590017341"/>
              </p:ext>
            </p:extLst>
          </p:nvPr>
        </p:nvGraphicFramePr>
        <p:xfrm>
          <a:off x="713581" y="1791331"/>
          <a:ext cx="10764834" cy="4586742"/>
        </p:xfrm>
        <a:graphic>
          <a:graphicData uri="http://schemas.openxmlformats.org/drawingml/2006/table">
            <a:tbl>
              <a:tblPr firstRow="1" bandRow="1">
                <a:tableStyleId>{2D5ABB26-0587-4C30-8999-92F81FD0307C}</a:tableStyleId>
              </a:tblPr>
              <a:tblGrid>
                <a:gridCol w="3589336">
                  <a:extLst>
                    <a:ext uri="{9D8B030D-6E8A-4147-A177-3AD203B41FA5}">
                      <a16:colId xmlns:a16="http://schemas.microsoft.com/office/drawing/2014/main" val="20000"/>
                    </a:ext>
                  </a:extLst>
                </a:gridCol>
                <a:gridCol w="1917700">
                  <a:extLst>
                    <a:ext uri="{9D8B030D-6E8A-4147-A177-3AD203B41FA5}">
                      <a16:colId xmlns:a16="http://schemas.microsoft.com/office/drawing/2014/main" val="20001"/>
                    </a:ext>
                  </a:extLst>
                </a:gridCol>
                <a:gridCol w="1155700">
                  <a:extLst>
                    <a:ext uri="{9D8B030D-6E8A-4147-A177-3AD203B41FA5}">
                      <a16:colId xmlns:a16="http://schemas.microsoft.com/office/drawing/2014/main" val="20002"/>
                    </a:ext>
                  </a:extLst>
                </a:gridCol>
                <a:gridCol w="1231900">
                  <a:extLst>
                    <a:ext uri="{9D8B030D-6E8A-4147-A177-3AD203B41FA5}">
                      <a16:colId xmlns:a16="http://schemas.microsoft.com/office/drawing/2014/main" val="20003"/>
                    </a:ext>
                  </a:extLst>
                </a:gridCol>
                <a:gridCol w="1739900">
                  <a:extLst>
                    <a:ext uri="{9D8B030D-6E8A-4147-A177-3AD203B41FA5}">
                      <a16:colId xmlns:a16="http://schemas.microsoft.com/office/drawing/2014/main" val="20004"/>
                    </a:ext>
                  </a:extLst>
                </a:gridCol>
                <a:gridCol w="1130298">
                  <a:extLst>
                    <a:ext uri="{9D8B030D-6E8A-4147-A177-3AD203B41FA5}">
                      <a16:colId xmlns:a16="http://schemas.microsoft.com/office/drawing/2014/main" val="20005"/>
                    </a:ext>
                  </a:extLst>
                </a:gridCol>
              </a:tblGrid>
              <a:tr h="355311">
                <a:tc rowSpan="2">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ETWINNING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PUAN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KATSAYI YÜZDESİ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PUAN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55311">
                <a:tc vMerge="1">
                  <a:txBody>
                    <a:bodyPr/>
                    <a:lstStyle/>
                    <a:p>
                      <a:endParaRPr lang="tr-TR" dirty="0"/>
                    </a:p>
                  </a:txBody>
                  <a:tcPr/>
                </a:tc>
                <a:tc>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HAZIRLAYAN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BAŞARI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HAZIRLAYAN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BAŞARI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87612">
                <a:tc>
                  <a:txBody>
                    <a:bodyPr/>
                    <a:lstStyle/>
                    <a:p>
                      <a:pPr algn="ctr">
                        <a:spcAft>
                          <a:spcPts val="0"/>
                        </a:spcAft>
                      </a:pPr>
                      <a:r>
                        <a:rPr lang="tr-TR" sz="1400" b="1" dirty="0">
                          <a:effectLst/>
                          <a:latin typeface="Times New Roman" panose="02020603050405020304" pitchFamily="18" charset="0"/>
                          <a:ea typeface="Calibri" panose="020F0502020204030204" pitchFamily="34" charset="0"/>
                          <a:cs typeface="Times New Roman" panose="02020603050405020304" pitchFamily="18" charset="0"/>
                        </a:rPr>
                        <a:t>Proje</a:t>
                      </a:r>
                      <a:endParaRPr lang="tr-T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a:effectLst/>
                          <a:latin typeface="Times New Roman" panose="02020603050405020304" pitchFamily="18" charset="0"/>
                          <a:ea typeface="Calibri" panose="020F0502020204030204" pitchFamily="34" charset="0"/>
                          <a:cs typeface="Times New Roman" panose="02020603050405020304" pitchFamily="18" charset="0"/>
                        </a:rPr>
                        <a:t>3</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a:effectLst/>
                          <a:latin typeface="Times New Roman" panose="02020603050405020304" pitchFamily="18" charset="0"/>
                          <a:ea typeface="Calibri" panose="020F0502020204030204" pitchFamily="34" charset="0"/>
                          <a:cs typeface="Times New Roman" panose="02020603050405020304" pitchFamily="18" charset="0"/>
                        </a:rPr>
                        <a:t>20</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a:effectLst/>
                          <a:latin typeface="Times New Roman" panose="02020603050405020304" pitchFamily="18" charset="0"/>
                          <a:ea typeface="Calibri" panose="020F0502020204030204" pitchFamily="34" charset="0"/>
                          <a:cs typeface="Times New Roman" panose="02020603050405020304" pitchFamily="18" charset="0"/>
                        </a:rPr>
                        <a:t>%10</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a:effectLst/>
                          <a:latin typeface="Times New Roman" panose="02020603050405020304" pitchFamily="18" charset="0"/>
                          <a:ea typeface="Calibri" panose="020F0502020204030204" pitchFamily="34" charset="0"/>
                          <a:cs typeface="Times New Roman" panose="02020603050405020304" pitchFamily="18" charset="0"/>
                        </a:rPr>
                        <a:t>0,3</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a:effectLst/>
                          <a:latin typeface="Times New Roman" panose="02020603050405020304" pitchFamily="18" charset="0"/>
                          <a:ea typeface="Calibri" panose="020F0502020204030204" pitchFamily="34" charset="0"/>
                          <a:cs typeface="Times New Roman" panose="02020603050405020304" pitchFamily="18" charset="0"/>
                        </a:rPr>
                        <a:t>2</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87612">
                <a:tc>
                  <a:txBody>
                    <a:bodyPr/>
                    <a:lstStyle/>
                    <a:p>
                      <a:pPr algn="ctr">
                        <a:spcAft>
                          <a:spcPts val="0"/>
                        </a:spcAft>
                      </a:pPr>
                      <a:r>
                        <a:rPr lang="tr-TR" sz="1400" b="1" dirty="0">
                          <a:effectLst/>
                          <a:latin typeface="Times New Roman" panose="02020603050405020304" pitchFamily="18" charset="0"/>
                          <a:ea typeface="Calibri" panose="020F0502020204030204" pitchFamily="34" charset="0"/>
                          <a:cs typeface="Times New Roman" panose="02020603050405020304" pitchFamily="18" charset="0"/>
                        </a:rPr>
                        <a:t>Ulusal Kalite</a:t>
                      </a:r>
                      <a:endParaRPr lang="tr-T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a:effectLst/>
                          <a:latin typeface="Times New Roman" panose="02020603050405020304" pitchFamily="18" charset="0"/>
                          <a:ea typeface="Calibri" panose="020F0502020204030204" pitchFamily="34" charset="0"/>
                          <a:cs typeface="Times New Roman" panose="02020603050405020304" pitchFamily="18" charset="0"/>
                        </a:rPr>
                        <a:t>3</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a:effectLst/>
                          <a:latin typeface="Times New Roman" panose="02020603050405020304" pitchFamily="18" charset="0"/>
                          <a:ea typeface="Calibri" panose="020F0502020204030204" pitchFamily="34" charset="0"/>
                          <a:cs typeface="Times New Roman" panose="02020603050405020304" pitchFamily="18" charset="0"/>
                        </a:rPr>
                        <a:t>75</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a:effectLst/>
                          <a:latin typeface="Times New Roman" panose="02020603050405020304" pitchFamily="18" charset="0"/>
                          <a:ea typeface="Calibri" panose="020F0502020204030204" pitchFamily="34" charset="0"/>
                          <a:cs typeface="Times New Roman" panose="02020603050405020304" pitchFamily="18" charset="0"/>
                        </a:rPr>
                        <a:t>%10</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a:effectLst/>
                          <a:latin typeface="Times New Roman" panose="02020603050405020304" pitchFamily="18" charset="0"/>
                          <a:ea typeface="Calibri" panose="020F0502020204030204" pitchFamily="34" charset="0"/>
                          <a:cs typeface="Times New Roman" panose="02020603050405020304" pitchFamily="18" charset="0"/>
                        </a:rPr>
                        <a:t>0,3</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a:effectLst/>
                          <a:latin typeface="Times New Roman" panose="02020603050405020304" pitchFamily="18" charset="0"/>
                          <a:ea typeface="Calibri" panose="020F0502020204030204" pitchFamily="34" charset="0"/>
                          <a:cs typeface="Times New Roman" panose="02020603050405020304" pitchFamily="18" charset="0"/>
                        </a:rPr>
                        <a:t>7,5</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87612">
                <a:tc>
                  <a:txBody>
                    <a:bodyPr/>
                    <a:lstStyle/>
                    <a:p>
                      <a:pPr algn="ctr">
                        <a:spcAft>
                          <a:spcPts val="0"/>
                        </a:spcAft>
                      </a:pPr>
                      <a:r>
                        <a:rPr lang="tr-TR" sz="1400" b="1" dirty="0">
                          <a:effectLst/>
                          <a:latin typeface="Times New Roman" panose="02020603050405020304" pitchFamily="18" charset="0"/>
                          <a:ea typeface="Calibri" panose="020F0502020204030204" pitchFamily="34" charset="0"/>
                          <a:cs typeface="Times New Roman" panose="02020603050405020304" pitchFamily="18" charset="0"/>
                        </a:rPr>
                        <a:t>Avrupa Kalite</a:t>
                      </a:r>
                      <a:endParaRPr lang="tr-T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dirty="0">
                          <a:effectLst/>
                          <a:latin typeface="Times New Roman" panose="02020603050405020304" pitchFamily="18" charset="0"/>
                          <a:ea typeface="Calibri" panose="020F0502020204030204" pitchFamily="34" charset="0"/>
                          <a:cs typeface="Times New Roman" panose="02020603050405020304" pitchFamily="18" charset="0"/>
                        </a:rPr>
                        <a:t>90</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a:effectLst/>
                          <a:latin typeface="Times New Roman" panose="02020603050405020304" pitchFamily="18" charset="0"/>
                          <a:ea typeface="Calibri" panose="020F0502020204030204" pitchFamily="34" charset="0"/>
                          <a:cs typeface="Times New Roman" panose="02020603050405020304" pitchFamily="18" charset="0"/>
                        </a:rPr>
                        <a:t>%10</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a:effectLst/>
                          <a:latin typeface="Times New Roman" panose="02020603050405020304" pitchFamily="18" charset="0"/>
                          <a:ea typeface="Calibri" panose="020F0502020204030204" pitchFamily="34" charset="0"/>
                          <a:cs typeface="Times New Roman" panose="02020603050405020304" pitchFamily="18" charset="0"/>
                        </a:rPr>
                        <a:t>0,3</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a:effectLst/>
                          <a:latin typeface="Times New Roman" panose="02020603050405020304" pitchFamily="18" charset="0"/>
                          <a:ea typeface="Calibri" panose="020F0502020204030204" pitchFamily="34" charset="0"/>
                          <a:cs typeface="Times New Roman" panose="02020603050405020304" pitchFamily="18" charset="0"/>
                        </a:rPr>
                        <a:t>9</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87612">
                <a:tc>
                  <a:txBody>
                    <a:bodyPr/>
                    <a:lstStyle/>
                    <a:p>
                      <a:pPr algn="ctr">
                        <a:spcAft>
                          <a:spcPts val="0"/>
                        </a:spcAft>
                      </a:pPr>
                      <a:r>
                        <a:rPr lang="tr-TR" sz="1400" b="1" dirty="0">
                          <a:effectLst/>
                          <a:latin typeface="Times New Roman" panose="02020603050405020304" pitchFamily="18" charset="0"/>
                          <a:ea typeface="Calibri" panose="020F0502020204030204" pitchFamily="34" charset="0"/>
                          <a:cs typeface="Times New Roman" panose="02020603050405020304" pitchFamily="18" charset="0"/>
                        </a:rPr>
                        <a:t>Okul Kalite</a:t>
                      </a:r>
                      <a:endParaRPr lang="tr-T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a:effectLst/>
                          <a:latin typeface="Times New Roman" panose="02020603050405020304" pitchFamily="18" charset="0"/>
                          <a:ea typeface="Calibri" panose="020F0502020204030204" pitchFamily="34" charset="0"/>
                          <a:cs typeface="Times New Roman" panose="02020603050405020304" pitchFamily="18" charset="0"/>
                        </a:rPr>
                        <a:t>3</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dirty="0">
                          <a:effectLst/>
                          <a:latin typeface="Times New Roman" panose="02020603050405020304" pitchFamily="18" charset="0"/>
                          <a:ea typeface="Calibri" panose="020F0502020204030204" pitchFamily="34" charset="0"/>
                          <a:cs typeface="Times New Roman" panose="02020603050405020304" pitchFamily="18" charset="0"/>
                        </a:rPr>
                        <a:t>100</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dirty="0">
                          <a:effectLst/>
                          <a:latin typeface="Times New Roman" panose="02020603050405020304" pitchFamily="18" charset="0"/>
                          <a:ea typeface="Calibri" panose="020F0502020204030204" pitchFamily="34" charset="0"/>
                          <a:cs typeface="Times New Roman" panose="02020603050405020304" pitchFamily="18" charset="0"/>
                        </a:rPr>
                        <a:t>%10</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dirty="0">
                          <a:effectLst/>
                          <a:latin typeface="Times New Roman" panose="02020603050405020304" pitchFamily="18" charset="0"/>
                          <a:ea typeface="Calibri" panose="020F0502020204030204" pitchFamily="34" charset="0"/>
                          <a:cs typeface="Times New Roman" panose="02020603050405020304" pitchFamily="18" charset="0"/>
                        </a:rPr>
                        <a:t>0,3</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a:effectLst/>
                          <a:latin typeface="Times New Roman" panose="02020603050405020304" pitchFamily="18" charset="0"/>
                          <a:ea typeface="Calibri" panose="020F0502020204030204" pitchFamily="34" charset="0"/>
                          <a:cs typeface="Times New Roman" panose="02020603050405020304" pitchFamily="18" charset="0"/>
                        </a:rPr>
                        <a:t>10</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87612">
                <a:tc>
                  <a:txBody>
                    <a:bodyPr/>
                    <a:lstStyle/>
                    <a:p>
                      <a:pPr algn="ctr">
                        <a:spcAft>
                          <a:spcPts val="0"/>
                        </a:spcAft>
                      </a:pPr>
                      <a:r>
                        <a:rPr lang="tr-TR" sz="1400" b="1" dirty="0">
                          <a:effectLst/>
                          <a:latin typeface="Times New Roman" panose="02020603050405020304" pitchFamily="18" charset="0"/>
                          <a:ea typeface="Calibri" panose="020F0502020204030204" pitchFamily="34" charset="0"/>
                          <a:cs typeface="Times New Roman" panose="02020603050405020304" pitchFamily="18" charset="0"/>
                        </a:rPr>
                        <a:t>Diğer</a:t>
                      </a:r>
                      <a:endParaRPr lang="tr-T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spcAft>
                          <a:spcPts val="0"/>
                        </a:spcAft>
                      </a:pPr>
                      <a:r>
                        <a:rPr lang="tr-TR" sz="1400">
                          <a:effectLst/>
                          <a:latin typeface="Times New Roman" panose="02020603050405020304" pitchFamily="18" charset="0"/>
                          <a:ea typeface="Calibri" panose="020F0502020204030204" pitchFamily="34" charset="0"/>
                          <a:cs typeface="Times New Roman" panose="02020603050405020304" pitchFamily="18" charset="0"/>
                        </a:rPr>
                        <a:t>Bağımsız Puanlama</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a:effectLst/>
                          <a:latin typeface="Times New Roman" panose="02020603050405020304" pitchFamily="18" charset="0"/>
                          <a:ea typeface="Calibri" panose="020F0502020204030204" pitchFamily="34" charset="0"/>
                          <a:cs typeface="Times New Roman" panose="02020603050405020304" pitchFamily="18" charset="0"/>
                        </a:rPr>
                        <a:t>%10</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87612">
                <a:tc rowSpan="2">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YEREL</a:t>
                      </a:r>
                      <a:r>
                        <a:rPr lang="tr-TR" sz="1600" b="1" baseline="0" dirty="0">
                          <a:solidFill>
                            <a:srgbClr val="C00000"/>
                          </a:solidFill>
                          <a:latin typeface="Times New Roman" panose="02020603050405020304" pitchFamily="18" charset="0"/>
                          <a:cs typeface="Times New Roman" panose="02020603050405020304" pitchFamily="18" charset="0"/>
                        </a:rPr>
                        <a:t> PROJELER</a:t>
                      </a:r>
                      <a:endParaRPr lang="tr-TR" sz="1600" b="1" dirty="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PUAN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KATSAYI YÜZDESİ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PUAN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87612">
                <a:tc vMerge="1">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HAZIRLAYAN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BAŞARI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HAZIRLAYAN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1600" b="1" dirty="0">
                          <a:solidFill>
                            <a:srgbClr val="C00000"/>
                          </a:solidFill>
                          <a:latin typeface="Times New Roman" panose="02020603050405020304" pitchFamily="18" charset="0"/>
                          <a:cs typeface="Times New Roman" panose="02020603050405020304" pitchFamily="18" charset="0"/>
                        </a:rPr>
                        <a:t>BAŞARI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87612">
                <a:tc>
                  <a:txBody>
                    <a:bodyPr/>
                    <a:lstStyle/>
                    <a:p>
                      <a:pPr algn="ctr">
                        <a:spcAft>
                          <a:spcPts val="0"/>
                        </a:spcAft>
                      </a:pPr>
                      <a:r>
                        <a:rPr lang="tr-TR" sz="1400" b="1" dirty="0">
                          <a:effectLst/>
                          <a:latin typeface="Times New Roman" panose="02020603050405020304" pitchFamily="18" charset="0"/>
                          <a:ea typeface="Calibri" panose="020F0502020204030204" pitchFamily="34" charset="0"/>
                          <a:cs typeface="Times New Roman" panose="02020603050405020304" pitchFamily="18" charset="0"/>
                        </a:rPr>
                        <a:t>Düzey – 1</a:t>
                      </a:r>
                      <a:endParaRPr lang="tr-T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dirty="0">
                          <a:effectLst/>
                          <a:latin typeface="Times New Roman" panose="02020603050405020304" pitchFamily="18" charset="0"/>
                          <a:ea typeface="Calibri" panose="020F0502020204030204" pitchFamily="34" charset="0"/>
                          <a:cs typeface="Times New Roman" panose="02020603050405020304" pitchFamily="18" charset="0"/>
                        </a:rPr>
                        <a:t>25</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dirty="0">
                          <a:effectLst/>
                          <a:latin typeface="Times New Roman" panose="02020603050405020304" pitchFamily="18" charset="0"/>
                          <a:ea typeface="Calibri" panose="020F0502020204030204" pitchFamily="34" charset="0"/>
                          <a:cs typeface="Times New Roman" panose="02020603050405020304" pitchFamily="18" charset="0"/>
                        </a:rPr>
                        <a:t>%8</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a:effectLst/>
                          <a:latin typeface="Times New Roman" panose="02020603050405020304" pitchFamily="18" charset="0"/>
                          <a:ea typeface="Calibri" panose="020F0502020204030204" pitchFamily="34" charset="0"/>
                          <a:cs typeface="Times New Roman" panose="02020603050405020304" pitchFamily="18" charset="0"/>
                        </a:rPr>
                        <a:t>0,4</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a:effectLst/>
                          <a:latin typeface="Times New Roman" panose="02020603050405020304" pitchFamily="18" charset="0"/>
                          <a:ea typeface="Calibri" panose="020F0502020204030204" pitchFamily="34" charset="0"/>
                          <a:cs typeface="Times New Roman" panose="02020603050405020304" pitchFamily="18" charset="0"/>
                        </a:rPr>
                        <a:t>2</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87612">
                <a:tc>
                  <a:txBody>
                    <a:bodyPr/>
                    <a:lstStyle/>
                    <a:p>
                      <a:pPr algn="ctr">
                        <a:spcAft>
                          <a:spcPts val="0"/>
                        </a:spcAft>
                      </a:pPr>
                      <a:r>
                        <a:rPr lang="tr-TR" sz="1400" b="1" dirty="0">
                          <a:effectLst/>
                          <a:latin typeface="Times New Roman" panose="02020603050405020304" pitchFamily="18" charset="0"/>
                          <a:ea typeface="Calibri" panose="020F0502020204030204" pitchFamily="34" charset="0"/>
                          <a:cs typeface="Times New Roman" panose="02020603050405020304" pitchFamily="18" charset="0"/>
                        </a:rPr>
                        <a:t>Düzey – 2</a:t>
                      </a:r>
                      <a:endParaRPr lang="tr-T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a:effectLst/>
                          <a:latin typeface="Times New Roman" panose="02020603050405020304" pitchFamily="18" charset="0"/>
                          <a:ea typeface="Calibri" panose="020F0502020204030204" pitchFamily="34" charset="0"/>
                          <a:cs typeface="Times New Roman" panose="02020603050405020304" pitchFamily="18" charset="0"/>
                        </a:rPr>
                        <a:t>5</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a:effectLst/>
                          <a:latin typeface="Times New Roman" panose="02020603050405020304" pitchFamily="18" charset="0"/>
                          <a:ea typeface="Calibri" panose="020F0502020204030204" pitchFamily="34" charset="0"/>
                          <a:cs typeface="Times New Roman" panose="02020603050405020304" pitchFamily="18" charset="0"/>
                        </a:rPr>
                        <a:t>50</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dirty="0">
                          <a:effectLst/>
                          <a:latin typeface="Times New Roman" panose="02020603050405020304" pitchFamily="18" charset="0"/>
                          <a:ea typeface="Calibri" panose="020F0502020204030204" pitchFamily="34" charset="0"/>
                          <a:cs typeface="Times New Roman" panose="02020603050405020304" pitchFamily="18" charset="0"/>
                        </a:rPr>
                        <a:t>%8</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dirty="0">
                          <a:effectLst/>
                          <a:latin typeface="Times New Roman" panose="02020603050405020304" pitchFamily="18" charset="0"/>
                          <a:ea typeface="Calibri" panose="020F0502020204030204" pitchFamily="34" charset="0"/>
                          <a:cs typeface="Times New Roman" panose="02020603050405020304" pitchFamily="18" charset="0"/>
                        </a:rPr>
                        <a:t>0,4</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a:effectLst/>
                          <a:latin typeface="Times New Roman" panose="02020603050405020304" pitchFamily="18" charset="0"/>
                          <a:ea typeface="Calibri" panose="020F0502020204030204" pitchFamily="34" charset="0"/>
                          <a:cs typeface="Times New Roman" panose="02020603050405020304" pitchFamily="18" charset="0"/>
                        </a:rPr>
                        <a:t>4</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87612">
                <a:tc>
                  <a:txBody>
                    <a:bodyPr/>
                    <a:lstStyle/>
                    <a:p>
                      <a:pPr algn="ctr">
                        <a:spcAft>
                          <a:spcPts val="0"/>
                        </a:spcAft>
                      </a:pPr>
                      <a:r>
                        <a:rPr lang="tr-TR" sz="1400" b="1" dirty="0">
                          <a:effectLst/>
                          <a:latin typeface="Times New Roman" panose="02020603050405020304" pitchFamily="18" charset="0"/>
                          <a:ea typeface="Calibri" panose="020F0502020204030204" pitchFamily="34" charset="0"/>
                          <a:cs typeface="Times New Roman" panose="02020603050405020304" pitchFamily="18" charset="0"/>
                        </a:rPr>
                        <a:t>Düzey - 3</a:t>
                      </a:r>
                      <a:endParaRPr lang="tr-T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a:effectLst/>
                          <a:latin typeface="Times New Roman" panose="02020603050405020304" pitchFamily="18" charset="0"/>
                          <a:ea typeface="Calibri" panose="020F0502020204030204" pitchFamily="34" charset="0"/>
                          <a:cs typeface="Times New Roman" panose="02020603050405020304" pitchFamily="18" charset="0"/>
                        </a:rPr>
                        <a:t>5</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a:effectLst/>
                          <a:latin typeface="Times New Roman" panose="02020603050405020304" pitchFamily="18" charset="0"/>
                          <a:ea typeface="Calibri" panose="020F0502020204030204" pitchFamily="34" charset="0"/>
                          <a:cs typeface="Times New Roman" panose="02020603050405020304" pitchFamily="18" charset="0"/>
                        </a:rPr>
                        <a:t>100</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a:effectLst/>
                          <a:latin typeface="Times New Roman" panose="02020603050405020304" pitchFamily="18" charset="0"/>
                          <a:ea typeface="Calibri" panose="020F0502020204030204" pitchFamily="34" charset="0"/>
                          <a:cs typeface="Times New Roman" panose="02020603050405020304" pitchFamily="18" charset="0"/>
                        </a:rPr>
                        <a:t>%8</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dirty="0">
                          <a:effectLst/>
                          <a:latin typeface="Times New Roman" panose="02020603050405020304" pitchFamily="18" charset="0"/>
                          <a:ea typeface="Calibri" panose="020F0502020204030204" pitchFamily="34" charset="0"/>
                          <a:cs typeface="Times New Roman" panose="02020603050405020304" pitchFamily="18" charset="0"/>
                        </a:rPr>
                        <a:t>0,4</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tr-TR" sz="1400" dirty="0">
                          <a:effectLst/>
                          <a:latin typeface="Times New Roman" panose="02020603050405020304" pitchFamily="18" charset="0"/>
                          <a:ea typeface="Calibri" panose="020F0502020204030204" pitchFamily="34" charset="0"/>
                          <a:cs typeface="Times New Roman" panose="02020603050405020304" pitchFamily="18" charset="0"/>
                        </a:rPr>
                        <a:t>8</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7" name="Metin kutusu 6"/>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9" name="Metin Yer Tutucusu 28">
            <a:extLst>
              <a:ext uri="{FF2B5EF4-FFF2-40B4-BE49-F238E27FC236}">
                <a16:creationId xmlns:a16="http://schemas.microsoft.com/office/drawing/2014/main" id="{CB7627BE-9672-4F34-8FE3-8C535FA422BD}"/>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dirty="0">
                <a:solidFill>
                  <a:schemeClr val="bg2">
                    <a:lumMod val="10000"/>
                  </a:schemeClr>
                </a:solidFill>
                <a:latin typeface="Times New Roman" panose="02020603050405020304" pitchFamily="18" charset="0"/>
                <a:cs typeface="Times New Roman" panose="02020603050405020304" pitchFamily="18" charset="0"/>
              </a:rPr>
              <a:t>PROJE ÇALIŞMALARI ALANINDA ÖĞRETMEN ÖDÜLLENDİRMESİ</a:t>
            </a:r>
          </a:p>
        </p:txBody>
      </p:sp>
      <p:pic>
        <p:nvPicPr>
          <p:cNvPr id="10" name="Resim 9">
            <a:extLst>
              <a:ext uri="{FF2B5EF4-FFF2-40B4-BE49-F238E27FC236}">
                <a16:creationId xmlns:a16="http://schemas.microsoft.com/office/drawing/2014/main" id="{5FF0F7D0-4411-4293-933A-725D3DE4C9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1" name="Resim 10">
            <a:extLst>
              <a:ext uri="{FF2B5EF4-FFF2-40B4-BE49-F238E27FC236}">
                <a16:creationId xmlns:a16="http://schemas.microsoft.com/office/drawing/2014/main" id="{2D0ABFF4-A0CF-4716-830D-65B017BEFA6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8" name="Metin kutusu 7">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46/103</a:t>
            </a:r>
            <a:endParaRPr lang="tr-TR" dirty="0">
              <a:solidFill>
                <a:schemeClr val="bg1"/>
              </a:solidFill>
            </a:endParaRPr>
          </a:p>
        </p:txBody>
      </p:sp>
    </p:spTree>
    <p:extLst>
      <p:ext uri="{BB962C8B-B14F-4D97-AF65-F5344CB8AC3E}">
        <p14:creationId xmlns:p14="http://schemas.microsoft.com/office/powerpoint/2010/main" val="409020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3"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grpSp>
        <p:nvGrpSpPr>
          <p:cNvPr id="24" name="Hizmet Grup 1">
            <a:extLst>
              <a:ext uri="{FF2B5EF4-FFF2-40B4-BE49-F238E27FC236}">
                <a16:creationId xmlns:a16="http://schemas.microsoft.com/office/drawing/2014/main" id="{C101EE22-7EB5-4693-97FE-6755F3873059}"/>
              </a:ext>
            </a:extLst>
          </p:cNvPr>
          <p:cNvGrpSpPr/>
          <p:nvPr/>
        </p:nvGrpSpPr>
        <p:grpSpPr>
          <a:xfrm>
            <a:off x="641981" y="1593491"/>
            <a:ext cx="10779330" cy="1287759"/>
            <a:chOff x="631800" y="1678639"/>
            <a:chExt cx="10779330" cy="1287759"/>
          </a:xfrm>
        </p:grpSpPr>
        <p:sp>
          <p:nvSpPr>
            <p:cNvPr id="25" name="Liste No">
              <a:extLst>
                <a:ext uri="{FF2B5EF4-FFF2-40B4-BE49-F238E27FC236}">
                  <a16:creationId xmlns:a16="http://schemas.microsoft.com/office/drawing/2014/main" id="{4AD92F2D-B9A5-4464-9436-94C9A46919A9}"/>
                </a:ext>
              </a:extLst>
            </p:cNvPr>
            <p:cNvSpPr txBox="1"/>
            <p:nvPr/>
          </p:nvSpPr>
          <p:spPr>
            <a:xfrm>
              <a:off x="631800" y="1738809"/>
              <a:ext cx="1148863"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01</a:t>
              </a:r>
            </a:p>
          </p:txBody>
        </p:sp>
        <p:sp>
          <p:nvSpPr>
            <p:cNvPr id="26" name="Metin">
              <a:extLst>
                <a:ext uri="{FF2B5EF4-FFF2-40B4-BE49-F238E27FC236}">
                  <a16:creationId xmlns:a16="http://schemas.microsoft.com/office/drawing/2014/main" id="{7A5C5B44-BFC7-433F-886E-1D151D987823}"/>
                </a:ext>
              </a:extLst>
            </p:cNvPr>
            <p:cNvSpPr txBox="1"/>
            <p:nvPr/>
          </p:nvSpPr>
          <p:spPr>
            <a:xfrm>
              <a:off x="1427958" y="1766069"/>
              <a:ext cx="9983172" cy="1200329"/>
            </a:xfrm>
            <a:prstGeom prst="rect">
              <a:avLst/>
            </a:prstGeom>
            <a:noFill/>
          </p:spPr>
          <p:txBody>
            <a:bodyPr wrap="square" rtlCol="0">
              <a:spAutoFit/>
            </a:bodyPr>
            <a:lstStyle/>
            <a:p>
              <a:pPr lvl="0" algn="just"/>
              <a:r>
                <a:rPr lang="tr-TR" sz="2400" dirty="0">
                  <a:solidFill>
                    <a:schemeClr val="bg2">
                      <a:lumMod val="10000"/>
                    </a:schemeClr>
                  </a:solidFill>
                  <a:effectLst/>
                  <a:latin typeface="Times New Roman" panose="02020603050405020304" pitchFamily="18" charset="0"/>
                  <a:ea typeface="Times New Roman" panose="02020603050405020304" pitchFamily="18" charset="0"/>
                </a:rPr>
                <a:t>Ulusal ve uluslararası yarışmalarda bireysel veya takım halinde </a:t>
              </a:r>
              <a:r>
                <a:rPr lang="tr-TR" sz="2400" dirty="0">
                  <a:solidFill>
                    <a:srgbClr val="FF0000"/>
                  </a:solidFill>
                  <a:effectLst/>
                  <a:latin typeface="Times New Roman" panose="02020603050405020304" pitchFamily="18" charset="0"/>
                  <a:ea typeface="Times New Roman" panose="02020603050405020304" pitchFamily="18" charset="0"/>
                </a:rPr>
                <a:t>derece yapan öğrencilerin danışman öğretmenlerine</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 Valilik veya Kaymakamlık tarafından   “Başarı Belgesi” verilir.</a:t>
              </a:r>
              <a:endParaRPr lang="tr-TR" sz="24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27" name="Başlık">
              <a:extLst>
                <a:ext uri="{FF2B5EF4-FFF2-40B4-BE49-F238E27FC236}">
                  <a16:creationId xmlns:a16="http://schemas.microsoft.com/office/drawing/2014/main" id="{A7EDEA6B-16AA-4F98-86FA-FE5E0EC456F2}"/>
                </a:ext>
              </a:extLst>
            </p:cNvPr>
            <p:cNvSpPr txBox="1"/>
            <p:nvPr/>
          </p:nvSpPr>
          <p:spPr>
            <a:xfrm>
              <a:off x="1704684" y="1678639"/>
              <a:ext cx="2395917" cy="369332"/>
            </a:xfrm>
            <a:prstGeom prst="rect">
              <a:avLst/>
            </a:prstGeom>
            <a:noFill/>
          </p:spPr>
          <p:txBody>
            <a:bodyPr wrap="square" rtlCol="0">
              <a:spAutoFit/>
            </a:bodyPr>
            <a:lstStyle/>
            <a:p>
              <a:pPr algn="just"/>
              <a:endParaRPr lang="tr-TR" dirty="0">
                <a:solidFill>
                  <a:srgbClr val="404040"/>
                </a:solidFill>
                <a:latin typeface="Times New Roman" panose="02020603050405020304" pitchFamily="18" charset="0"/>
                <a:cs typeface="Times New Roman" panose="02020603050405020304" pitchFamily="18" charset="0"/>
              </a:endParaRPr>
            </a:p>
          </p:txBody>
        </p:sp>
      </p:grpSp>
      <p:grpSp>
        <p:nvGrpSpPr>
          <p:cNvPr id="30" name="Hizmet Grup 1">
            <a:extLst>
              <a:ext uri="{FF2B5EF4-FFF2-40B4-BE49-F238E27FC236}">
                <a16:creationId xmlns:a16="http://schemas.microsoft.com/office/drawing/2014/main" id="{C101EE22-7EB5-4693-97FE-6755F3873059}"/>
              </a:ext>
            </a:extLst>
          </p:cNvPr>
          <p:cNvGrpSpPr/>
          <p:nvPr/>
        </p:nvGrpSpPr>
        <p:grpSpPr>
          <a:xfrm>
            <a:off x="641981" y="3115615"/>
            <a:ext cx="10779330" cy="1287759"/>
            <a:chOff x="631800" y="1678639"/>
            <a:chExt cx="10779330" cy="1287759"/>
          </a:xfrm>
        </p:grpSpPr>
        <p:sp>
          <p:nvSpPr>
            <p:cNvPr id="31" name="Liste No">
              <a:extLst>
                <a:ext uri="{FF2B5EF4-FFF2-40B4-BE49-F238E27FC236}">
                  <a16:creationId xmlns:a16="http://schemas.microsoft.com/office/drawing/2014/main" id="{4AD92F2D-B9A5-4464-9436-94C9A46919A9}"/>
                </a:ext>
              </a:extLst>
            </p:cNvPr>
            <p:cNvSpPr txBox="1"/>
            <p:nvPr/>
          </p:nvSpPr>
          <p:spPr>
            <a:xfrm>
              <a:off x="631800" y="1729260"/>
              <a:ext cx="1148863"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02</a:t>
              </a:r>
            </a:p>
          </p:txBody>
        </p:sp>
        <p:sp>
          <p:nvSpPr>
            <p:cNvPr id="32" name="Metin">
              <a:extLst>
                <a:ext uri="{FF2B5EF4-FFF2-40B4-BE49-F238E27FC236}">
                  <a16:creationId xmlns:a16="http://schemas.microsoft.com/office/drawing/2014/main" id="{7A5C5B44-BFC7-433F-886E-1D151D987823}"/>
                </a:ext>
              </a:extLst>
            </p:cNvPr>
            <p:cNvSpPr txBox="1"/>
            <p:nvPr/>
          </p:nvSpPr>
          <p:spPr>
            <a:xfrm>
              <a:off x="1427958" y="1766069"/>
              <a:ext cx="9983172" cy="1200329"/>
            </a:xfrm>
            <a:prstGeom prst="rect">
              <a:avLst/>
            </a:prstGeom>
            <a:noFill/>
          </p:spPr>
          <p:txBody>
            <a:bodyPr wrap="square" rtlCol="0">
              <a:spAutoFit/>
            </a:bodyPr>
            <a:lstStyle/>
            <a:p>
              <a:pPr lvl="0" algn="just"/>
              <a:r>
                <a:rPr lang="tr-TR" sz="2400" dirty="0">
                  <a:solidFill>
                    <a:schemeClr val="bg2">
                      <a:lumMod val="10000"/>
                    </a:schemeClr>
                  </a:solidFill>
                  <a:effectLst/>
                  <a:latin typeface="Times New Roman" panose="02020603050405020304" pitchFamily="18" charset="0"/>
                  <a:ea typeface="Times New Roman" panose="02020603050405020304" pitchFamily="18" charset="0"/>
                </a:rPr>
                <a:t>Sanatsal, sportif, kültürel ve sosyal alanlarda </a:t>
              </a:r>
              <a:r>
                <a:rPr lang="tr-TR" sz="2400" dirty="0">
                  <a:solidFill>
                    <a:srgbClr val="FF0000"/>
                  </a:solidFill>
                  <a:effectLst/>
                  <a:latin typeface="Times New Roman" panose="02020603050405020304" pitchFamily="18" charset="0"/>
                  <a:ea typeface="Times New Roman" panose="02020603050405020304" pitchFamily="18" charset="0"/>
                </a:rPr>
                <a:t>farklı çalışmalar yapan ve okul müdürlüğünün önerdiği öğretmenlere</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 her ilçede İlçe Proje Yürütme Kurulunun değerlendirmesi sonucunda ödüllendirmeler yapılır.</a:t>
              </a:r>
              <a:endParaRPr lang="tr-TR" sz="24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33" name="Başlık">
              <a:extLst>
                <a:ext uri="{FF2B5EF4-FFF2-40B4-BE49-F238E27FC236}">
                  <a16:creationId xmlns:a16="http://schemas.microsoft.com/office/drawing/2014/main" id="{A7EDEA6B-16AA-4F98-86FA-FE5E0EC456F2}"/>
                </a:ext>
              </a:extLst>
            </p:cNvPr>
            <p:cNvSpPr txBox="1"/>
            <p:nvPr/>
          </p:nvSpPr>
          <p:spPr>
            <a:xfrm>
              <a:off x="1704684" y="1678639"/>
              <a:ext cx="2395917" cy="369332"/>
            </a:xfrm>
            <a:prstGeom prst="rect">
              <a:avLst/>
            </a:prstGeom>
            <a:noFill/>
          </p:spPr>
          <p:txBody>
            <a:bodyPr wrap="square" rtlCol="0">
              <a:spAutoFit/>
            </a:bodyPr>
            <a:lstStyle/>
            <a:p>
              <a:pPr algn="just"/>
              <a:endParaRPr lang="tr-TR" dirty="0">
                <a:solidFill>
                  <a:srgbClr val="404040"/>
                </a:solidFill>
                <a:latin typeface="Times New Roman" panose="02020603050405020304" pitchFamily="18" charset="0"/>
                <a:cs typeface="Times New Roman" panose="02020603050405020304" pitchFamily="18" charset="0"/>
              </a:endParaRPr>
            </a:p>
          </p:txBody>
        </p:sp>
      </p:grpSp>
      <p:grpSp>
        <p:nvGrpSpPr>
          <p:cNvPr id="34" name="Hizmet Grup 1">
            <a:extLst>
              <a:ext uri="{FF2B5EF4-FFF2-40B4-BE49-F238E27FC236}">
                <a16:creationId xmlns:a16="http://schemas.microsoft.com/office/drawing/2014/main" id="{C101EE22-7EB5-4693-97FE-6755F3873059}"/>
              </a:ext>
            </a:extLst>
          </p:cNvPr>
          <p:cNvGrpSpPr/>
          <p:nvPr/>
        </p:nvGrpSpPr>
        <p:grpSpPr>
          <a:xfrm>
            <a:off x="641981" y="4691487"/>
            <a:ext cx="10779330" cy="1287759"/>
            <a:chOff x="631800" y="1678639"/>
            <a:chExt cx="10779330" cy="1287759"/>
          </a:xfrm>
        </p:grpSpPr>
        <p:sp>
          <p:nvSpPr>
            <p:cNvPr id="35" name="Liste No">
              <a:extLst>
                <a:ext uri="{FF2B5EF4-FFF2-40B4-BE49-F238E27FC236}">
                  <a16:creationId xmlns:a16="http://schemas.microsoft.com/office/drawing/2014/main" id="{4AD92F2D-B9A5-4464-9436-94C9A46919A9}"/>
                </a:ext>
              </a:extLst>
            </p:cNvPr>
            <p:cNvSpPr txBox="1"/>
            <p:nvPr/>
          </p:nvSpPr>
          <p:spPr>
            <a:xfrm>
              <a:off x="631800" y="1746560"/>
              <a:ext cx="1148863"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03</a:t>
              </a:r>
            </a:p>
          </p:txBody>
        </p:sp>
        <p:sp>
          <p:nvSpPr>
            <p:cNvPr id="36" name="Metin">
              <a:extLst>
                <a:ext uri="{FF2B5EF4-FFF2-40B4-BE49-F238E27FC236}">
                  <a16:creationId xmlns:a16="http://schemas.microsoft.com/office/drawing/2014/main" id="{7A5C5B44-BFC7-433F-886E-1D151D987823}"/>
                </a:ext>
              </a:extLst>
            </p:cNvPr>
            <p:cNvSpPr txBox="1"/>
            <p:nvPr/>
          </p:nvSpPr>
          <p:spPr>
            <a:xfrm>
              <a:off x="1427958" y="1766069"/>
              <a:ext cx="9983172" cy="1200329"/>
            </a:xfrm>
            <a:prstGeom prst="rect">
              <a:avLst/>
            </a:prstGeom>
            <a:noFill/>
          </p:spPr>
          <p:txBody>
            <a:bodyPr wrap="square" rtlCol="0">
              <a:spAutoFit/>
            </a:bodyPr>
            <a:lstStyle/>
            <a:p>
              <a:pPr lvl="0" algn="just"/>
              <a:r>
                <a:rPr lang="tr-TR" sz="2400" dirty="0">
                  <a:solidFill>
                    <a:schemeClr val="bg2">
                      <a:lumMod val="10000"/>
                    </a:schemeClr>
                  </a:solidFill>
                  <a:effectLst/>
                  <a:latin typeface="Times New Roman" panose="02020603050405020304" pitchFamily="18" charset="0"/>
                  <a:ea typeface="Times New Roman" panose="02020603050405020304" pitchFamily="18" charset="0"/>
                </a:rPr>
                <a:t>Sanatsal, sportif, kültürel ve sosyal alanlarda yarışmaları </a:t>
              </a:r>
              <a:r>
                <a:rPr lang="tr-TR" sz="2400" dirty="0">
                  <a:solidFill>
                    <a:srgbClr val="FF0000"/>
                  </a:solidFill>
                  <a:effectLst/>
                  <a:latin typeface="Times New Roman" panose="02020603050405020304" pitchFamily="18" charset="0"/>
                  <a:ea typeface="Times New Roman" panose="02020603050405020304" pitchFamily="18" charset="0"/>
                </a:rPr>
                <a:t>organize eden öğretmenlere</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 her ilçede İlçe Proje Yürütme Kurulunun belirleyeceği ödüller</a:t>
              </a:r>
              <a:r>
                <a:rPr lang="tr-TR" sz="2400" spc="-1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verilir.</a:t>
              </a:r>
              <a:endParaRPr lang="tr-TR" sz="24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37" name="Başlık">
              <a:extLst>
                <a:ext uri="{FF2B5EF4-FFF2-40B4-BE49-F238E27FC236}">
                  <a16:creationId xmlns:a16="http://schemas.microsoft.com/office/drawing/2014/main" id="{A7EDEA6B-16AA-4F98-86FA-FE5E0EC456F2}"/>
                </a:ext>
              </a:extLst>
            </p:cNvPr>
            <p:cNvSpPr txBox="1"/>
            <p:nvPr/>
          </p:nvSpPr>
          <p:spPr>
            <a:xfrm>
              <a:off x="1704684" y="1678639"/>
              <a:ext cx="2395917" cy="369332"/>
            </a:xfrm>
            <a:prstGeom prst="rect">
              <a:avLst/>
            </a:prstGeom>
            <a:noFill/>
          </p:spPr>
          <p:txBody>
            <a:bodyPr wrap="square" rtlCol="0">
              <a:spAutoFit/>
            </a:bodyPr>
            <a:lstStyle/>
            <a:p>
              <a:pPr algn="just"/>
              <a:endParaRPr lang="tr-TR" dirty="0">
                <a:solidFill>
                  <a:srgbClr val="404040"/>
                </a:solidFill>
                <a:latin typeface="Times New Roman" panose="02020603050405020304" pitchFamily="18" charset="0"/>
                <a:cs typeface="Times New Roman" panose="02020603050405020304" pitchFamily="18" charset="0"/>
              </a:endParaRPr>
            </a:p>
          </p:txBody>
        </p:sp>
      </p:grpSp>
      <p:sp>
        <p:nvSpPr>
          <p:cNvPr id="18" name="Metin kutusu 1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21" name="Metin Yer Tutucusu 28">
            <a:extLst>
              <a:ext uri="{FF2B5EF4-FFF2-40B4-BE49-F238E27FC236}">
                <a16:creationId xmlns:a16="http://schemas.microsoft.com/office/drawing/2014/main" id="{F88CF2A4-FCA5-4AC5-BB50-17FB22E83606}"/>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b="1" dirty="0">
                <a:solidFill>
                  <a:schemeClr val="bg2">
                    <a:lumMod val="10000"/>
                  </a:schemeClr>
                </a:solidFill>
                <a:latin typeface="Times New Roman" panose="02020603050405020304" pitchFamily="18" charset="0"/>
                <a:cs typeface="Times New Roman" panose="02020603050405020304" pitchFamily="18" charset="0"/>
              </a:rPr>
              <a:t>SANATSAL, SPORTİF, KÜLTÜREL ve SOSYAL ALANDA FAALİYETLER – YARIŞMALAR ALANINDA ÖĞRETMEN ÖDÜLLENDİRMESİ</a:t>
            </a:r>
          </a:p>
        </p:txBody>
      </p:sp>
      <p:pic>
        <p:nvPicPr>
          <p:cNvPr id="22" name="Resim 21">
            <a:extLst>
              <a:ext uri="{FF2B5EF4-FFF2-40B4-BE49-F238E27FC236}">
                <a16:creationId xmlns:a16="http://schemas.microsoft.com/office/drawing/2014/main" id="{4DB70A2B-FB37-4897-973E-36393972FB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23" name="Resim 22">
            <a:extLst>
              <a:ext uri="{FF2B5EF4-FFF2-40B4-BE49-F238E27FC236}">
                <a16:creationId xmlns:a16="http://schemas.microsoft.com/office/drawing/2014/main" id="{8FF88DBE-F012-4C6B-96BF-B07CA5A04F8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38" name="Resim Yer Tutucusu 13">
            <a:extLst>
              <a:ext uri="{FF2B5EF4-FFF2-40B4-BE49-F238E27FC236}">
                <a16:creationId xmlns:a16="http://schemas.microsoft.com/office/drawing/2014/main" id="{3986DC41-8C2F-4CCD-8F3A-D6E864D4A7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20" name="Metin kutusu 19">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47/103</a:t>
            </a:r>
            <a:endParaRPr lang="tr-TR" dirty="0">
              <a:solidFill>
                <a:schemeClr val="bg1"/>
              </a:solidFill>
            </a:endParaRPr>
          </a:p>
        </p:txBody>
      </p:sp>
    </p:spTree>
    <p:extLst>
      <p:ext uri="{BB962C8B-B14F-4D97-AF65-F5344CB8AC3E}">
        <p14:creationId xmlns:p14="http://schemas.microsoft.com/office/powerpoint/2010/main" val="212902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anim calcmode="lin" valueType="num">
                                      <p:cBhvr>
                                        <p:cTn id="14" dur="500" fill="hold"/>
                                        <p:tgtEl>
                                          <p:spTgt spid="30"/>
                                        </p:tgtEl>
                                        <p:attrNameLst>
                                          <p:attrName>ppt_x</p:attrName>
                                        </p:attrNameLst>
                                      </p:cBhvr>
                                      <p:tavLst>
                                        <p:tav tm="0">
                                          <p:val>
                                            <p:strVal val="#ppt_x"/>
                                          </p:val>
                                        </p:tav>
                                        <p:tav tm="100000">
                                          <p:val>
                                            <p:strVal val="#ppt_x"/>
                                          </p:val>
                                        </p:tav>
                                      </p:tavLst>
                                    </p:anim>
                                    <p:anim calcmode="lin" valueType="num">
                                      <p:cBhvr>
                                        <p:cTn id="15" dur="50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anim calcmode="lin" valueType="num">
                                      <p:cBhvr>
                                        <p:cTn id="20" dur="500" fill="hold"/>
                                        <p:tgtEl>
                                          <p:spTgt spid="34"/>
                                        </p:tgtEl>
                                        <p:attrNameLst>
                                          <p:attrName>ppt_x</p:attrName>
                                        </p:attrNameLst>
                                      </p:cBhvr>
                                      <p:tavLst>
                                        <p:tav tm="0">
                                          <p:val>
                                            <p:strVal val="#ppt_x"/>
                                          </p:val>
                                        </p:tav>
                                        <p:tav tm="100000">
                                          <p:val>
                                            <p:strVal val="#ppt_x"/>
                                          </p:val>
                                        </p:tav>
                                      </p:tavLst>
                                    </p:anim>
                                    <p:anim calcmode="lin" valueType="num">
                                      <p:cBhvr>
                                        <p:cTn id="21"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3"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18" name="Metin kutusu 1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21" name="Metin Yer Tutucusu 28">
            <a:extLst>
              <a:ext uri="{FF2B5EF4-FFF2-40B4-BE49-F238E27FC236}">
                <a16:creationId xmlns:a16="http://schemas.microsoft.com/office/drawing/2014/main" id="{F88CF2A4-FCA5-4AC5-BB50-17FB22E83606}"/>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b="1" dirty="0">
                <a:solidFill>
                  <a:schemeClr val="bg2">
                    <a:lumMod val="10000"/>
                  </a:schemeClr>
                </a:solidFill>
                <a:latin typeface="Times New Roman" panose="02020603050405020304" pitchFamily="18" charset="0"/>
                <a:cs typeface="Times New Roman" panose="02020603050405020304" pitchFamily="18" charset="0"/>
              </a:rPr>
              <a:t>YENİLİKÇİ EĞİTİM – ÖĞRETİM ORTAMLARI ve TYASARIM BECERİ ATÖLYELERİ ALANINDA ÖĞRETMEN ÖDÜLLENDİRMESİ</a:t>
            </a:r>
          </a:p>
        </p:txBody>
      </p:sp>
      <p:pic>
        <p:nvPicPr>
          <p:cNvPr id="22" name="Resim 21">
            <a:extLst>
              <a:ext uri="{FF2B5EF4-FFF2-40B4-BE49-F238E27FC236}">
                <a16:creationId xmlns:a16="http://schemas.microsoft.com/office/drawing/2014/main" id="{4DB70A2B-FB37-4897-973E-36393972FB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23" name="Resim 22">
            <a:extLst>
              <a:ext uri="{FF2B5EF4-FFF2-40B4-BE49-F238E27FC236}">
                <a16:creationId xmlns:a16="http://schemas.microsoft.com/office/drawing/2014/main" id="{8FF88DBE-F012-4C6B-96BF-B07CA5A04F8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38" name="Resim Yer Tutucusu 13">
            <a:extLst>
              <a:ext uri="{FF2B5EF4-FFF2-40B4-BE49-F238E27FC236}">
                <a16:creationId xmlns:a16="http://schemas.microsoft.com/office/drawing/2014/main" id="{3986DC41-8C2F-4CCD-8F3A-D6E864D4A7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28" name="Metin kutusu 27">
            <a:extLst>
              <a:ext uri="{FF2B5EF4-FFF2-40B4-BE49-F238E27FC236}">
                <a16:creationId xmlns:a16="http://schemas.microsoft.com/office/drawing/2014/main" id="{0C3E73BC-999B-422D-88CD-D356B438280F}"/>
              </a:ext>
            </a:extLst>
          </p:cNvPr>
          <p:cNvSpPr txBox="1"/>
          <p:nvPr/>
        </p:nvSpPr>
        <p:spPr>
          <a:xfrm>
            <a:off x="1359271" y="1943356"/>
            <a:ext cx="9473452" cy="1815882"/>
          </a:xfrm>
          <a:prstGeom prst="rect">
            <a:avLst/>
          </a:prstGeom>
          <a:noFill/>
        </p:spPr>
        <p:txBody>
          <a:bodyPr wrap="square">
            <a:spAutoFit/>
          </a:bodyPr>
          <a:lstStyle/>
          <a:p>
            <a:pPr algn="ctr"/>
            <a:r>
              <a:rPr lang="tr-TR" sz="2800" dirty="0">
                <a:solidFill>
                  <a:schemeClr val="bg2">
                    <a:lumMod val="10000"/>
                  </a:schemeClr>
                </a:solidFill>
                <a:effectLst/>
                <a:latin typeface="Times New Roman" panose="02020603050405020304" pitchFamily="18" charset="0"/>
                <a:ea typeface="Times New Roman" panose="02020603050405020304" pitchFamily="18" charset="0"/>
              </a:rPr>
              <a:t>Okulunda yenilikçi eğitim öğretim ortamları veya </a:t>
            </a:r>
          </a:p>
          <a:p>
            <a:pPr algn="ctr"/>
            <a:r>
              <a:rPr lang="tr-TR" sz="2800" dirty="0">
                <a:solidFill>
                  <a:schemeClr val="bg2">
                    <a:lumMod val="10000"/>
                  </a:schemeClr>
                </a:solidFill>
                <a:effectLst/>
                <a:latin typeface="Times New Roman" panose="02020603050405020304" pitchFamily="18" charset="0"/>
                <a:ea typeface="Times New Roman" panose="02020603050405020304" pitchFamily="18" charset="0"/>
              </a:rPr>
              <a:t>tasarım beceri atölyeleri oluşturan öğretmene </a:t>
            </a:r>
          </a:p>
          <a:p>
            <a:pPr algn="ctr"/>
            <a:r>
              <a:rPr lang="tr-TR" sz="2800" dirty="0">
                <a:solidFill>
                  <a:schemeClr val="bg2">
                    <a:lumMod val="10000"/>
                  </a:schemeClr>
                </a:solidFill>
                <a:effectLst/>
                <a:latin typeface="Times New Roman" panose="02020603050405020304" pitchFamily="18" charset="0"/>
                <a:ea typeface="Times New Roman" panose="02020603050405020304" pitchFamily="18" charset="0"/>
              </a:rPr>
              <a:t>İl Proje Yürütme Kurulu tarafından belirlenen </a:t>
            </a:r>
          </a:p>
          <a:p>
            <a:pPr algn="ctr"/>
            <a:r>
              <a:rPr lang="tr-TR" sz="2800" dirty="0">
                <a:solidFill>
                  <a:schemeClr val="bg2">
                    <a:lumMod val="10000"/>
                  </a:schemeClr>
                </a:solidFill>
                <a:effectLst/>
                <a:latin typeface="Times New Roman" panose="02020603050405020304" pitchFamily="18" charset="0"/>
                <a:ea typeface="Times New Roman" panose="02020603050405020304" pitchFamily="18" charset="0"/>
              </a:rPr>
              <a:t>ödüller verilir.</a:t>
            </a:r>
            <a:endParaRPr lang="tr-TR" sz="2800" dirty="0">
              <a:solidFill>
                <a:schemeClr val="bg2">
                  <a:lumMod val="10000"/>
                </a:schemeClr>
              </a:solidFill>
            </a:endParaRPr>
          </a:p>
        </p:txBody>
      </p:sp>
      <p:pic>
        <p:nvPicPr>
          <p:cNvPr id="10" name="Resim Yer Tutucusu 6">
            <a:extLst>
              <a:ext uri="{FF2B5EF4-FFF2-40B4-BE49-F238E27FC236}">
                <a16:creationId xmlns:a16="http://schemas.microsoft.com/office/drawing/2014/main" id="{74E7E915-847F-42BD-9F50-D475A56418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7130" y="3737764"/>
            <a:ext cx="4637740" cy="2482171"/>
          </a:xfrm>
          <a:prstGeom prst="rect">
            <a:avLst/>
          </a:prstGeom>
          <a:noFill/>
          <a:effectLst>
            <a:glow rad="127000">
              <a:schemeClr val="bg2">
                <a:alpha val="24000"/>
              </a:schemeClr>
            </a:glow>
            <a:reflection blurRad="6350" stA="28000" endPos="55000" dir="5400000" sy="-100000" algn="bl" rotWithShape="0"/>
            <a:softEdge rad="50800"/>
          </a:effectLst>
        </p:spPr>
      </p:pic>
      <p:sp>
        <p:nvSpPr>
          <p:cNvPr id="11" name="Metin kutusu 10">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48/103</a:t>
            </a:r>
            <a:endParaRPr lang="tr-TR" dirty="0">
              <a:solidFill>
                <a:schemeClr val="bg1"/>
              </a:solidFill>
            </a:endParaRPr>
          </a:p>
        </p:txBody>
      </p:sp>
    </p:spTree>
    <p:extLst>
      <p:ext uri="{BB962C8B-B14F-4D97-AF65-F5344CB8AC3E}">
        <p14:creationId xmlns:p14="http://schemas.microsoft.com/office/powerpoint/2010/main" val="33614370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7" name="Metin kutusu 6"/>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19" name="Metin Yer Tutucusu 28">
            <a:extLst>
              <a:ext uri="{FF2B5EF4-FFF2-40B4-BE49-F238E27FC236}">
                <a16:creationId xmlns:a16="http://schemas.microsoft.com/office/drawing/2014/main" id="{75026A25-344A-4190-89FD-A2CA450CDC56}"/>
              </a:ext>
            </a:extLst>
          </p:cNvPr>
          <p:cNvSpPr txBox="1">
            <a:spLocks/>
          </p:cNvSpPr>
          <p:nvPr/>
        </p:nvSpPr>
        <p:spPr>
          <a:xfrm>
            <a:off x="1251353" y="778741"/>
            <a:ext cx="968929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000" b="1" dirty="0">
                <a:solidFill>
                  <a:schemeClr val="bg2">
                    <a:lumMod val="10000"/>
                  </a:schemeClr>
                </a:solidFill>
                <a:latin typeface="Times New Roman" panose="02020603050405020304" pitchFamily="18" charset="0"/>
                <a:cs typeface="Times New Roman" panose="02020603050405020304" pitchFamily="18" charset="0"/>
              </a:rPr>
              <a:t>ÖDÜLLENDİRME</a:t>
            </a:r>
          </a:p>
        </p:txBody>
      </p:sp>
      <p:pic>
        <p:nvPicPr>
          <p:cNvPr id="22" name="Resim Yer Tutucusu 13">
            <a:extLst>
              <a:ext uri="{FF2B5EF4-FFF2-40B4-BE49-F238E27FC236}">
                <a16:creationId xmlns:a16="http://schemas.microsoft.com/office/drawing/2014/main" id="{091500E5-0057-4301-B4FF-0F99119BAA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23" name="Metin Yer Tutucusu 28">
            <a:extLst>
              <a:ext uri="{FF2B5EF4-FFF2-40B4-BE49-F238E27FC236}">
                <a16:creationId xmlns:a16="http://schemas.microsoft.com/office/drawing/2014/main" id="{F9634B4B-E8CD-4851-9644-A055A8F5C571}"/>
              </a:ext>
            </a:extLst>
          </p:cNvPr>
          <p:cNvSpPr txBox="1">
            <a:spLocks/>
          </p:cNvSpPr>
          <p:nvPr/>
        </p:nvSpPr>
        <p:spPr>
          <a:xfrm>
            <a:off x="1160906" y="4313073"/>
            <a:ext cx="968929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dirty="0">
                <a:latin typeface="Times New Roman" panose="02020603050405020304" pitchFamily="18" charset="0"/>
                <a:cs typeface="Times New Roman" panose="02020603050405020304" pitchFamily="18" charset="0"/>
              </a:rPr>
              <a:t>ÖĞRENCİ ÖDÜLLENDİRMESİ</a:t>
            </a:r>
          </a:p>
          <a:p>
            <a:pPr>
              <a:lnSpc>
                <a:spcPct val="100000"/>
              </a:lnSpc>
            </a:pPr>
            <a:r>
              <a:rPr lang="tr-TR" sz="1600" i="1" dirty="0">
                <a:solidFill>
                  <a:schemeClr val="bg2">
                    <a:lumMod val="10000"/>
                  </a:schemeClr>
                </a:solidFill>
                <a:effectLst/>
                <a:latin typeface="Times New Roman" panose="02020603050405020304" pitchFamily="18" charset="0"/>
                <a:ea typeface="Calibri" panose="020F0502020204030204" pitchFamily="34" charset="0"/>
              </a:rPr>
              <a:t>Akademik alanda ödüllendirme</a:t>
            </a:r>
          </a:p>
          <a:p>
            <a:pPr>
              <a:lnSpc>
                <a:spcPct val="100000"/>
              </a:lnSpc>
            </a:pPr>
            <a:r>
              <a:rPr lang="tr-TR" sz="1600" i="1" dirty="0">
                <a:solidFill>
                  <a:schemeClr val="bg2">
                    <a:lumMod val="10000"/>
                  </a:schemeClr>
                </a:solidFill>
                <a:effectLst/>
                <a:latin typeface="Times New Roman" panose="02020603050405020304" pitchFamily="18" charset="0"/>
                <a:ea typeface="Calibri" panose="020F0502020204030204" pitchFamily="34" charset="0"/>
              </a:rPr>
              <a:t>Proje çalışmaları alanında ödüllendirme</a:t>
            </a:r>
          </a:p>
          <a:p>
            <a:pPr>
              <a:lnSpc>
                <a:spcPct val="100000"/>
              </a:lnSpc>
            </a:pPr>
            <a:r>
              <a:rPr lang="tr-TR" sz="1600" i="1" dirty="0">
                <a:solidFill>
                  <a:schemeClr val="bg2">
                    <a:lumMod val="10000"/>
                  </a:schemeClr>
                </a:solidFill>
                <a:effectLst/>
                <a:latin typeface="Times New Roman" panose="02020603050405020304" pitchFamily="18" charset="0"/>
                <a:ea typeface="Calibri" panose="020F0502020204030204" pitchFamily="34" charset="0"/>
              </a:rPr>
              <a:t>Sanatsal, sportif, kültürel ve sosyal alanlarda faaliyetler – yarışmalar alanında ödüllendirme</a:t>
            </a:r>
          </a:p>
          <a:p>
            <a:pPr>
              <a:lnSpc>
                <a:spcPct val="100000"/>
              </a:lnSpc>
            </a:pPr>
            <a:r>
              <a:rPr lang="tr-TR" sz="1600" i="1" dirty="0">
                <a:solidFill>
                  <a:schemeClr val="bg2">
                    <a:lumMod val="10000"/>
                  </a:schemeClr>
                </a:solidFill>
                <a:effectLst/>
                <a:latin typeface="Times New Roman" panose="02020603050405020304" pitchFamily="18" charset="0"/>
                <a:ea typeface="Calibri" panose="020F0502020204030204" pitchFamily="34" charset="0"/>
              </a:rPr>
              <a:t>Yenilikçi eğitim – öğretim ortamları ve Tasarım Beceri Atölyeleri alanında ödüllendirme </a:t>
            </a:r>
          </a:p>
          <a:p>
            <a:endParaRPr lang="tr-TR" sz="2800" dirty="0">
              <a:latin typeface="Times New Roman" panose="02020603050405020304" pitchFamily="18" charset="0"/>
              <a:cs typeface="Times New Roman" panose="02020603050405020304" pitchFamily="18" charset="0"/>
            </a:endParaRPr>
          </a:p>
          <a:p>
            <a:endParaRPr lang="tr-TR" sz="2800" dirty="0">
              <a:latin typeface="Times New Roman" panose="02020603050405020304" pitchFamily="18" charset="0"/>
              <a:cs typeface="Times New Roman" panose="02020603050405020304" pitchFamily="18" charset="0"/>
            </a:endParaRPr>
          </a:p>
        </p:txBody>
      </p:sp>
      <p:pic>
        <p:nvPicPr>
          <p:cNvPr id="11" name="Resim Yer Tutucusu 5">
            <a:extLst>
              <a:ext uri="{FF2B5EF4-FFF2-40B4-BE49-F238E27FC236}">
                <a16:creationId xmlns:a16="http://schemas.microsoft.com/office/drawing/2014/main" id="{112A4821-9D35-4BCC-9B46-92981993688A}"/>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68" t="3898" r="60" b="-28"/>
          <a:stretch/>
        </p:blipFill>
        <p:spPr>
          <a:xfrm>
            <a:off x="4412050" y="1477574"/>
            <a:ext cx="3367895" cy="2663075"/>
          </a:xfrm>
          <a:prstGeom prst="roundRect">
            <a:avLst>
              <a:gd name="adj" fmla="val 8594"/>
            </a:avLst>
          </a:prstGeom>
          <a:solidFill>
            <a:srgbClr val="FFFFFF">
              <a:shade val="85000"/>
            </a:srgbClr>
          </a:solidFill>
          <a:ln>
            <a:noFill/>
          </a:ln>
          <a:effectLst>
            <a:glow rad="63500">
              <a:schemeClr val="accent5">
                <a:satMod val="175000"/>
                <a:alpha val="40000"/>
              </a:schemeClr>
            </a:glow>
            <a:reflection blurRad="12700" stA="38000" endPos="28000" dist="5000" dir="5400000" sy="-100000" algn="bl" rotWithShape="0"/>
          </a:effectLst>
        </p:spPr>
      </p:pic>
      <p:pic>
        <p:nvPicPr>
          <p:cNvPr id="12" name="Resim 11">
            <a:extLst>
              <a:ext uri="{FF2B5EF4-FFF2-40B4-BE49-F238E27FC236}">
                <a16:creationId xmlns:a16="http://schemas.microsoft.com/office/drawing/2014/main" id="{578D092E-389E-488E-9E13-F6DB748E23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8877" y="528817"/>
            <a:ext cx="1160718" cy="1160718"/>
          </a:xfrm>
          <a:prstGeom prst="rect">
            <a:avLst/>
          </a:prstGeom>
        </p:spPr>
      </p:pic>
      <p:pic>
        <p:nvPicPr>
          <p:cNvPr id="13" name="Resim 12">
            <a:extLst>
              <a:ext uri="{FF2B5EF4-FFF2-40B4-BE49-F238E27FC236}">
                <a16:creationId xmlns:a16="http://schemas.microsoft.com/office/drawing/2014/main" id="{A72649E3-B449-447A-985A-98919388781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22406" y="528813"/>
            <a:ext cx="870473" cy="1158579"/>
          </a:xfrm>
          <a:prstGeom prst="rect">
            <a:avLst/>
          </a:prstGeom>
        </p:spPr>
      </p:pic>
      <p:sp>
        <p:nvSpPr>
          <p:cNvPr id="10" name="Metin kutusu 9">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49/103</a:t>
            </a:r>
            <a:endParaRPr lang="tr-TR" dirty="0">
              <a:solidFill>
                <a:schemeClr val="bg1"/>
              </a:solidFill>
            </a:endParaRPr>
          </a:p>
        </p:txBody>
      </p:sp>
    </p:spTree>
    <p:extLst>
      <p:ext uri="{BB962C8B-B14F-4D97-AF65-F5344CB8AC3E}">
        <p14:creationId xmlns:p14="http://schemas.microsoft.com/office/powerpoint/2010/main" val="25009670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pic>
        <p:nvPicPr>
          <p:cNvPr id="39" name="Resim Yer Tutucusu 38"/>
          <p:cNvPicPr>
            <a:picLocks noGrp="1" noChangeAspect="1"/>
          </p:cNvPicPr>
          <p:nvPr>
            <p:ph type="pic" sz="quarter" idx="14"/>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611" r="71"/>
          <a:stretch/>
        </p:blipFill>
        <p:spPr>
          <a:xfrm>
            <a:off x="4928347" y="4911453"/>
            <a:ext cx="2319618" cy="1511300"/>
          </a:xfrm>
          <a:noFill/>
          <a:effectLst>
            <a:softEdge rad="114300"/>
          </a:effectLst>
        </p:spPr>
      </p:pic>
      <p:sp>
        <p:nvSpPr>
          <p:cNvPr id="30" name="Metin Yer Tutucusu 29"/>
          <p:cNvSpPr>
            <a:spLocks noGrp="1"/>
          </p:cNvSpPr>
          <p:nvPr>
            <p:ph type="body" sz="quarter" idx="13"/>
          </p:nvPr>
        </p:nvSpPr>
        <p:spPr>
          <a:xfrm>
            <a:off x="1291469" y="1490056"/>
            <a:ext cx="9609062" cy="3021431"/>
          </a:xfrm>
        </p:spPr>
        <p:txBody>
          <a:bodyPr>
            <a:noAutofit/>
          </a:bodyPr>
          <a:lstStyle/>
          <a:p>
            <a:pPr algn="just">
              <a:lnSpc>
                <a:spcPct val="170000"/>
              </a:lnSpc>
            </a:pPr>
            <a:r>
              <a:rPr lang="tr-TR" sz="2000" dirty="0">
                <a:solidFill>
                  <a:schemeClr val="bg2">
                    <a:lumMod val="10000"/>
                  </a:schemeClr>
                </a:solidFill>
                <a:latin typeface="+mj-lt"/>
              </a:rPr>
              <a:t>	Tüm dünyada olduğu gibi ülkemizi de etkisi altına alan Covid-19 pandemi dönemi şartlarında yüz yüze eğitim faaliyetleri yapılamadığı veya kısmi olarak yapılabildiği için uzaktan eğitim ve öğretim bir zaruret haline gelmiş ve uygulanmıştır. 21. yy. bireylerinin akademik başarının yanı sıra iletişim, iş birliği, problem çözme, yaratıcı düşünme, eleştirel düşünme, üretkenlik gibi sosyal yaşam içerisinde sıklıkla kullanılabilecek yeterliliklere sahip olması gerektiği yadsınamaz bir gerçektir.</a:t>
            </a:r>
            <a:endParaRPr lang="tr-TR" sz="2000" dirty="0">
              <a:solidFill>
                <a:schemeClr val="bg2">
                  <a:lumMod val="10000"/>
                </a:schemeClr>
              </a:solidFill>
              <a:latin typeface="+mj-lt"/>
              <a:cs typeface="Times New Roman" panose="02020603050405020304" pitchFamily="18" charset="0"/>
            </a:endParaRPr>
          </a:p>
        </p:txBody>
      </p:sp>
      <p:sp>
        <p:nvSpPr>
          <p:cNvPr id="29" name="Metin Yer Tutucusu 28"/>
          <p:cNvSpPr>
            <a:spLocks noGrp="1"/>
          </p:cNvSpPr>
          <p:nvPr>
            <p:ph type="body" sz="quarter" idx="10"/>
          </p:nvPr>
        </p:nvSpPr>
        <p:spPr>
          <a:xfrm>
            <a:off x="1472852" y="562802"/>
            <a:ext cx="9143998" cy="742349"/>
          </a:xfrm>
        </p:spPr>
        <p:txBody>
          <a:bodyPr>
            <a:normAutofit lnSpcReduction="10000"/>
          </a:bodyPr>
          <a:lstStyle/>
          <a:p>
            <a:r>
              <a:rPr lang="tr-TR" sz="4800" b="1" dirty="0">
                <a:solidFill>
                  <a:schemeClr val="bg2">
                    <a:lumMod val="10000"/>
                  </a:schemeClr>
                </a:solidFill>
                <a:latin typeface="Times New Roman" panose="02020603050405020304" pitchFamily="18" charset="0"/>
                <a:cs typeface="Times New Roman" panose="02020603050405020304" pitchFamily="18" charset="0"/>
              </a:rPr>
              <a:t>PROJENİN GEREKÇESİ</a:t>
            </a:r>
          </a:p>
        </p:txBody>
      </p:sp>
      <p:sp>
        <p:nvSpPr>
          <p:cNvPr id="7" name="Metin kutusu 6"/>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3" name="Resim 2"/>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14" name="Resim Yer Tutucusu 13"/>
          <p:cNvPicPr>
            <a:picLocks noChangeAspect="1"/>
          </p:cNvPicPr>
          <p:nvPr/>
        </p:nvPicPr>
        <p:blipFill rotWithShape="1">
          <a:blip r:embed="rId6"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0" name="Metin kutusu 9">
            <a:extLst>
              <a:ext uri="{FF2B5EF4-FFF2-40B4-BE49-F238E27FC236}">
                <a16:creationId xmlns:a16="http://schemas.microsoft.com/office/drawing/2014/main" id="{4536C144-00C8-453E-AC4E-902BA253CCB4}"/>
              </a:ext>
            </a:extLst>
          </p:cNvPr>
          <p:cNvSpPr txBox="1"/>
          <p:nvPr/>
        </p:nvSpPr>
        <p:spPr>
          <a:xfrm>
            <a:off x="11207037" y="6505996"/>
            <a:ext cx="761747" cy="369332"/>
          </a:xfrm>
          <a:prstGeom prst="rect">
            <a:avLst/>
          </a:prstGeom>
          <a:noFill/>
        </p:spPr>
        <p:txBody>
          <a:bodyPr wrap="none" rtlCol="0">
            <a:spAutoFit/>
          </a:bodyPr>
          <a:lstStyle/>
          <a:p>
            <a:r>
              <a:rPr lang="tr-TR" dirty="0">
                <a:solidFill>
                  <a:schemeClr val="bg1"/>
                </a:solidFill>
              </a:rPr>
              <a:t>5</a:t>
            </a:r>
            <a:r>
              <a:rPr lang="tr-TR" dirty="0" smtClean="0">
                <a:solidFill>
                  <a:schemeClr val="bg1"/>
                </a:solidFill>
              </a:rPr>
              <a:t>/103</a:t>
            </a:r>
            <a:endParaRPr lang="tr-TR" dirty="0">
              <a:solidFill>
                <a:schemeClr val="bg1"/>
              </a:solidFill>
            </a:endParaRPr>
          </a:p>
        </p:txBody>
      </p:sp>
    </p:spTree>
    <p:extLst>
      <p:ext uri="{BB962C8B-B14F-4D97-AF65-F5344CB8AC3E}">
        <p14:creationId xmlns:p14="http://schemas.microsoft.com/office/powerpoint/2010/main" val="26606507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grpSp>
        <p:nvGrpSpPr>
          <p:cNvPr id="24" name="Hizmet Grup 1">
            <a:extLst>
              <a:ext uri="{FF2B5EF4-FFF2-40B4-BE49-F238E27FC236}">
                <a16:creationId xmlns:a16="http://schemas.microsoft.com/office/drawing/2014/main" id="{C101EE22-7EB5-4693-97FE-6755F3873059}"/>
              </a:ext>
            </a:extLst>
          </p:cNvPr>
          <p:cNvGrpSpPr/>
          <p:nvPr/>
        </p:nvGrpSpPr>
        <p:grpSpPr>
          <a:xfrm>
            <a:off x="761999" y="1872038"/>
            <a:ext cx="10559769" cy="1569660"/>
            <a:chOff x="627224" y="1766069"/>
            <a:chExt cx="10783906" cy="1569660"/>
          </a:xfrm>
        </p:grpSpPr>
        <p:sp>
          <p:nvSpPr>
            <p:cNvPr id="25" name="Liste No">
              <a:extLst>
                <a:ext uri="{FF2B5EF4-FFF2-40B4-BE49-F238E27FC236}">
                  <a16:creationId xmlns:a16="http://schemas.microsoft.com/office/drawing/2014/main" id="{4AD92F2D-B9A5-4464-9436-94C9A46919A9}"/>
                </a:ext>
              </a:extLst>
            </p:cNvPr>
            <p:cNvSpPr txBox="1"/>
            <p:nvPr/>
          </p:nvSpPr>
          <p:spPr>
            <a:xfrm>
              <a:off x="627224" y="1766069"/>
              <a:ext cx="796158"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01</a:t>
              </a:r>
            </a:p>
          </p:txBody>
        </p:sp>
        <p:sp>
          <p:nvSpPr>
            <p:cNvPr id="26" name="Metin">
              <a:extLst>
                <a:ext uri="{FF2B5EF4-FFF2-40B4-BE49-F238E27FC236}">
                  <a16:creationId xmlns:a16="http://schemas.microsoft.com/office/drawing/2014/main" id="{7A5C5B44-BFC7-433F-886E-1D151D987823}"/>
                </a:ext>
              </a:extLst>
            </p:cNvPr>
            <p:cNvSpPr txBox="1"/>
            <p:nvPr/>
          </p:nvSpPr>
          <p:spPr>
            <a:xfrm>
              <a:off x="1427958" y="1766069"/>
              <a:ext cx="9983172" cy="1569660"/>
            </a:xfrm>
            <a:prstGeom prst="rect">
              <a:avLst/>
            </a:prstGeom>
            <a:noFill/>
          </p:spPr>
          <p:txBody>
            <a:bodyPr wrap="square" rtlCol="0">
              <a:spAutoFit/>
            </a:bodyPr>
            <a:lstStyle/>
            <a:p>
              <a:pPr lvl="0" algn="just"/>
              <a:r>
                <a:rPr lang="tr-TR" sz="2400" dirty="0">
                  <a:solidFill>
                    <a:schemeClr val="bg2">
                      <a:lumMod val="10000"/>
                    </a:schemeClr>
                  </a:solidFill>
                  <a:effectLst/>
                  <a:latin typeface="Times New Roman" panose="02020603050405020304" pitchFamily="18" charset="0"/>
                  <a:ea typeface="Times New Roman" panose="02020603050405020304" pitchFamily="18" charset="0"/>
                </a:rPr>
                <a:t>Merkezi Sınavlarda </a:t>
              </a:r>
              <a:r>
                <a:rPr lang="tr-TR" sz="2400" i="1" dirty="0">
                  <a:solidFill>
                    <a:srgbClr val="FF0000"/>
                  </a:solidFill>
                  <a:effectLst/>
                  <a:latin typeface="Times New Roman" panose="02020603050405020304" pitchFamily="18" charset="0"/>
                  <a:ea typeface="Times New Roman" panose="02020603050405020304" pitchFamily="18" charset="0"/>
                </a:rPr>
                <a:t>il genelinde ilk </a:t>
              </a:r>
              <a:r>
                <a:rPr lang="tr-TR" sz="2400" b="1" i="1" dirty="0">
                  <a:solidFill>
                    <a:srgbClr val="FF0000"/>
                  </a:solidFill>
                  <a:effectLst/>
                  <a:latin typeface="Times New Roman" panose="02020603050405020304" pitchFamily="18" charset="0"/>
                  <a:ea typeface="Times New Roman" panose="02020603050405020304" pitchFamily="18" charset="0"/>
                </a:rPr>
                <a:t>100, 1000, 3000</a:t>
              </a:r>
              <a:r>
                <a:rPr lang="tr-TR" sz="2400" i="1" dirty="0">
                  <a:solidFill>
                    <a:srgbClr val="FF0000"/>
                  </a:solidFill>
                  <a:effectLst/>
                  <a:latin typeface="Times New Roman" panose="02020603050405020304" pitchFamily="18" charset="0"/>
                  <a:ea typeface="Times New Roman" panose="02020603050405020304" pitchFamily="18" charset="0"/>
                </a:rPr>
                <a:t>’e giren öğrencilere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Proje Yürütme Kurulu tarafından belirlenen ödüller verilir. (Valilik ve Millî Eğitim Müdürlüğü tarafından temin edilecek kaynaklar ve sponsorluklarla maddi ödüllendirme</a:t>
              </a:r>
              <a:r>
                <a:rPr lang="tr-TR" sz="2400" spc="2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yapılır.)</a:t>
              </a:r>
              <a:endParaRPr lang="tr-TR" sz="2400" dirty="0">
                <a:solidFill>
                  <a:schemeClr val="bg2">
                    <a:lumMod val="10000"/>
                  </a:schemeClr>
                </a:solidFill>
                <a:latin typeface="Times New Roman" panose="02020603050405020304" pitchFamily="18" charset="0"/>
                <a:cs typeface="Times New Roman" panose="02020603050405020304" pitchFamily="18" charset="0"/>
              </a:endParaRPr>
            </a:p>
          </p:txBody>
        </p:sp>
      </p:grpSp>
      <p:grpSp>
        <p:nvGrpSpPr>
          <p:cNvPr id="30" name="Hizmet Grup 1">
            <a:extLst>
              <a:ext uri="{FF2B5EF4-FFF2-40B4-BE49-F238E27FC236}">
                <a16:creationId xmlns:a16="http://schemas.microsoft.com/office/drawing/2014/main" id="{C101EE22-7EB5-4693-97FE-6755F3873059}"/>
              </a:ext>
            </a:extLst>
          </p:cNvPr>
          <p:cNvGrpSpPr/>
          <p:nvPr/>
        </p:nvGrpSpPr>
        <p:grpSpPr>
          <a:xfrm>
            <a:off x="761999" y="4042864"/>
            <a:ext cx="10559769" cy="1287759"/>
            <a:chOff x="631800" y="1678639"/>
            <a:chExt cx="10779330" cy="1287759"/>
          </a:xfrm>
        </p:grpSpPr>
        <p:sp>
          <p:nvSpPr>
            <p:cNvPr id="31" name="Liste No">
              <a:extLst>
                <a:ext uri="{FF2B5EF4-FFF2-40B4-BE49-F238E27FC236}">
                  <a16:creationId xmlns:a16="http://schemas.microsoft.com/office/drawing/2014/main" id="{4AD92F2D-B9A5-4464-9436-94C9A46919A9}"/>
                </a:ext>
              </a:extLst>
            </p:cNvPr>
            <p:cNvSpPr txBox="1"/>
            <p:nvPr/>
          </p:nvSpPr>
          <p:spPr>
            <a:xfrm>
              <a:off x="631800" y="1697132"/>
              <a:ext cx="1148863"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02</a:t>
              </a:r>
            </a:p>
          </p:txBody>
        </p:sp>
        <p:sp>
          <p:nvSpPr>
            <p:cNvPr id="32" name="Metin">
              <a:extLst>
                <a:ext uri="{FF2B5EF4-FFF2-40B4-BE49-F238E27FC236}">
                  <a16:creationId xmlns:a16="http://schemas.microsoft.com/office/drawing/2014/main" id="{7A5C5B44-BFC7-433F-886E-1D151D987823}"/>
                </a:ext>
              </a:extLst>
            </p:cNvPr>
            <p:cNvSpPr txBox="1"/>
            <p:nvPr/>
          </p:nvSpPr>
          <p:spPr>
            <a:xfrm>
              <a:off x="1427958" y="1766069"/>
              <a:ext cx="9983172" cy="1200329"/>
            </a:xfrm>
            <a:prstGeom prst="rect">
              <a:avLst/>
            </a:prstGeom>
            <a:noFill/>
          </p:spPr>
          <p:txBody>
            <a:bodyPr wrap="square" rtlCol="0">
              <a:spAutoFit/>
            </a:bodyPr>
            <a:lstStyle/>
            <a:p>
              <a:pPr lvl="0" algn="just"/>
              <a:r>
                <a:rPr lang="tr-TR" sz="2400" dirty="0">
                  <a:solidFill>
                    <a:schemeClr val="bg2">
                      <a:lumMod val="10000"/>
                    </a:schemeClr>
                  </a:solidFill>
                  <a:effectLst/>
                  <a:latin typeface="Times New Roman" panose="02020603050405020304" pitchFamily="18" charset="0"/>
                  <a:ea typeface="Times New Roman" panose="02020603050405020304" pitchFamily="18" charset="0"/>
                </a:rPr>
                <a:t>Merkezi Sınav sonuçlarına göre başarı sıralamasında yer alan </a:t>
              </a:r>
              <a:r>
                <a:rPr lang="tr-TR" sz="2400" dirty="0">
                  <a:solidFill>
                    <a:srgbClr val="FF0000"/>
                  </a:solidFill>
                  <a:effectLst/>
                  <a:latin typeface="Times New Roman" panose="02020603050405020304" pitchFamily="18" charset="0"/>
                  <a:ea typeface="Times New Roman" panose="02020603050405020304" pitchFamily="18" charset="0"/>
                </a:rPr>
                <a:t>her okul, her ilçe ve ilin ilk üç içerisinde yer alan öğrencilerine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İl/İlçe Proje Yürütme Kurulu ve Okul Proje Yürütme Komisyonu tarafından ödüllendirmeler</a:t>
              </a:r>
              <a:r>
                <a:rPr lang="tr-TR" sz="2400" spc="1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yapılır.</a:t>
              </a:r>
              <a:endParaRPr lang="tr-TR" sz="24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33" name="Başlık">
              <a:extLst>
                <a:ext uri="{FF2B5EF4-FFF2-40B4-BE49-F238E27FC236}">
                  <a16:creationId xmlns:a16="http://schemas.microsoft.com/office/drawing/2014/main" id="{A7EDEA6B-16AA-4F98-86FA-FE5E0EC456F2}"/>
                </a:ext>
              </a:extLst>
            </p:cNvPr>
            <p:cNvSpPr txBox="1"/>
            <p:nvPr/>
          </p:nvSpPr>
          <p:spPr>
            <a:xfrm>
              <a:off x="1704684" y="1678639"/>
              <a:ext cx="2395917" cy="369332"/>
            </a:xfrm>
            <a:prstGeom prst="rect">
              <a:avLst/>
            </a:prstGeom>
            <a:noFill/>
          </p:spPr>
          <p:txBody>
            <a:bodyPr wrap="square" rtlCol="0">
              <a:spAutoFit/>
            </a:bodyPr>
            <a:lstStyle/>
            <a:p>
              <a:pPr algn="just"/>
              <a:endParaRPr lang="tr-TR" dirty="0">
                <a:solidFill>
                  <a:srgbClr val="404040"/>
                </a:solidFill>
                <a:latin typeface="Times New Roman" panose="02020603050405020304" pitchFamily="18" charset="0"/>
                <a:cs typeface="Times New Roman" panose="02020603050405020304" pitchFamily="18" charset="0"/>
              </a:endParaRPr>
            </a:p>
          </p:txBody>
        </p:sp>
      </p:grpSp>
      <p:sp>
        <p:nvSpPr>
          <p:cNvPr id="22" name="Metin kutusu 21"/>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42" name="Metin Yer Tutucusu 28">
            <a:extLst>
              <a:ext uri="{FF2B5EF4-FFF2-40B4-BE49-F238E27FC236}">
                <a16:creationId xmlns:a16="http://schemas.microsoft.com/office/drawing/2014/main" id="{B11F9A92-F313-40A9-B8DB-76633DAAE505}"/>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dirty="0">
                <a:solidFill>
                  <a:schemeClr val="bg2">
                    <a:lumMod val="10000"/>
                  </a:schemeClr>
                </a:solidFill>
                <a:latin typeface="Times New Roman" panose="02020603050405020304" pitchFamily="18" charset="0"/>
                <a:cs typeface="Times New Roman" panose="02020603050405020304" pitchFamily="18" charset="0"/>
              </a:rPr>
              <a:t>AKADEMİK ALANDA ÖĞRENCİ ÖDÜLLENDİRMESİ</a:t>
            </a:r>
          </a:p>
        </p:txBody>
      </p:sp>
      <p:pic>
        <p:nvPicPr>
          <p:cNvPr id="43" name="Resim 42">
            <a:extLst>
              <a:ext uri="{FF2B5EF4-FFF2-40B4-BE49-F238E27FC236}">
                <a16:creationId xmlns:a16="http://schemas.microsoft.com/office/drawing/2014/main" id="{DA18E0B6-5F20-4CC7-BF1E-A9D6025652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44" name="Resim 43">
            <a:extLst>
              <a:ext uri="{FF2B5EF4-FFF2-40B4-BE49-F238E27FC236}">
                <a16:creationId xmlns:a16="http://schemas.microsoft.com/office/drawing/2014/main" id="{52F5FDE4-D676-4EF3-BA5C-7FD41AB364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45" name="Resim Yer Tutucusu 13">
            <a:extLst>
              <a:ext uri="{FF2B5EF4-FFF2-40B4-BE49-F238E27FC236}">
                <a16:creationId xmlns:a16="http://schemas.microsoft.com/office/drawing/2014/main" id="{535CF514-25EA-40B5-995C-01F8131C39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5" name="Metin kutusu 14">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50/103</a:t>
            </a:r>
            <a:endParaRPr lang="tr-TR" dirty="0">
              <a:solidFill>
                <a:schemeClr val="bg1"/>
              </a:solidFill>
            </a:endParaRPr>
          </a:p>
        </p:txBody>
      </p:sp>
    </p:spTree>
    <p:extLst>
      <p:ext uri="{BB962C8B-B14F-4D97-AF65-F5344CB8AC3E}">
        <p14:creationId xmlns:p14="http://schemas.microsoft.com/office/powerpoint/2010/main" val="421826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anim calcmode="lin" valueType="num">
                                      <p:cBhvr>
                                        <p:cTn id="14" dur="500" fill="hold"/>
                                        <p:tgtEl>
                                          <p:spTgt spid="30"/>
                                        </p:tgtEl>
                                        <p:attrNameLst>
                                          <p:attrName>ppt_x</p:attrName>
                                        </p:attrNameLst>
                                      </p:cBhvr>
                                      <p:tavLst>
                                        <p:tav tm="0">
                                          <p:val>
                                            <p:strVal val="#ppt_x"/>
                                          </p:val>
                                        </p:tav>
                                        <p:tav tm="100000">
                                          <p:val>
                                            <p:strVal val="#ppt_x"/>
                                          </p:val>
                                        </p:tav>
                                      </p:tavLst>
                                    </p:anim>
                                    <p:anim calcmode="lin" valueType="num">
                                      <p:cBhvr>
                                        <p:cTn id="15"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grpSp>
        <p:nvGrpSpPr>
          <p:cNvPr id="34" name="Hizmet Grup 1">
            <a:extLst>
              <a:ext uri="{FF2B5EF4-FFF2-40B4-BE49-F238E27FC236}">
                <a16:creationId xmlns:a16="http://schemas.microsoft.com/office/drawing/2014/main" id="{C101EE22-7EB5-4693-97FE-6755F3873059}"/>
              </a:ext>
            </a:extLst>
          </p:cNvPr>
          <p:cNvGrpSpPr/>
          <p:nvPr/>
        </p:nvGrpSpPr>
        <p:grpSpPr>
          <a:xfrm>
            <a:off x="762001" y="1664286"/>
            <a:ext cx="10553700" cy="1332639"/>
            <a:chOff x="669446" y="1678639"/>
            <a:chExt cx="10743288" cy="1169597"/>
          </a:xfrm>
        </p:grpSpPr>
        <p:sp>
          <p:nvSpPr>
            <p:cNvPr id="35" name="Liste No">
              <a:extLst>
                <a:ext uri="{FF2B5EF4-FFF2-40B4-BE49-F238E27FC236}">
                  <a16:creationId xmlns:a16="http://schemas.microsoft.com/office/drawing/2014/main" id="{4AD92F2D-B9A5-4464-9436-94C9A46919A9}"/>
                </a:ext>
              </a:extLst>
            </p:cNvPr>
            <p:cNvSpPr txBox="1"/>
            <p:nvPr/>
          </p:nvSpPr>
          <p:spPr>
            <a:xfrm>
              <a:off x="669446" y="1727128"/>
              <a:ext cx="1148863"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03</a:t>
              </a:r>
            </a:p>
          </p:txBody>
        </p:sp>
        <p:sp>
          <p:nvSpPr>
            <p:cNvPr id="36" name="Metin">
              <a:extLst>
                <a:ext uri="{FF2B5EF4-FFF2-40B4-BE49-F238E27FC236}">
                  <a16:creationId xmlns:a16="http://schemas.microsoft.com/office/drawing/2014/main" id="{7A5C5B44-BFC7-433F-886E-1D151D987823}"/>
                </a:ext>
              </a:extLst>
            </p:cNvPr>
            <p:cNvSpPr txBox="1"/>
            <p:nvPr/>
          </p:nvSpPr>
          <p:spPr>
            <a:xfrm>
              <a:off x="1429562" y="1794761"/>
              <a:ext cx="9983172" cy="1053475"/>
            </a:xfrm>
            <a:prstGeom prst="rect">
              <a:avLst/>
            </a:prstGeom>
            <a:noFill/>
          </p:spPr>
          <p:txBody>
            <a:bodyPr wrap="square" rtlCol="0">
              <a:spAutoFit/>
            </a:bodyPr>
            <a:lstStyle/>
            <a:p>
              <a:pPr lvl="0" algn="just"/>
              <a:r>
                <a:rPr lang="tr-TR" sz="2400" dirty="0">
                  <a:solidFill>
                    <a:schemeClr val="bg2">
                      <a:lumMod val="10000"/>
                    </a:schemeClr>
                  </a:solidFill>
                  <a:effectLst/>
                  <a:latin typeface="Times New Roman" panose="02020603050405020304" pitchFamily="18" charset="0"/>
                  <a:ea typeface="Times New Roman" panose="02020603050405020304" pitchFamily="18" charset="0"/>
                </a:rPr>
                <a:t>İl genelinde yapılan izleme ve değerlendirme sınavları sonucunda Proje Yürütme Kurulu tarafından, </a:t>
              </a:r>
              <a:r>
                <a:rPr lang="tr-TR" sz="2400" dirty="0">
                  <a:solidFill>
                    <a:srgbClr val="FF0000"/>
                  </a:solidFill>
                  <a:effectLst/>
                  <a:latin typeface="Times New Roman" panose="02020603050405020304" pitchFamily="18" charset="0"/>
                  <a:ea typeface="Times New Roman" panose="02020603050405020304" pitchFamily="18" charset="0"/>
                </a:rPr>
                <a:t>il genelinde ilk 10 a giren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öğrenciler ödüllendirilir.</a:t>
              </a:r>
              <a:endParaRPr lang="tr-TR" sz="24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37" name="Başlık">
              <a:extLst>
                <a:ext uri="{FF2B5EF4-FFF2-40B4-BE49-F238E27FC236}">
                  <a16:creationId xmlns:a16="http://schemas.microsoft.com/office/drawing/2014/main" id="{A7EDEA6B-16AA-4F98-86FA-FE5E0EC456F2}"/>
                </a:ext>
              </a:extLst>
            </p:cNvPr>
            <p:cNvSpPr txBox="1"/>
            <p:nvPr/>
          </p:nvSpPr>
          <p:spPr>
            <a:xfrm>
              <a:off x="1704684" y="1678639"/>
              <a:ext cx="2395917" cy="369332"/>
            </a:xfrm>
            <a:prstGeom prst="rect">
              <a:avLst/>
            </a:prstGeom>
            <a:noFill/>
          </p:spPr>
          <p:txBody>
            <a:bodyPr wrap="square" rtlCol="0">
              <a:spAutoFit/>
            </a:bodyPr>
            <a:lstStyle/>
            <a:p>
              <a:pPr algn="just"/>
              <a:endParaRPr lang="tr-TR" dirty="0">
                <a:solidFill>
                  <a:srgbClr val="404040"/>
                </a:solidFill>
                <a:latin typeface="Times New Roman" panose="02020603050405020304" pitchFamily="18" charset="0"/>
                <a:cs typeface="Times New Roman" panose="02020603050405020304" pitchFamily="18" charset="0"/>
              </a:endParaRPr>
            </a:p>
          </p:txBody>
        </p:sp>
      </p:grpSp>
      <p:sp>
        <p:nvSpPr>
          <p:cNvPr id="22" name="Metin kutusu 21"/>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42" name="Metin Yer Tutucusu 28">
            <a:extLst>
              <a:ext uri="{FF2B5EF4-FFF2-40B4-BE49-F238E27FC236}">
                <a16:creationId xmlns:a16="http://schemas.microsoft.com/office/drawing/2014/main" id="{B11F9A92-F313-40A9-B8DB-76633DAAE505}"/>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dirty="0">
                <a:solidFill>
                  <a:schemeClr val="bg2">
                    <a:lumMod val="10000"/>
                  </a:schemeClr>
                </a:solidFill>
                <a:latin typeface="Times New Roman" panose="02020603050405020304" pitchFamily="18" charset="0"/>
                <a:cs typeface="Times New Roman" panose="02020603050405020304" pitchFamily="18" charset="0"/>
              </a:rPr>
              <a:t>AKADEMİK ALANDA ÖĞRENCİ ÖDÜLLENDİRMESİ</a:t>
            </a:r>
          </a:p>
        </p:txBody>
      </p:sp>
      <p:pic>
        <p:nvPicPr>
          <p:cNvPr id="43" name="Resim 42">
            <a:extLst>
              <a:ext uri="{FF2B5EF4-FFF2-40B4-BE49-F238E27FC236}">
                <a16:creationId xmlns:a16="http://schemas.microsoft.com/office/drawing/2014/main" id="{DA18E0B6-5F20-4CC7-BF1E-A9D6025652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44" name="Resim 43">
            <a:extLst>
              <a:ext uri="{FF2B5EF4-FFF2-40B4-BE49-F238E27FC236}">
                <a16:creationId xmlns:a16="http://schemas.microsoft.com/office/drawing/2014/main" id="{52F5FDE4-D676-4EF3-BA5C-7FD41AB364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45" name="Resim Yer Tutucusu 13">
            <a:extLst>
              <a:ext uri="{FF2B5EF4-FFF2-40B4-BE49-F238E27FC236}">
                <a16:creationId xmlns:a16="http://schemas.microsoft.com/office/drawing/2014/main" id="{535CF514-25EA-40B5-995C-01F8131C39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grpSp>
        <p:nvGrpSpPr>
          <p:cNvPr id="39" name="Hizmet Grup 1">
            <a:extLst>
              <a:ext uri="{FF2B5EF4-FFF2-40B4-BE49-F238E27FC236}">
                <a16:creationId xmlns:a16="http://schemas.microsoft.com/office/drawing/2014/main" id="{9C615679-0441-4C8C-A14E-F79E740497DF}"/>
              </a:ext>
            </a:extLst>
          </p:cNvPr>
          <p:cNvGrpSpPr/>
          <p:nvPr/>
        </p:nvGrpSpPr>
        <p:grpSpPr>
          <a:xfrm>
            <a:off x="762000" y="3116278"/>
            <a:ext cx="10743288" cy="1259184"/>
            <a:chOff x="631800" y="1678639"/>
            <a:chExt cx="10743288" cy="1087731"/>
          </a:xfrm>
        </p:grpSpPr>
        <p:sp>
          <p:nvSpPr>
            <p:cNvPr id="40" name="Liste No">
              <a:extLst>
                <a:ext uri="{FF2B5EF4-FFF2-40B4-BE49-F238E27FC236}">
                  <a16:creationId xmlns:a16="http://schemas.microsoft.com/office/drawing/2014/main" id="{FB3A8C38-14F5-4AFC-85D3-70C3E9711EDD}"/>
                </a:ext>
              </a:extLst>
            </p:cNvPr>
            <p:cNvSpPr txBox="1"/>
            <p:nvPr/>
          </p:nvSpPr>
          <p:spPr>
            <a:xfrm>
              <a:off x="631800" y="1710182"/>
              <a:ext cx="1148863" cy="611499"/>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04</a:t>
              </a:r>
            </a:p>
          </p:txBody>
        </p:sp>
        <p:sp>
          <p:nvSpPr>
            <p:cNvPr id="41" name="Metin">
              <a:extLst>
                <a:ext uri="{FF2B5EF4-FFF2-40B4-BE49-F238E27FC236}">
                  <a16:creationId xmlns:a16="http://schemas.microsoft.com/office/drawing/2014/main" id="{59C87414-AB3A-4DC0-B486-8F9158126358}"/>
                </a:ext>
              </a:extLst>
            </p:cNvPr>
            <p:cNvSpPr txBox="1"/>
            <p:nvPr/>
          </p:nvSpPr>
          <p:spPr>
            <a:xfrm>
              <a:off x="1391916" y="1729480"/>
              <a:ext cx="9983172" cy="1036890"/>
            </a:xfrm>
            <a:prstGeom prst="rect">
              <a:avLst/>
            </a:prstGeom>
            <a:noFill/>
          </p:spPr>
          <p:txBody>
            <a:bodyPr wrap="square" rtlCol="0">
              <a:spAutoFit/>
            </a:bodyPr>
            <a:lstStyle/>
            <a:p>
              <a:pPr lvl="0" algn="just"/>
              <a:r>
                <a:rPr lang="tr-TR" sz="2400" dirty="0">
                  <a:solidFill>
                    <a:schemeClr val="bg2">
                      <a:lumMod val="10000"/>
                    </a:schemeClr>
                  </a:solidFill>
                  <a:effectLst/>
                  <a:latin typeface="Times New Roman" panose="02020603050405020304" pitchFamily="18" charset="0"/>
                  <a:ea typeface="Times New Roman" panose="02020603050405020304" pitchFamily="18" charset="0"/>
                </a:rPr>
                <a:t>İl genelinde yapılan izleme ve değerlendirme sınavları sonucunda İlçe Proje Yürütme Kurulu  tarafından, </a:t>
              </a:r>
              <a:r>
                <a:rPr lang="tr-TR" sz="2400" dirty="0" smtClean="0">
                  <a:solidFill>
                    <a:srgbClr val="FF0000"/>
                  </a:solidFill>
                  <a:effectLst/>
                  <a:latin typeface="Times New Roman" panose="02020603050405020304" pitchFamily="18" charset="0"/>
                  <a:ea typeface="Times New Roman" panose="02020603050405020304" pitchFamily="18" charset="0"/>
                </a:rPr>
                <a:t>ilçe </a:t>
              </a:r>
              <a:r>
                <a:rPr lang="tr-TR" sz="2400" dirty="0">
                  <a:solidFill>
                    <a:srgbClr val="FF0000"/>
                  </a:solidFill>
                  <a:effectLst/>
                  <a:latin typeface="Times New Roman" panose="02020603050405020304" pitchFamily="18" charset="0"/>
                  <a:ea typeface="Times New Roman" panose="02020603050405020304" pitchFamily="18" charset="0"/>
                </a:rPr>
                <a:t>genelinde ilk 10’ a giren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öğrenciler ödüllendirilir.</a:t>
              </a:r>
              <a:endParaRPr lang="tr-TR" sz="24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46" name="Başlık">
              <a:extLst>
                <a:ext uri="{FF2B5EF4-FFF2-40B4-BE49-F238E27FC236}">
                  <a16:creationId xmlns:a16="http://schemas.microsoft.com/office/drawing/2014/main" id="{FB3CDFBE-311F-4169-A186-BD93827EEAEE}"/>
                </a:ext>
              </a:extLst>
            </p:cNvPr>
            <p:cNvSpPr txBox="1"/>
            <p:nvPr/>
          </p:nvSpPr>
          <p:spPr>
            <a:xfrm>
              <a:off x="1704684" y="1678639"/>
              <a:ext cx="2395917" cy="369332"/>
            </a:xfrm>
            <a:prstGeom prst="rect">
              <a:avLst/>
            </a:prstGeom>
            <a:noFill/>
          </p:spPr>
          <p:txBody>
            <a:bodyPr wrap="square" rtlCol="0">
              <a:spAutoFit/>
            </a:bodyPr>
            <a:lstStyle/>
            <a:p>
              <a:pPr algn="just"/>
              <a:endParaRPr lang="tr-TR" dirty="0">
                <a:solidFill>
                  <a:srgbClr val="404040"/>
                </a:solidFill>
                <a:latin typeface="Times New Roman" panose="02020603050405020304" pitchFamily="18" charset="0"/>
                <a:cs typeface="Times New Roman" panose="02020603050405020304" pitchFamily="18" charset="0"/>
              </a:endParaRPr>
            </a:p>
          </p:txBody>
        </p:sp>
      </p:grpSp>
      <p:grpSp>
        <p:nvGrpSpPr>
          <p:cNvPr id="47" name="Hizmet Grup 1">
            <a:extLst>
              <a:ext uri="{FF2B5EF4-FFF2-40B4-BE49-F238E27FC236}">
                <a16:creationId xmlns:a16="http://schemas.microsoft.com/office/drawing/2014/main" id="{7BA2AA20-B664-4828-8A1E-0B04499161DB}"/>
              </a:ext>
            </a:extLst>
          </p:cNvPr>
          <p:cNvGrpSpPr/>
          <p:nvPr/>
        </p:nvGrpSpPr>
        <p:grpSpPr>
          <a:xfrm>
            <a:off x="762000" y="4647913"/>
            <a:ext cx="10743288" cy="951878"/>
            <a:chOff x="631800" y="1678639"/>
            <a:chExt cx="10743288" cy="822268"/>
          </a:xfrm>
        </p:grpSpPr>
        <p:sp>
          <p:nvSpPr>
            <p:cNvPr id="48" name="Liste No">
              <a:extLst>
                <a:ext uri="{FF2B5EF4-FFF2-40B4-BE49-F238E27FC236}">
                  <a16:creationId xmlns:a16="http://schemas.microsoft.com/office/drawing/2014/main" id="{8B65637A-3713-45A8-AD17-877FFCF6B24F}"/>
                </a:ext>
              </a:extLst>
            </p:cNvPr>
            <p:cNvSpPr txBox="1"/>
            <p:nvPr/>
          </p:nvSpPr>
          <p:spPr>
            <a:xfrm>
              <a:off x="631800" y="1729047"/>
              <a:ext cx="1148863" cy="611499"/>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05</a:t>
              </a:r>
            </a:p>
          </p:txBody>
        </p:sp>
        <p:sp>
          <p:nvSpPr>
            <p:cNvPr id="49" name="Metin">
              <a:extLst>
                <a:ext uri="{FF2B5EF4-FFF2-40B4-BE49-F238E27FC236}">
                  <a16:creationId xmlns:a16="http://schemas.microsoft.com/office/drawing/2014/main" id="{619CFF88-827E-4E3C-B647-88721C2304E7}"/>
                </a:ext>
              </a:extLst>
            </p:cNvPr>
            <p:cNvSpPr txBox="1"/>
            <p:nvPr/>
          </p:nvSpPr>
          <p:spPr>
            <a:xfrm>
              <a:off x="1391916" y="1783060"/>
              <a:ext cx="9983172" cy="717847"/>
            </a:xfrm>
            <a:prstGeom prst="rect">
              <a:avLst/>
            </a:prstGeom>
            <a:noFill/>
          </p:spPr>
          <p:txBody>
            <a:bodyPr wrap="square" rtlCol="0">
              <a:spAutoFit/>
            </a:bodyPr>
            <a:lstStyle/>
            <a:p>
              <a:pPr lvl="0" algn="just"/>
              <a:r>
                <a:rPr lang="tr-TR" sz="2400" dirty="0">
                  <a:solidFill>
                    <a:schemeClr val="bg2">
                      <a:lumMod val="10000"/>
                    </a:schemeClr>
                  </a:solidFill>
                  <a:effectLst/>
                  <a:latin typeface="Times New Roman" panose="02020603050405020304" pitchFamily="18" charset="0"/>
                  <a:ea typeface="Times New Roman" panose="02020603050405020304" pitchFamily="18" charset="0"/>
                </a:rPr>
                <a:t>İl genelinde yapılan izleme ve değerlendirme sınavları sonucunda </a:t>
              </a:r>
              <a:r>
                <a:rPr lang="tr-TR" sz="2400" dirty="0">
                  <a:solidFill>
                    <a:srgbClr val="FF0000"/>
                  </a:solidFill>
                  <a:effectLst/>
                  <a:latin typeface="Times New Roman" panose="02020603050405020304" pitchFamily="18" charset="0"/>
                  <a:ea typeface="Times New Roman" panose="02020603050405020304" pitchFamily="18" charset="0"/>
                </a:rPr>
                <a:t>okullarında ilk 3’ </a:t>
              </a:r>
              <a:r>
                <a:rPr lang="tr-TR" sz="2400" dirty="0">
                  <a:solidFill>
                    <a:srgbClr val="FF0000"/>
                  </a:solidFill>
                  <a:latin typeface="Times New Roman" panose="02020603050405020304" pitchFamily="18" charset="0"/>
                  <a:ea typeface="Times New Roman" panose="02020603050405020304" pitchFamily="18" charset="0"/>
                </a:rPr>
                <a:t>e</a:t>
              </a:r>
              <a:r>
                <a:rPr lang="tr-TR" sz="2400" dirty="0">
                  <a:solidFill>
                    <a:srgbClr val="FF0000"/>
                  </a:solidFill>
                  <a:effectLst/>
                  <a:latin typeface="Times New Roman" panose="02020603050405020304" pitchFamily="18" charset="0"/>
                  <a:ea typeface="Times New Roman" panose="02020603050405020304" pitchFamily="18" charset="0"/>
                </a:rPr>
                <a:t> giren</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 öğrencilere, okul yönetimi tarafından belirlenen hediyeler verilir.</a:t>
              </a:r>
              <a:endParaRPr lang="tr-TR" sz="24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50" name="Başlık">
              <a:extLst>
                <a:ext uri="{FF2B5EF4-FFF2-40B4-BE49-F238E27FC236}">
                  <a16:creationId xmlns:a16="http://schemas.microsoft.com/office/drawing/2014/main" id="{431E398F-74C7-474F-B350-68A5350292FC}"/>
                </a:ext>
              </a:extLst>
            </p:cNvPr>
            <p:cNvSpPr txBox="1"/>
            <p:nvPr/>
          </p:nvSpPr>
          <p:spPr>
            <a:xfrm>
              <a:off x="1704684" y="1678639"/>
              <a:ext cx="2395917" cy="369332"/>
            </a:xfrm>
            <a:prstGeom prst="rect">
              <a:avLst/>
            </a:prstGeom>
            <a:noFill/>
          </p:spPr>
          <p:txBody>
            <a:bodyPr wrap="square" rtlCol="0">
              <a:spAutoFit/>
            </a:bodyPr>
            <a:lstStyle/>
            <a:p>
              <a:pPr algn="just"/>
              <a:endParaRPr lang="tr-TR" dirty="0">
                <a:solidFill>
                  <a:srgbClr val="404040"/>
                </a:solidFill>
                <a:latin typeface="Times New Roman" panose="02020603050405020304" pitchFamily="18" charset="0"/>
                <a:cs typeface="Times New Roman" panose="02020603050405020304" pitchFamily="18" charset="0"/>
              </a:endParaRPr>
            </a:p>
          </p:txBody>
        </p:sp>
      </p:grpSp>
      <p:sp>
        <p:nvSpPr>
          <p:cNvPr id="20" name="Metin kutusu 19">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51/103</a:t>
            </a:r>
            <a:endParaRPr lang="tr-TR" dirty="0">
              <a:solidFill>
                <a:schemeClr val="bg1"/>
              </a:solidFill>
            </a:endParaRPr>
          </a:p>
        </p:txBody>
      </p:sp>
    </p:spTree>
    <p:extLst>
      <p:ext uri="{BB962C8B-B14F-4D97-AF65-F5344CB8AC3E}">
        <p14:creationId xmlns:p14="http://schemas.microsoft.com/office/powerpoint/2010/main" val="407190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ppt_x</p:attrName>
                                        </p:attrNameLst>
                                      </p:cBhvr>
                                      <p:tavLst>
                                        <p:tav tm="0">
                                          <p:val>
                                            <p:strVal val="#ppt_x"/>
                                          </p:val>
                                        </p:tav>
                                        <p:tav tm="100000">
                                          <p:val>
                                            <p:strVal val="#ppt_x"/>
                                          </p:val>
                                        </p:tav>
                                      </p:tavLst>
                                    </p:anim>
                                    <p:anim calcmode="lin" valueType="num">
                                      <p:cBhvr>
                                        <p:cTn id="9" dur="5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anim calcmode="lin" valueType="num">
                                      <p:cBhvr>
                                        <p:cTn id="14" dur="500" fill="hold"/>
                                        <p:tgtEl>
                                          <p:spTgt spid="39"/>
                                        </p:tgtEl>
                                        <p:attrNameLst>
                                          <p:attrName>ppt_x</p:attrName>
                                        </p:attrNameLst>
                                      </p:cBhvr>
                                      <p:tavLst>
                                        <p:tav tm="0">
                                          <p:val>
                                            <p:strVal val="#ppt_x"/>
                                          </p:val>
                                        </p:tav>
                                        <p:tav tm="100000">
                                          <p:val>
                                            <p:strVal val="#ppt_x"/>
                                          </p:val>
                                        </p:tav>
                                      </p:tavLst>
                                    </p:anim>
                                    <p:anim calcmode="lin" valueType="num">
                                      <p:cBhvr>
                                        <p:cTn id="15" dur="500" fill="hold"/>
                                        <p:tgtEl>
                                          <p:spTgt spid="3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anim calcmode="lin" valueType="num">
                                      <p:cBhvr>
                                        <p:cTn id="20" dur="500" fill="hold"/>
                                        <p:tgtEl>
                                          <p:spTgt spid="47"/>
                                        </p:tgtEl>
                                        <p:attrNameLst>
                                          <p:attrName>ppt_x</p:attrName>
                                        </p:attrNameLst>
                                      </p:cBhvr>
                                      <p:tavLst>
                                        <p:tav tm="0">
                                          <p:val>
                                            <p:strVal val="#ppt_x"/>
                                          </p:val>
                                        </p:tav>
                                        <p:tav tm="100000">
                                          <p:val>
                                            <p:strVal val="#ppt_x"/>
                                          </p:val>
                                        </p:tav>
                                      </p:tavLst>
                                    </p:anim>
                                    <p:anim calcmode="lin" valueType="num">
                                      <p:cBhvr>
                                        <p:cTn id="21" dur="5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22" name="Metin kutusu 21"/>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43" name="Resim 42">
            <a:extLst>
              <a:ext uri="{FF2B5EF4-FFF2-40B4-BE49-F238E27FC236}">
                <a16:creationId xmlns:a16="http://schemas.microsoft.com/office/drawing/2014/main" id="{DA18E0B6-5F20-4CC7-BF1E-A9D6025652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44" name="Resim 43">
            <a:extLst>
              <a:ext uri="{FF2B5EF4-FFF2-40B4-BE49-F238E27FC236}">
                <a16:creationId xmlns:a16="http://schemas.microsoft.com/office/drawing/2014/main" id="{52F5FDE4-D676-4EF3-BA5C-7FD41AB364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45" name="Resim Yer Tutucusu 13">
            <a:extLst>
              <a:ext uri="{FF2B5EF4-FFF2-40B4-BE49-F238E27FC236}">
                <a16:creationId xmlns:a16="http://schemas.microsoft.com/office/drawing/2014/main" id="{535CF514-25EA-40B5-995C-01F8131C39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grpSp>
        <p:nvGrpSpPr>
          <p:cNvPr id="39" name="Hizmet Grup 1">
            <a:extLst>
              <a:ext uri="{FF2B5EF4-FFF2-40B4-BE49-F238E27FC236}">
                <a16:creationId xmlns:a16="http://schemas.microsoft.com/office/drawing/2014/main" id="{9C615679-0441-4C8C-A14E-F79E740497DF}"/>
              </a:ext>
            </a:extLst>
          </p:cNvPr>
          <p:cNvGrpSpPr/>
          <p:nvPr/>
        </p:nvGrpSpPr>
        <p:grpSpPr>
          <a:xfrm>
            <a:off x="762000" y="1871622"/>
            <a:ext cx="10560424" cy="1223924"/>
            <a:chOff x="634047" y="1815864"/>
            <a:chExt cx="10741041" cy="1057271"/>
          </a:xfrm>
        </p:grpSpPr>
        <p:sp>
          <p:nvSpPr>
            <p:cNvPr id="40" name="Liste No">
              <a:extLst>
                <a:ext uri="{FF2B5EF4-FFF2-40B4-BE49-F238E27FC236}">
                  <a16:creationId xmlns:a16="http://schemas.microsoft.com/office/drawing/2014/main" id="{FB3A8C38-14F5-4AFC-85D3-70C3E9711EDD}"/>
                </a:ext>
              </a:extLst>
            </p:cNvPr>
            <p:cNvSpPr txBox="1"/>
            <p:nvPr/>
          </p:nvSpPr>
          <p:spPr>
            <a:xfrm>
              <a:off x="634047" y="1815864"/>
              <a:ext cx="760116" cy="611499"/>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01</a:t>
              </a:r>
            </a:p>
          </p:txBody>
        </p:sp>
        <p:sp>
          <p:nvSpPr>
            <p:cNvPr id="41" name="Metin">
              <a:extLst>
                <a:ext uri="{FF2B5EF4-FFF2-40B4-BE49-F238E27FC236}">
                  <a16:creationId xmlns:a16="http://schemas.microsoft.com/office/drawing/2014/main" id="{59C87414-AB3A-4DC0-B486-8F9158126358}"/>
                </a:ext>
              </a:extLst>
            </p:cNvPr>
            <p:cNvSpPr txBox="1"/>
            <p:nvPr/>
          </p:nvSpPr>
          <p:spPr>
            <a:xfrm>
              <a:off x="1391916" y="1836245"/>
              <a:ext cx="9983172" cy="1036890"/>
            </a:xfrm>
            <a:prstGeom prst="rect">
              <a:avLst/>
            </a:prstGeom>
            <a:noFill/>
          </p:spPr>
          <p:txBody>
            <a:bodyPr wrap="square" rtlCol="0">
              <a:spAutoFit/>
            </a:bodyPr>
            <a:lstStyle/>
            <a:p>
              <a:pPr lvl="0" algn="just"/>
              <a:r>
                <a:rPr lang="tr-TR" sz="2400" dirty="0">
                  <a:solidFill>
                    <a:srgbClr val="FF0000"/>
                  </a:solidFill>
                  <a:effectLst/>
                  <a:latin typeface="Times New Roman" panose="02020603050405020304" pitchFamily="18" charset="0"/>
                  <a:ea typeface="Times New Roman" panose="02020603050405020304" pitchFamily="18" charset="0"/>
                </a:rPr>
                <a:t>TÜBİTAK 4006 Bilim Fuarları Destekleme Programı</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 kapsamında yürütülen proje faaliyetlerine katılım gösteren öğrenciler, Okul </a:t>
              </a:r>
              <a:r>
                <a:rPr lang="tr-TR" sz="2400" dirty="0">
                  <a:solidFill>
                    <a:schemeClr val="bg2">
                      <a:lumMod val="10000"/>
                    </a:schemeClr>
                  </a:solidFill>
                  <a:latin typeface="Times New Roman" panose="02020603050405020304" pitchFamily="18" charset="0"/>
                  <a:ea typeface="Times New Roman" panose="02020603050405020304" pitchFamily="18" charset="0"/>
                </a:rPr>
                <a:t>M</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üdürlükleri/İlçe Proje Yürütme Komisyonu tarafından ödüllendirilir.</a:t>
              </a:r>
              <a:endParaRPr lang="tr-TR" sz="2400" dirty="0">
                <a:solidFill>
                  <a:schemeClr val="bg2">
                    <a:lumMod val="10000"/>
                  </a:schemeClr>
                </a:solidFill>
                <a:latin typeface="Times New Roman" panose="02020603050405020304" pitchFamily="18" charset="0"/>
                <a:cs typeface="Times New Roman" panose="02020603050405020304" pitchFamily="18" charset="0"/>
              </a:endParaRPr>
            </a:p>
          </p:txBody>
        </p:sp>
      </p:grpSp>
      <p:grpSp>
        <p:nvGrpSpPr>
          <p:cNvPr id="47" name="Hizmet Grup 1">
            <a:extLst>
              <a:ext uri="{FF2B5EF4-FFF2-40B4-BE49-F238E27FC236}">
                <a16:creationId xmlns:a16="http://schemas.microsoft.com/office/drawing/2014/main" id="{7BA2AA20-B664-4828-8A1E-0B04499161DB}"/>
              </a:ext>
            </a:extLst>
          </p:cNvPr>
          <p:cNvGrpSpPr/>
          <p:nvPr/>
        </p:nvGrpSpPr>
        <p:grpSpPr>
          <a:xfrm>
            <a:off x="762000" y="3195937"/>
            <a:ext cx="10705642" cy="2838156"/>
            <a:chOff x="594153" y="1678639"/>
            <a:chExt cx="10743289" cy="2451707"/>
          </a:xfrm>
        </p:grpSpPr>
        <p:sp>
          <p:nvSpPr>
            <p:cNvPr id="48" name="Liste No">
              <a:extLst>
                <a:ext uri="{FF2B5EF4-FFF2-40B4-BE49-F238E27FC236}">
                  <a16:creationId xmlns:a16="http://schemas.microsoft.com/office/drawing/2014/main" id="{8B65637A-3713-45A8-AD17-877FFCF6B24F}"/>
                </a:ext>
              </a:extLst>
            </p:cNvPr>
            <p:cNvSpPr txBox="1"/>
            <p:nvPr/>
          </p:nvSpPr>
          <p:spPr>
            <a:xfrm>
              <a:off x="594153" y="1980323"/>
              <a:ext cx="1148863" cy="611499"/>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02</a:t>
              </a:r>
            </a:p>
          </p:txBody>
        </p:sp>
        <p:sp>
          <p:nvSpPr>
            <p:cNvPr id="49" name="Metin">
              <a:extLst>
                <a:ext uri="{FF2B5EF4-FFF2-40B4-BE49-F238E27FC236}">
                  <a16:creationId xmlns:a16="http://schemas.microsoft.com/office/drawing/2014/main" id="{619CFF88-827E-4E3C-B647-88721C2304E7}"/>
                </a:ext>
              </a:extLst>
            </p:cNvPr>
            <p:cNvSpPr txBox="1"/>
            <p:nvPr/>
          </p:nvSpPr>
          <p:spPr>
            <a:xfrm>
              <a:off x="1354270" y="1817285"/>
              <a:ext cx="9983172" cy="2313061"/>
            </a:xfrm>
            <a:prstGeom prst="rect">
              <a:avLst/>
            </a:prstGeom>
            <a:noFill/>
          </p:spPr>
          <p:txBody>
            <a:bodyPr wrap="square" rtlCol="0">
              <a:spAutoFit/>
            </a:bodyPr>
            <a:lstStyle/>
            <a:p>
              <a:pPr lvl="0" algn="just"/>
              <a:r>
                <a:rPr lang="tr-TR" sz="2400" dirty="0">
                  <a:solidFill>
                    <a:srgbClr val="FF0000"/>
                  </a:solidFill>
                  <a:effectLst/>
                  <a:latin typeface="Times New Roman" panose="02020603050405020304" pitchFamily="18" charset="0"/>
                  <a:ea typeface="Times New Roman" panose="02020603050405020304" pitchFamily="18" charset="0"/>
                </a:rPr>
                <a:t>2204-A</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 Lise Öğrencileri Araştırma Projeleri Yarışması, </a:t>
              </a:r>
              <a:r>
                <a:rPr lang="tr-TR" sz="2400" dirty="0">
                  <a:solidFill>
                    <a:srgbClr val="FF0000"/>
                  </a:solidFill>
                  <a:effectLst/>
                  <a:latin typeface="Times New Roman" panose="02020603050405020304" pitchFamily="18" charset="0"/>
                  <a:ea typeface="Times New Roman" panose="02020603050405020304" pitchFamily="18" charset="0"/>
                </a:rPr>
                <a:t>2204-B</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 Ortaokul Öğrencileri Araştırma Projeleri Yarışması, </a:t>
              </a:r>
              <a:r>
                <a:rPr lang="tr-TR" sz="2400" dirty="0">
                  <a:solidFill>
                    <a:srgbClr val="FF0000"/>
                  </a:solidFill>
                  <a:effectLst/>
                  <a:latin typeface="Times New Roman" panose="02020603050405020304" pitchFamily="18" charset="0"/>
                  <a:ea typeface="Times New Roman" panose="02020603050405020304" pitchFamily="18" charset="0"/>
                </a:rPr>
                <a:t>2204-C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Lise Öğrencileri Kutup Araştırma Projeleri, Lise Öğrencileri </a:t>
              </a:r>
              <a:r>
                <a:rPr lang="tr-TR" sz="2400" dirty="0">
                  <a:solidFill>
                    <a:srgbClr val="FF0000"/>
                  </a:solidFill>
                  <a:effectLst/>
                  <a:latin typeface="Times New Roman" panose="02020603050405020304" pitchFamily="18" charset="0"/>
                  <a:ea typeface="Times New Roman" panose="02020603050405020304" pitchFamily="18" charset="0"/>
                </a:rPr>
                <a:t>Enerji Verimliliği Proje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Yarışması, Liseler Arası </a:t>
              </a:r>
              <a:r>
                <a:rPr lang="tr-TR" sz="2400" dirty="0">
                  <a:solidFill>
                    <a:srgbClr val="FF0000"/>
                  </a:solidFill>
                  <a:effectLst/>
                  <a:latin typeface="Times New Roman" panose="02020603050405020304" pitchFamily="18" charset="0"/>
                  <a:ea typeface="Times New Roman" panose="02020603050405020304" pitchFamily="18" charset="0"/>
                </a:rPr>
                <a:t>İnsansız Hava Araçları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Yarışması, Liseler Arası </a:t>
              </a:r>
              <a:r>
                <a:rPr lang="tr-TR" sz="2400" dirty="0" err="1">
                  <a:solidFill>
                    <a:srgbClr val="FF0000"/>
                  </a:solidFill>
                  <a:effectLst/>
                  <a:latin typeface="Times New Roman" panose="02020603050405020304" pitchFamily="18" charset="0"/>
                  <a:ea typeface="Times New Roman" panose="02020603050405020304" pitchFamily="18" charset="0"/>
                </a:rPr>
                <a:t>Efficiency</a:t>
              </a:r>
              <a:r>
                <a:rPr lang="tr-TR" sz="2400" dirty="0">
                  <a:solidFill>
                    <a:srgbClr val="FF0000"/>
                  </a:solidFill>
                  <a:effectLst/>
                  <a:latin typeface="Times New Roman" panose="02020603050405020304" pitchFamily="18" charset="0"/>
                  <a:ea typeface="Times New Roman" panose="02020603050405020304" pitchFamily="18" charset="0"/>
                </a:rPr>
                <a:t> Challenge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Elektrikli Araç Yarışları, </a:t>
              </a:r>
              <a:r>
                <a:rPr lang="tr-TR" sz="2400" dirty="0">
                  <a:solidFill>
                    <a:srgbClr val="FF0000"/>
                  </a:solidFill>
                  <a:effectLst/>
                  <a:latin typeface="Times New Roman" panose="02020603050405020304" pitchFamily="18" charset="0"/>
                  <a:ea typeface="Times New Roman" panose="02020603050405020304" pitchFamily="18" charset="0"/>
                </a:rPr>
                <a:t>uluslararası yarışmalar ve olimpiyatlarda derece yapan öğrencilere</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 İlçe Millî Eğitim Müdürlükleri, İl Millî Eğitim Müdürlüğü, Kaymakamlıklar ve Valilik tarafından ödüllendirmeler</a:t>
              </a:r>
              <a:r>
                <a:rPr lang="tr-TR" sz="2400" spc="-2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yapılır.</a:t>
              </a:r>
              <a:endParaRPr lang="tr-TR" sz="32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50" name="Başlık">
              <a:extLst>
                <a:ext uri="{FF2B5EF4-FFF2-40B4-BE49-F238E27FC236}">
                  <a16:creationId xmlns:a16="http://schemas.microsoft.com/office/drawing/2014/main" id="{431E398F-74C7-474F-B350-68A5350292FC}"/>
                </a:ext>
              </a:extLst>
            </p:cNvPr>
            <p:cNvSpPr txBox="1"/>
            <p:nvPr/>
          </p:nvSpPr>
          <p:spPr>
            <a:xfrm>
              <a:off x="1704684" y="1678639"/>
              <a:ext cx="2395917" cy="369332"/>
            </a:xfrm>
            <a:prstGeom prst="rect">
              <a:avLst/>
            </a:prstGeom>
            <a:noFill/>
          </p:spPr>
          <p:txBody>
            <a:bodyPr wrap="square" rtlCol="0">
              <a:spAutoFit/>
            </a:bodyPr>
            <a:lstStyle/>
            <a:p>
              <a:pPr algn="just"/>
              <a:endParaRPr lang="tr-TR" dirty="0">
                <a:solidFill>
                  <a:srgbClr val="404040"/>
                </a:solidFill>
                <a:latin typeface="Times New Roman" panose="02020603050405020304" pitchFamily="18" charset="0"/>
                <a:cs typeface="Times New Roman" panose="02020603050405020304" pitchFamily="18" charset="0"/>
              </a:endParaRPr>
            </a:p>
          </p:txBody>
        </p:sp>
      </p:grpSp>
      <p:sp>
        <p:nvSpPr>
          <p:cNvPr id="23" name="Metin Yer Tutucusu 28">
            <a:extLst>
              <a:ext uri="{FF2B5EF4-FFF2-40B4-BE49-F238E27FC236}">
                <a16:creationId xmlns:a16="http://schemas.microsoft.com/office/drawing/2014/main" id="{1B62CAEB-9C29-47C5-AF5D-76202DED2C9B}"/>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dirty="0">
                <a:solidFill>
                  <a:schemeClr val="bg2">
                    <a:lumMod val="10000"/>
                  </a:schemeClr>
                </a:solidFill>
                <a:latin typeface="Times New Roman" panose="02020603050405020304" pitchFamily="18" charset="0"/>
                <a:cs typeface="Times New Roman" panose="02020603050405020304" pitchFamily="18" charset="0"/>
              </a:rPr>
              <a:t>PROJE ÇALIŞMALARI ALANINDA ÖĞRENCİ ÖDÜLLENDİRMESİ</a:t>
            </a:r>
          </a:p>
        </p:txBody>
      </p:sp>
      <p:sp>
        <p:nvSpPr>
          <p:cNvPr id="15" name="Metin kutusu 14">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52/103</a:t>
            </a:r>
            <a:endParaRPr lang="tr-TR" dirty="0">
              <a:solidFill>
                <a:schemeClr val="bg1"/>
              </a:solidFill>
            </a:endParaRPr>
          </a:p>
        </p:txBody>
      </p:sp>
    </p:spTree>
    <p:extLst>
      <p:ext uri="{BB962C8B-B14F-4D97-AF65-F5344CB8AC3E}">
        <p14:creationId xmlns:p14="http://schemas.microsoft.com/office/powerpoint/2010/main" val="102115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anim calcmode="lin" valueType="num">
                                      <p:cBhvr>
                                        <p:cTn id="14" dur="500" fill="hold"/>
                                        <p:tgtEl>
                                          <p:spTgt spid="47"/>
                                        </p:tgtEl>
                                        <p:attrNameLst>
                                          <p:attrName>ppt_x</p:attrName>
                                        </p:attrNameLst>
                                      </p:cBhvr>
                                      <p:tavLst>
                                        <p:tav tm="0">
                                          <p:val>
                                            <p:strVal val="#ppt_x"/>
                                          </p:val>
                                        </p:tav>
                                        <p:tav tm="100000">
                                          <p:val>
                                            <p:strVal val="#ppt_x"/>
                                          </p:val>
                                        </p:tav>
                                      </p:tavLst>
                                    </p:anim>
                                    <p:anim calcmode="lin" valueType="num">
                                      <p:cBhvr>
                                        <p:cTn id="15" dur="5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22" name="Metin kutusu 21"/>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43" name="Resim 42">
            <a:extLst>
              <a:ext uri="{FF2B5EF4-FFF2-40B4-BE49-F238E27FC236}">
                <a16:creationId xmlns:a16="http://schemas.microsoft.com/office/drawing/2014/main" id="{DA18E0B6-5F20-4CC7-BF1E-A9D6025652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44" name="Resim 43">
            <a:extLst>
              <a:ext uri="{FF2B5EF4-FFF2-40B4-BE49-F238E27FC236}">
                <a16:creationId xmlns:a16="http://schemas.microsoft.com/office/drawing/2014/main" id="{52F5FDE4-D676-4EF3-BA5C-7FD41AB364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45" name="Resim Yer Tutucusu 13">
            <a:extLst>
              <a:ext uri="{FF2B5EF4-FFF2-40B4-BE49-F238E27FC236}">
                <a16:creationId xmlns:a16="http://schemas.microsoft.com/office/drawing/2014/main" id="{535CF514-25EA-40B5-995C-01F8131C39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grpSp>
        <p:nvGrpSpPr>
          <p:cNvPr id="39" name="Hizmet Grup 1">
            <a:extLst>
              <a:ext uri="{FF2B5EF4-FFF2-40B4-BE49-F238E27FC236}">
                <a16:creationId xmlns:a16="http://schemas.microsoft.com/office/drawing/2014/main" id="{9C615679-0441-4C8C-A14E-F79E740497DF}"/>
              </a:ext>
            </a:extLst>
          </p:cNvPr>
          <p:cNvGrpSpPr/>
          <p:nvPr/>
        </p:nvGrpSpPr>
        <p:grpSpPr>
          <a:xfrm>
            <a:off x="759758" y="2463045"/>
            <a:ext cx="6367183" cy="1938992"/>
            <a:chOff x="781352" y="1836245"/>
            <a:chExt cx="12394995" cy="1419425"/>
          </a:xfrm>
        </p:grpSpPr>
        <p:sp>
          <p:nvSpPr>
            <p:cNvPr id="40" name="Liste No">
              <a:extLst>
                <a:ext uri="{FF2B5EF4-FFF2-40B4-BE49-F238E27FC236}">
                  <a16:creationId xmlns:a16="http://schemas.microsoft.com/office/drawing/2014/main" id="{FB3A8C38-14F5-4AFC-85D3-70C3E9711EDD}"/>
                </a:ext>
              </a:extLst>
            </p:cNvPr>
            <p:cNvSpPr txBox="1"/>
            <p:nvPr/>
          </p:nvSpPr>
          <p:spPr>
            <a:xfrm>
              <a:off x="781352" y="1836245"/>
              <a:ext cx="1555240" cy="611499"/>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03</a:t>
              </a:r>
            </a:p>
          </p:txBody>
        </p:sp>
        <p:sp>
          <p:nvSpPr>
            <p:cNvPr id="41" name="Metin">
              <a:extLst>
                <a:ext uri="{FF2B5EF4-FFF2-40B4-BE49-F238E27FC236}">
                  <a16:creationId xmlns:a16="http://schemas.microsoft.com/office/drawing/2014/main" id="{59C87414-AB3A-4DC0-B486-8F9158126358}"/>
                </a:ext>
              </a:extLst>
            </p:cNvPr>
            <p:cNvSpPr txBox="1"/>
            <p:nvPr/>
          </p:nvSpPr>
          <p:spPr>
            <a:xfrm>
              <a:off x="2019751" y="1836245"/>
              <a:ext cx="11156596" cy="1419425"/>
            </a:xfrm>
            <a:prstGeom prst="rect">
              <a:avLst/>
            </a:prstGeom>
            <a:noFill/>
          </p:spPr>
          <p:txBody>
            <a:bodyPr wrap="square" rtlCol="0">
              <a:spAutoFit/>
            </a:bodyPr>
            <a:lstStyle/>
            <a:p>
              <a:pPr lvl="0" algn="just"/>
              <a:r>
                <a:rPr lang="tr-TR" sz="2400" dirty="0">
                  <a:solidFill>
                    <a:srgbClr val="FF0000"/>
                  </a:solidFill>
                  <a:effectLst/>
                  <a:latin typeface="Times New Roman" panose="02020603050405020304" pitchFamily="18" charset="0"/>
                  <a:ea typeface="Times New Roman" panose="02020603050405020304" pitchFamily="18" charset="0"/>
                </a:rPr>
                <a:t>TEKNOFEST Proje yarışmasında Türkiye derecesi alan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öğrencilere İlçe Millî Eğitim Müdürlükleri, İl Millî Eğitim Müdürlüğü, Kaymakamlıklar ve Valilik tarafından ödüllendirmeler</a:t>
              </a:r>
              <a:r>
                <a:rPr lang="tr-TR" sz="2400" spc="-2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yapılır.</a:t>
              </a:r>
              <a:endParaRPr lang="tr-TR" sz="3200" dirty="0">
                <a:solidFill>
                  <a:schemeClr val="bg2">
                    <a:lumMod val="10000"/>
                  </a:schemeClr>
                </a:solidFill>
                <a:latin typeface="Times New Roman" panose="02020603050405020304" pitchFamily="18" charset="0"/>
                <a:cs typeface="Times New Roman" panose="02020603050405020304" pitchFamily="18" charset="0"/>
              </a:endParaRPr>
            </a:p>
          </p:txBody>
        </p:sp>
      </p:grpSp>
      <p:sp>
        <p:nvSpPr>
          <p:cNvPr id="23" name="Metin Yer Tutucusu 28">
            <a:extLst>
              <a:ext uri="{FF2B5EF4-FFF2-40B4-BE49-F238E27FC236}">
                <a16:creationId xmlns:a16="http://schemas.microsoft.com/office/drawing/2014/main" id="{1B62CAEB-9C29-47C5-AF5D-76202DED2C9B}"/>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dirty="0">
                <a:solidFill>
                  <a:schemeClr val="bg2">
                    <a:lumMod val="10000"/>
                  </a:schemeClr>
                </a:solidFill>
                <a:latin typeface="Times New Roman" panose="02020603050405020304" pitchFamily="18" charset="0"/>
                <a:cs typeface="Times New Roman" panose="02020603050405020304" pitchFamily="18" charset="0"/>
              </a:rPr>
              <a:t>PROJE ÇALIŞMALARI ALANINDA ÖĞRENCİ ÖDÜLLENDİRMESİ</a:t>
            </a:r>
          </a:p>
        </p:txBody>
      </p:sp>
      <p:pic>
        <p:nvPicPr>
          <p:cNvPr id="17" name="Resim Yer Tutucusu 31">
            <a:extLst>
              <a:ext uri="{FF2B5EF4-FFF2-40B4-BE49-F238E27FC236}">
                <a16:creationId xmlns:a16="http://schemas.microsoft.com/office/drawing/2014/main" id="{64D879FB-9CD3-42A2-8857-9E43E44CFC0E}"/>
              </a:ext>
            </a:extLst>
          </p:cNvPr>
          <p:cNvPicPr>
            <a:picLocks noChangeAspect="1"/>
          </p:cNvPicPr>
          <p:nvPr/>
        </p:nvPicPr>
        <p:blipFill>
          <a:blip r:embed="rId6" cstate="print">
            <a:extLst>
              <a:ext uri="{28A0092B-C50C-407E-A947-70E740481C1C}">
                <a14:useLocalDpi xmlns:a14="http://schemas.microsoft.com/office/drawing/2010/main" val="0"/>
              </a:ext>
            </a:extLst>
          </a:blip>
          <a:srcRect l="1266" r="1266"/>
          <a:stretch>
            <a:fillRect/>
          </a:stretch>
        </p:blipFill>
        <p:spPr>
          <a:xfrm>
            <a:off x="7994276" y="1764962"/>
            <a:ext cx="2452544" cy="3773114"/>
          </a:xfrm>
          <a:prstGeom prst="snip2DiagRect">
            <a:avLst>
              <a:gd name="adj1" fmla="val 0"/>
              <a:gd name="adj2" fmla="val 16667"/>
            </a:avLst>
          </a:prstGeom>
          <a:solidFill>
            <a:srgbClr val="FFFFFF">
              <a:shade val="85000"/>
            </a:srgbClr>
          </a:solidFill>
          <a:ln w="88900" cap="sq">
            <a:solidFill>
              <a:srgbClr val="FFC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Metin kutusu 11">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53/103</a:t>
            </a:r>
            <a:endParaRPr lang="tr-TR" dirty="0">
              <a:solidFill>
                <a:schemeClr val="bg1"/>
              </a:solidFill>
            </a:endParaRPr>
          </a:p>
        </p:txBody>
      </p:sp>
    </p:spTree>
    <p:extLst>
      <p:ext uri="{BB962C8B-B14F-4D97-AF65-F5344CB8AC3E}">
        <p14:creationId xmlns:p14="http://schemas.microsoft.com/office/powerpoint/2010/main" val="84531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grpSp>
        <p:nvGrpSpPr>
          <p:cNvPr id="24" name="Hizmet Grup 1">
            <a:extLst>
              <a:ext uri="{FF2B5EF4-FFF2-40B4-BE49-F238E27FC236}">
                <a16:creationId xmlns:a16="http://schemas.microsoft.com/office/drawing/2014/main" id="{C101EE22-7EB5-4693-97FE-6755F3873059}"/>
              </a:ext>
            </a:extLst>
          </p:cNvPr>
          <p:cNvGrpSpPr/>
          <p:nvPr/>
        </p:nvGrpSpPr>
        <p:grpSpPr>
          <a:xfrm>
            <a:off x="766481" y="1784608"/>
            <a:ext cx="10555288" cy="1416472"/>
            <a:chOff x="692313" y="1678639"/>
            <a:chExt cx="10718818" cy="1416472"/>
          </a:xfrm>
        </p:grpSpPr>
        <p:sp>
          <p:nvSpPr>
            <p:cNvPr id="25" name="Liste No">
              <a:extLst>
                <a:ext uri="{FF2B5EF4-FFF2-40B4-BE49-F238E27FC236}">
                  <a16:creationId xmlns:a16="http://schemas.microsoft.com/office/drawing/2014/main" id="{4AD92F2D-B9A5-4464-9436-94C9A46919A9}"/>
                </a:ext>
              </a:extLst>
            </p:cNvPr>
            <p:cNvSpPr txBox="1"/>
            <p:nvPr/>
          </p:nvSpPr>
          <p:spPr>
            <a:xfrm>
              <a:off x="692313" y="1843406"/>
              <a:ext cx="796158"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01</a:t>
              </a:r>
            </a:p>
          </p:txBody>
        </p:sp>
        <p:sp>
          <p:nvSpPr>
            <p:cNvPr id="26" name="Metin">
              <a:extLst>
                <a:ext uri="{FF2B5EF4-FFF2-40B4-BE49-F238E27FC236}">
                  <a16:creationId xmlns:a16="http://schemas.microsoft.com/office/drawing/2014/main" id="{7A5C5B44-BFC7-433F-886E-1D151D987823}"/>
                </a:ext>
              </a:extLst>
            </p:cNvPr>
            <p:cNvSpPr txBox="1"/>
            <p:nvPr/>
          </p:nvSpPr>
          <p:spPr>
            <a:xfrm>
              <a:off x="1427959" y="1894782"/>
              <a:ext cx="9983172" cy="1200329"/>
            </a:xfrm>
            <a:prstGeom prst="rect">
              <a:avLst/>
            </a:prstGeom>
            <a:noFill/>
          </p:spPr>
          <p:txBody>
            <a:bodyPr wrap="square" rtlCol="0">
              <a:spAutoFit/>
            </a:bodyPr>
            <a:lstStyle/>
            <a:p>
              <a:pPr lvl="0" algn="just"/>
              <a:r>
                <a:rPr lang="tr-TR" sz="2400" dirty="0">
                  <a:solidFill>
                    <a:schemeClr val="bg2">
                      <a:lumMod val="10000"/>
                    </a:schemeClr>
                  </a:solidFill>
                  <a:effectLst/>
                  <a:latin typeface="Times New Roman" panose="02020603050405020304" pitchFamily="18" charset="0"/>
                  <a:ea typeface="Times New Roman" panose="02020603050405020304" pitchFamily="18" charset="0"/>
                </a:rPr>
                <a:t>Ulusal ve uluslararası yarışmalarda bireysel veya takım halinde derece yapan (</a:t>
              </a:r>
              <a:r>
                <a:rPr lang="tr-TR" sz="2400" i="1" dirty="0">
                  <a:solidFill>
                    <a:srgbClr val="FF0000"/>
                  </a:solidFill>
                  <a:effectLst/>
                  <a:latin typeface="Times New Roman" panose="02020603050405020304" pitchFamily="18" charset="0"/>
                  <a:ea typeface="Times New Roman" panose="02020603050405020304" pitchFamily="18" charset="0"/>
                </a:rPr>
                <a:t>Birinci, ikinci ve üçüncülük dereceleri</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 öğrencilere İl Proje Yürütme Kurulunun belirleyeceği ödüller</a:t>
              </a:r>
              <a:r>
                <a:rPr lang="tr-TR" sz="2400" spc="-7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verilir.</a:t>
              </a:r>
              <a:endParaRPr lang="tr-TR" sz="32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27" name="Başlık">
              <a:extLst>
                <a:ext uri="{FF2B5EF4-FFF2-40B4-BE49-F238E27FC236}">
                  <a16:creationId xmlns:a16="http://schemas.microsoft.com/office/drawing/2014/main" id="{A7EDEA6B-16AA-4F98-86FA-FE5E0EC456F2}"/>
                </a:ext>
              </a:extLst>
            </p:cNvPr>
            <p:cNvSpPr txBox="1"/>
            <p:nvPr/>
          </p:nvSpPr>
          <p:spPr>
            <a:xfrm>
              <a:off x="1704684" y="1678639"/>
              <a:ext cx="2395917" cy="369332"/>
            </a:xfrm>
            <a:prstGeom prst="rect">
              <a:avLst/>
            </a:prstGeom>
            <a:noFill/>
          </p:spPr>
          <p:txBody>
            <a:bodyPr wrap="square" rtlCol="0">
              <a:spAutoFit/>
            </a:bodyPr>
            <a:lstStyle/>
            <a:p>
              <a:pPr algn="just"/>
              <a:endParaRPr lang="tr-TR" dirty="0">
                <a:solidFill>
                  <a:srgbClr val="404040"/>
                </a:solidFill>
                <a:latin typeface="Times New Roman" panose="02020603050405020304" pitchFamily="18" charset="0"/>
                <a:cs typeface="Times New Roman" panose="02020603050405020304" pitchFamily="18" charset="0"/>
              </a:endParaRPr>
            </a:p>
          </p:txBody>
        </p:sp>
      </p:grpSp>
      <p:grpSp>
        <p:nvGrpSpPr>
          <p:cNvPr id="30" name="Hizmet Grup 1">
            <a:extLst>
              <a:ext uri="{FF2B5EF4-FFF2-40B4-BE49-F238E27FC236}">
                <a16:creationId xmlns:a16="http://schemas.microsoft.com/office/drawing/2014/main" id="{C101EE22-7EB5-4693-97FE-6755F3873059}"/>
              </a:ext>
            </a:extLst>
          </p:cNvPr>
          <p:cNvGrpSpPr/>
          <p:nvPr/>
        </p:nvGrpSpPr>
        <p:grpSpPr>
          <a:xfrm>
            <a:off x="766481" y="3921942"/>
            <a:ext cx="10555288" cy="1657090"/>
            <a:chOff x="631800" y="1678639"/>
            <a:chExt cx="10779330" cy="1657090"/>
          </a:xfrm>
        </p:grpSpPr>
        <p:sp>
          <p:nvSpPr>
            <p:cNvPr id="31" name="Liste No">
              <a:extLst>
                <a:ext uri="{FF2B5EF4-FFF2-40B4-BE49-F238E27FC236}">
                  <a16:creationId xmlns:a16="http://schemas.microsoft.com/office/drawing/2014/main" id="{4AD92F2D-B9A5-4464-9436-94C9A46919A9}"/>
                </a:ext>
              </a:extLst>
            </p:cNvPr>
            <p:cNvSpPr txBox="1"/>
            <p:nvPr/>
          </p:nvSpPr>
          <p:spPr>
            <a:xfrm>
              <a:off x="631800" y="1730748"/>
              <a:ext cx="1148863"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02</a:t>
              </a:r>
            </a:p>
          </p:txBody>
        </p:sp>
        <p:sp>
          <p:nvSpPr>
            <p:cNvPr id="32" name="Metin">
              <a:extLst>
                <a:ext uri="{FF2B5EF4-FFF2-40B4-BE49-F238E27FC236}">
                  <a16:creationId xmlns:a16="http://schemas.microsoft.com/office/drawing/2014/main" id="{7A5C5B44-BFC7-433F-886E-1D151D987823}"/>
                </a:ext>
              </a:extLst>
            </p:cNvPr>
            <p:cNvSpPr txBox="1"/>
            <p:nvPr/>
          </p:nvSpPr>
          <p:spPr>
            <a:xfrm>
              <a:off x="1427958" y="1766069"/>
              <a:ext cx="9983172" cy="1569660"/>
            </a:xfrm>
            <a:prstGeom prst="rect">
              <a:avLst/>
            </a:prstGeom>
            <a:noFill/>
          </p:spPr>
          <p:txBody>
            <a:bodyPr wrap="square" rtlCol="0">
              <a:spAutoFit/>
            </a:bodyPr>
            <a:lstStyle/>
            <a:p>
              <a:pPr lvl="0" algn="just"/>
              <a:r>
                <a:rPr lang="tr-TR" sz="2400" dirty="0">
                  <a:solidFill>
                    <a:schemeClr val="bg2">
                      <a:lumMod val="10000"/>
                    </a:schemeClr>
                  </a:solidFill>
                  <a:effectLst/>
                  <a:latin typeface="Times New Roman" panose="02020603050405020304" pitchFamily="18" charset="0"/>
                  <a:ea typeface="Times New Roman" panose="02020603050405020304" pitchFamily="18" charset="0"/>
                </a:rPr>
                <a:t>İl genelinde yapılan yarışmalarda </a:t>
              </a:r>
              <a:r>
                <a:rPr lang="tr-TR" sz="2400" i="1" dirty="0">
                  <a:solidFill>
                    <a:srgbClr val="FF0000"/>
                  </a:solidFill>
                  <a:effectLst/>
                  <a:latin typeface="Times New Roman" panose="02020603050405020304" pitchFamily="18" charset="0"/>
                  <a:ea typeface="Times New Roman" panose="02020603050405020304" pitchFamily="18" charset="0"/>
                </a:rPr>
                <a:t>il derecesi yapan öğrencilere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İl Proje Yürütme Kurulunun belirleyeceği,</a:t>
              </a:r>
              <a:r>
                <a:rPr lang="tr-TR" sz="2400" spc="-7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ilçe</a:t>
              </a:r>
              <a:r>
                <a:rPr lang="tr-TR" sz="2400" spc="-7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genelinde</a:t>
              </a:r>
              <a:r>
                <a:rPr lang="tr-TR" sz="2400" spc="-6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yapılan</a:t>
              </a:r>
              <a:r>
                <a:rPr lang="tr-TR" sz="2400" spc="-6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yarışmalarda</a:t>
              </a:r>
              <a:r>
                <a:rPr lang="tr-TR" sz="2400" spc="-7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i="1" dirty="0">
                  <a:solidFill>
                    <a:srgbClr val="FF0000"/>
                  </a:solidFill>
                  <a:effectLst/>
                  <a:latin typeface="Times New Roman" panose="02020603050405020304" pitchFamily="18" charset="0"/>
                  <a:ea typeface="Times New Roman" panose="02020603050405020304" pitchFamily="18" charset="0"/>
                </a:rPr>
                <a:t>ilçe</a:t>
              </a:r>
              <a:r>
                <a:rPr lang="tr-TR" sz="2400" i="1" spc="-70" dirty="0">
                  <a:solidFill>
                    <a:srgbClr val="FF0000"/>
                  </a:solidFill>
                  <a:effectLst/>
                  <a:latin typeface="Times New Roman" panose="02020603050405020304" pitchFamily="18" charset="0"/>
                  <a:ea typeface="Times New Roman" panose="02020603050405020304" pitchFamily="18" charset="0"/>
                </a:rPr>
                <a:t> </a:t>
              </a:r>
              <a:r>
                <a:rPr lang="tr-TR" sz="2400" i="1" dirty="0">
                  <a:solidFill>
                    <a:srgbClr val="FF0000"/>
                  </a:solidFill>
                  <a:effectLst/>
                  <a:latin typeface="Times New Roman" panose="02020603050405020304" pitchFamily="18" charset="0"/>
                  <a:ea typeface="Times New Roman" panose="02020603050405020304" pitchFamily="18" charset="0"/>
                </a:rPr>
                <a:t>derecesi</a:t>
              </a:r>
              <a:r>
                <a:rPr lang="tr-TR" sz="2400" i="1" spc="-65" dirty="0">
                  <a:solidFill>
                    <a:srgbClr val="FF0000"/>
                  </a:solidFill>
                  <a:effectLst/>
                  <a:latin typeface="Times New Roman" panose="02020603050405020304" pitchFamily="18" charset="0"/>
                  <a:ea typeface="Times New Roman" panose="02020603050405020304" pitchFamily="18" charset="0"/>
                </a:rPr>
                <a:t> </a:t>
              </a:r>
              <a:r>
                <a:rPr lang="tr-TR" sz="2400" i="1" dirty="0">
                  <a:solidFill>
                    <a:srgbClr val="FF0000"/>
                  </a:solidFill>
                  <a:effectLst/>
                  <a:latin typeface="Times New Roman" panose="02020603050405020304" pitchFamily="18" charset="0"/>
                  <a:ea typeface="Times New Roman" panose="02020603050405020304" pitchFamily="18" charset="0"/>
                </a:rPr>
                <a:t>yapan</a:t>
              </a:r>
              <a:r>
                <a:rPr lang="tr-TR" sz="2400" i="1" spc="-80" dirty="0">
                  <a:solidFill>
                    <a:srgbClr val="FF0000"/>
                  </a:solidFill>
                  <a:effectLst/>
                  <a:latin typeface="Times New Roman" panose="02020603050405020304" pitchFamily="18" charset="0"/>
                  <a:ea typeface="Times New Roman" panose="02020603050405020304" pitchFamily="18" charset="0"/>
                </a:rPr>
                <a:t> </a:t>
              </a:r>
              <a:r>
                <a:rPr lang="tr-TR" sz="2400" i="1" dirty="0">
                  <a:solidFill>
                    <a:srgbClr val="FF0000"/>
                  </a:solidFill>
                  <a:effectLst/>
                  <a:latin typeface="Times New Roman" panose="02020603050405020304" pitchFamily="18" charset="0"/>
                  <a:ea typeface="Times New Roman" panose="02020603050405020304" pitchFamily="18" charset="0"/>
                </a:rPr>
                <a:t>öğrencilere</a:t>
              </a:r>
              <a:r>
                <a:rPr lang="tr-TR" sz="2400" spc="-7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ise</a:t>
              </a:r>
              <a:r>
                <a:rPr lang="tr-TR" sz="2400" spc="-7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İlçe</a:t>
              </a:r>
              <a:r>
                <a:rPr lang="tr-TR" sz="2400" spc="-8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Proje</a:t>
              </a:r>
              <a:r>
                <a:rPr lang="tr-TR" sz="2400" spc="-8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Yürütme Kurulunun belirleyeceği ödüller</a:t>
              </a:r>
              <a:r>
                <a:rPr lang="tr-TR" sz="2400" spc="-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verilir.</a:t>
              </a:r>
              <a:endParaRPr lang="tr-TR" sz="32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33" name="Başlık">
              <a:extLst>
                <a:ext uri="{FF2B5EF4-FFF2-40B4-BE49-F238E27FC236}">
                  <a16:creationId xmlns:a16="http://schemas.microsoft.com/office/drawing/2014/main" id="{A7EDEA6B-16AA-4F98-86FA-FE5E0EC456F2}"/>
                </a:ext>
              </a:extLst>
            </p:cNvPr>
            <p:cNvSpPr txBox="1"/>
            <p:nvPr/>
          </p:nvSpPr>
          <p:spPr>
            <a:xfrm>
              <a:off x="1704684" y="1678639"/>
              <a:ext cx="2395917" cy="369332"/>
            </a:xfrm>
            <a:prstGeom prst="rect">
              <a:avLst/>
            </a:prstGeom>
            <a:noFill/>
          </p:spPr>
          <p:txBody>
            <a:bodyPr wrap="square" rtlCol="0">
              <a:spAutoFit/>
            </a:bodyPr>
            <a:lstStyle/>
            <a:p>
              <a:pPr algn="just"/>
              <a:endParaRPr lang="tr-TR" dirty="0">
                <a:solidFill>
                  <a:srgbClr val="404040"/>
                </a:solidFill>
                <a:latin typeface="Times New Roman" panose="02020603050405020304" pitchFamily="18" charset="0"/>
                <a:cs typeface="Times New Roman" panose="02020603050405020304" pitchFamily="18" charset="0"/>
              </a:endParaRPr>
            </a:p>
          </p:txBody>
        </p:sp>
      </p:grpSp>
      <p:sp>
        <p:nvSpPr>
          <p:cNvPr id="22" name="Metin kutusu 21"/>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43" name="Resim 42">
            <a:extLst>
              <a:ext uri="{FF2B5EF4-FFF2-40B4-BE49-F238E27FC236}">
                <a16:creationId xmlns:a16="http://schemas.microsoft.com/office/drawing/2014/main" id="{DA18E0B6-5F20-4CC7-BF1E-A9D6025652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44" name="Resim 43">
            <a:extLst>
              <a:ext uri="{FF2B5EF4-FFF2-40B4-BE49-F238E27FC236}">
                <a16:creationId xmlns:a16="http://schemas.microsoft.com/office/drawing/2014/main" id="{52F5FDE4-D676-4EF3-BA5C-7FD41AB364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45" name="Resim Yer Tutucusu 13">
            <a:extLst>
              <a:ext uri="{FF2B5EF4-FFF2-40B4-BE49-F238E27FC236}">
                <a16:creationId xmlns:a16="http://schemas.microsoft.com/office/drawing/2014/main" id="{535CF514-25EA-40B5-995C-01F8131C39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7" name="Metin Yer Tutucusu 28">
            <a:extLst>
              <a:ext uri="{FF2B5EF4-FFF2-40B4-BE49-F238E27FC236}">
                <a16:creationId xmlns:a16="http://schemas.microsoft.com/office/drawing/2014/main" id="{D14DCF76-74D5-454B-B1A1-A7C7A58E6906}"/>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b="1" dirty="0">
                <a:solidFill>
                  <a:schemeClr val="bg2">
                    <a:lumMod val="10000"/>
                  </a:schemeClr>
                </a:solidFill>
                <a:latin typeface="Times New Roman" panose="02020603050405020304" pitchFamily="18" charset="0"/>
                <a:cs typeface="Times New Roman" panose="02020603050405020304" pitchFamily="18" charset="0"/>
              </a:rPr>
              <a:t>SANATSAL, SPORTİF, KÜLTÜREL ve SOSYAL ALANDA FAALİYETLER – YARIŞMALAR ALANINDA ÖĞRENCİ ÖDÜLLENDİRMESİ</a:t>
            </a:r>
          </a:p>
        </p:txBody>
      </p:sp>
      <p:sp>
        <p:nvSpPr>
          <p:cNvPr id="16" name="Metin kutusu 15">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54/103</a:t>
            </a:r>
            <a:endParaRPr lang="tr-TR" dirty="0">
              <a:solidFill>
                <a:schemeClr val="bg1"/>
              </a:solidFill>
            </a:endParaRPr>
          </a:p>
        </p:txBody>
      </p:sp>
    </p:spTree>
    <p:extLst>
      <p:ext uri="{BB962C8B-B14F-4D97-AF65-F5344CB8AC3E}">
        <p14:creationId xmlns:p14="http://schemas.microsoft.com/office/powerpoint/2010/main" val="274282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anim calcmode="lin" valueType="num">
                                      <p:cBhvr>
                                        <p:cTn id="14" dur="500" fill="hold"/>
                                        <p:tgtEl>
                                          <p:spTgt spid="30"/>
                                        </p:tgtEl>
                                        <p:attrNameLst>
                                          <p:attrName>ppt_x</p:attrName>
                                        </p:attrNameLst>
                                      </p:cBhvr>
                                      <p:tavLst>
                                        <p:tav tm="0">
                                          <p:val>
                                            <p:strVal val="#ppt_x"/>
                                          </p:val>
                                        </p:tav>
                                        <p:tav tm="100000">
                                          <p:val>
                                            <p:strVal val="#ppt_x"/>
                                          </p:val>
                                        </p:tav>
                                      </p:tavLst>
                                    </p:anim>
                                    <p:anim calcmode="lin" valueType="num">
                                      <p:cBhvr>
                                        <p:cTn id="15"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grpSp>
        <p:nvGrpSpPr>
          <p:cNvPr id="24" name="Hizmet Grup 1">
            <a:extLst>
              <a:ext uri="{FF2B5EF4-FFF2-40B4-BE49-F238E27FC236}">
                <a16:creationId xmlns:a16="http://schemas.microsoft.com/office/drawing/2014/main" id="{C101EE22-7EB5-4693-97FE-6755F3873059}"/>
              </a:ext>
            </a:extLst>
          </p:cNvPr>
          <p:cNvGrpSpPr/>
          <p:nvPr/>
        </p:nvGrpSpPr>
        <p:grpSpPr>
          <a:xfrm>
            <a:off x="766481" y="1717371"/>
            <a:ext cx="10555288" cy="1785803"/>
            <a:chOff x="631801" y="1678639"/>
            <a:chExt cx="10779330" cy="1785803"/>
          </a:xfrm>
        </p:grpSpPr>
        <p:sp>
          <p:nvSpPr>
            <p:cNvPr id="25" name="Liste No">
              <a:extLst>
                <a:ext uri="{FF2B5EF4-FFF2-40B4-BE49-F238E27FC236}">
                  <a16:creationId xmlns:a16="http://schemas.microsoft.com/office/drawing/2014/main" id="{4AD92F2D-B9A5-4464-9436-94C9A46919A9}"/>
                </a:ext>
              </a:extLst>
            </p:cNvPr>
            <p:cNvSpPr txBox="1"/>
            <p:nvPr/>
          </p:nvSpPr>
          <p:spPr>
            <a:xfrm>
              <a:off x="631801" y="1845166"/>
              <a:ext cx="796158"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01</a:t>
              </a:r>
            </a:p>
          </p:txBody>
        </p:sp>
        <p:sp>
          <p:nvSpPr>
            <p:cNvPr id="26" name="Metin">
              <a:extLst>
                <a:ext uri="{FF2B5EF4-FFF2-40B4-BE49-F238E27FC236}">
                  <a16:creationId xmlns:a16="http://schemas.microsoft.com/office/drawing/2014/main" id="{7A5C5B44-BFC7-433F-886E-1D151D987823}"/>
                </a:ext>
              </a:extLst>
            </p:cNvPr>
            <p:cNvSpPr txBox="1"/>
            <p:nvPr/>
          </p:nvSpPr>
          <p:spPr>
            <a:xfrm>
              <a:off x="1427959" y="1894782"/>
              <a:ext cx="9983172" cy="1569660"/>
            </a:xfrm>
            <a:prstGeom prst="rect">
              <a:avLst/>
            </a:prstGeom>
            <a:noFill/>
          </p:spPr>
          <p:txBody>
            <a:bodyPr wrap="square" rtlCol="0">
              <a:spAutoFit/>
            </a:bodyPr>
            <a:lstStyle/>
            <a:p>
              <a:pPr lvl="0" algn="just"/>
              <a:r>
                <a:rPr lang="tr-TR" sz="2400" dirty="0">
                  <a:solidFill>
                    <a:schemeClr val="bg2">
                      <a:lumMod val="10000"/>
                    </a:schemeClr>
                  </a:solidFill>
                  <a:effectLst/>
                  <a:latin typeface="Times New Roman" panose="02020603050405020304" pitchFamily="18" charset="0"/>
                  <a:ea typeface="Times New Roman" panose="02020603050405020304" pitchFamily="18" charset="0"/>
                </a:rPr>
                <a:t>Yenilikçi eğitim – öğretim ortamları ve Tasarım </a:t>
              </a:r>
              <a:r>
                <a:rPr lang="tr-TR" sz="2400" dirty="0">
                  <a:solidFill>
                    <a:schemeClr val="bg2">
                      <a:lumMod val="10000"/>
                    </a:schemeClr>
                  </a:solidFill>
                  <a:latin typeface="Times New Roman" panose="02020603050405020304" pitchFamily="18" charset="0"/>
                  <a:ea typeface="Times New Roman" panose="02020603050405020304" pitchFamily="18" charset="0"/>
                </a:rPr>
                <a:t>B</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eceri </a:t>
              </a:r>
              <a:r>
                <a:rPr lang="tr-TR" sz="2400" dirty="0">
                  <a:solidFill>
                    <a:schemeClr val="bg2">
                      <a:lumMod val="10000"/>
                    </a:schemeClr>
                  </a:solidFill>
                  <a:latin typeface="Times New Roman" panose="02020603050405020304" pitchFamily="18" charset="0"/>
                  <a:ea typeface="Times New Roman" panose="02020603050405020304" pitchFamily="18" charset="0"/>
                </a:rPr>
                <a:t>A</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tölyeleri alanında başarılı çalışmalar gerçekleştiren öğrencilerin, BİGEP okul komisyonu koordinasyonu ile okul müdürlüklerince tespit edilerek</a:t>
              </a:r>
              <a:r>
                <a:rPr lang="tr-TR" sz="2400" spc="-9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ödüllendirmesi gerçekleştirilir.</a:t>
              </a:r>
              <a:endParaRPr lang="tr-TR" sz="40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27" name="Başlık">
              <a:extLst>
                <a:ext uri="{FF2B5EF4-FFF2-40B4-BE49-F238E27FC236}">
                  <a16:creationId xmlns:a16="http://schemas.microsoft.com/office/drawing/2014/main" id="{A7EDEA6B-16AA-4F98-86FA-FE5E0EC456F2}"/>
                </a:ext>
              </a:extLst>
            </p:cNvPr>
            <p:cNvSpPr txBox="1"/>
            <p:nvPr/>
          </p:nvSpPr>
          <p:spPr>
            <a:xfrm>
              <a:off x="1704684" y="1678639"/>
              <a:ext cx="2395917" cy="369332"/>
            </a:xfrm>
            <a:prstGeom prst="rect">
              <a:avLst/>
            </a:prstGeom>
            <a:noFill/>
          </p:spPr>
          <p:txBody>
            <a:bodyPr wrap="square" rtlCol="0">
              <a:spAutoFit/>
            </a:bodyPr>
            <a:lstStyle/>
            <a:p>
              <a:pPr algn="just"/>
              <a:endParaRPr lang="tr-TR" dirty="0">
                <a:solidFill>
                  <a:srgbClr val="404040"/>
                </a:solidFill>
                <a:latin typeface="Times New Roman" panose="02020603050405020304" pitchFamily="18" charset="0"/>
                <a:cs typeface="Times New Roman" panose="02020603050405020304" pitchFamily="18" charset="0"/>
              </a:endParaRPr>
            </a:p>
          </p:txBody>
        </p:sp>
      </p:grpSp>
      <p:grpSp>
        <p:nvGrpSpPr>
          <p:cNvPr id="30" name="Hizmet Grup 1">
            <a:extLst>
              <a:ext uri="{FF2B5EF4-FFF2-40B4-BE49-F238E27FC236}">
                <a16:creationId xmlns:a16="http://schemas.microsoft.com/office/drawing/2014/main" id="{C101EE22-7EB5-4693-97FE-6755F3873059}"/>
              </a:ext>
            </a:extLst>
          </p:cNvPr>
          <p:cNvGrpSpPr/>
          <p:nvPr/>
        </p:nvGrpSpPr>
        <p:grpSpPr>
          <a:xfrm>
            <a:off x="762000" y="4016074"/>
            <a:ext cx="10559769" cy="1657090"/>
            <a:chOff x="627224" y="1678639"/>
            <a:chExt cx="10783906" cy="1657090"/>
          </a:xfrm>
        </p:grpSpPr>
        <p:sp>
          <p:nvSpPr>
            <p:cNvPr id="31" name="Liste No">
              <a:extLst>
                <a:ext uri="{FF2B5EF4-FFF2-40B4-BE49-F238E27FC236}">
                  <a16:creationId xmlns:a16="http://schemas.microsoft.com/office/drawing/2014/main" id="{4AD92F2D-B9A5-4464-9436-94C9A46919A9}"/>
                </a:ext>
              </a:extLst>
            </p:cNvPr>
            <p:cNvSpPr txBox="1"/>
            <p:nvPr/>
          </p:nvSpPr>
          <p:spPr>
            <a:xfrm>
              <a:off x="627224" y="1725968"/>
              <a:ext cx="1148863"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02</a:t>
              </a:r>
            </a:p>
          </p:txBody>
        </p:sp>
        <p:sp>
          <p:nvSpPr>
            <p:cNvPr id="32" name="Metin">
              <a:extLst>
                <a:ext uri="{FF2B5EF4-FFF2-40B4-BE49-F238E27FC236}">
                  <a16:creationId xmlns:a16="http://schemas.microsoft.com/office/drawing/2014/main" id="{7A5C5B44-BFC7-433F-886E-1D151D987823}"/>
                </a:ext>
              </a:extLst>
            </p:cNvPr>
            <p:cNvSpPr txBox="1"/>
            <p:nvPr/>
          </p:nvSpPr>
          <p:spPr>
            <a:xfrm>
              <a:off x="1427958" y="1766069"/>
              <a:ext cx="9983172" cy="1569660"/>
            </a:xfrm>
            <a:prstGeom prst="rect">
              <a:avLst/>
            </a:prstGeom>
            <a:noFill/>
          </p:spPr>
          <p:txBody>
            <a:bodyPr wrap="square" rtlCol="0">
              <a:spAutoFit/>
            </a:bodyPr>
            <a:lstStyle/>
            <a:p>
              <a:pPr lvl="0" algn="just"/>
              <a:r>
                <a:rPr lang="tr-TR" sz="2400" dirty="0">
                  <a:solidFill>
                    <a:schemeClr val="bg2">
                      <a:lumMod val="10000"/>
                    </a:schemeClr>
                  </a:solidFill>
                  <a:effectLst/>
                  <a:latin typeface="Times New Roman" panose="02020603050405020304" pitchFamily="18" charset="0"/>
                  <a:ea typeface="Times New Roman" panose="02020603050405020304" pitchFamily="18" charset="0"/>
                </a:rPr>
                <a:t>Öğrencilerin, ürünleri ile TÜRK PATENT VE MARKA KURUMUNA patent, faydalı model </a:t>
              </a:r>
              <a:r>
                <a:rPr lang="tr-TR" sz="2400" i="1" dirty="0">
                  <a:solidFill>
                    <a:srgbClr val="FF0000"/>
                  </a:solidFill>
                  <a:effectLst/>
                  <a:latin typeface="Times New Roman" panose="02020603050405020304" pitchFamily="18" charset="0"/>
                  <a:ea typeface="Times New Roman" panose="02020603050405020304" pitchFamily="18" charset="0"/>
                </a:rPr>
                <a:t>tasarım tescili ve telif hakkı amaçlı başvurmaları ya da tescilletmeleri durumunda,</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 ilgili çalışmalar İl İzleme ve Değerlendirme Kurulunca </a:t>
              </a:r>
              <a:r>
                <a:rPr lang="tr-TR" sz="2400" i="1" dirty="0">
                  <a:solidFill>
                    <a:srgbClr val="FF0000"/>
                  </a:solidFill>
                  <a:effectLst/>
                  <a:latin typeface="Times New Roman" panose="02020603050405020304" pitchFamily="18" charset="0"/>
                  <a:ea typeface="Times New Roman" panose="02020603050405020304" pitchFamily="18" charset="0"/>
                </a:rPr>
                <a:t>BİGEP modülü üzerinden değerlendirilerek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ödüllendirilir.</a:t>
              </a:r>
              <a:endParaRPr lang="tr-TR" sz="40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33" name="Başlık">
              <a:extLst>
                <a:ext uri="{FF2B5EF4-FFF2-40B4-BE49-F238E27FC236}">
                  <a16:creationId xmlns:a16="http://schemas.microsoft.com/office/drawing/2014/main" id="{A7EDEA6B-16AA-4F98-86FA-FE5E0EC456F2}"/>
                </a:ext>
              </a:extLst>
            </p:cNvPr>
            <p:cNvSpPr txBox="1"/>
            <p:nvPr/>
          </p:nvSpPr>
          <p:spPr>
            <a:xfrm>
              <a:off x="1704684" y="1678639"/>
              <a:ext cx="2395917" cy="369332"/>
            </a:xfrm>
            <a:prstGeom prst="rect">
              <a:avLst/>
            </a:prstGeom>
            <a:noFill/>
          </p:spPr>
          <p:txBody>
            <a:bodyPr wrap="square" rtlCol="0">
              <a:spAutoFit/>
            </a:bodyPr>
            <a:lstStyle/>
            <a:p>
              <a:pPr algn="just"/>
              <a:endParaRPr lang="tr-TR" dirty="0">
                <a:solidFill>
                  <a:srgbClr val="404040"/>
                </a:solidFill>
                <a:latin typeface="Times New Roman" panose="02020603050405020304" pitchFamily="18" charset="0"/>
                <a:cs typeface="Times New Roman" panose="02020603050405020304" pitchFamily="18" charset="0"/>
              </a:endParaRPr>
            </a:p>
          </p:txBody>
        </p:sp>
      </p:grpSp>
      <p:sp>
        <p:nvSpPr>
          <p:cNvPr id="22" name="Metin kutusu 21"/>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43" name="Resim 42">
            <a:extLst>
              <a:ext uri="{FF2B5EF4-FFF2-40B4-BE49-F238E27FC236}">
                <a16:creationId xmlns:a16="http://schemas.microsoft.com/office/drawing/2014/main" id="{DA18E0B6-5F20-4CC7-BF1E-A9D6025652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44" name="Resim 43">
            <a:extLst>
              <a:ext uri="{FF2B5EF4-FFF2-40B4-BE49-F238E27FC236}">
                <a16:creationId xmlns:a16="http://schemas.microsoft.com/office/drawing/2014/main" id="{52F5FDE4-D676-4EF3-BA5C-7FD41AB364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45" name="Resim Yer Tutucusu 13">
            <a:extLst>
              <a:ext uri="{FF2B5EF4-FFF2-40B4-BE49-F238E27FC236}">
                <a16:creationId xmlns:a16="http://schemas.microsoft.com/office/drawing/2014/main" id="{535CF514-25EA-40B5-995C-01F8131C39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8" name="Metin Yer Tutucusu 28">
            <a:extLst>
              <a:ext uri="{FF2B5EF4-FFF2-40B4-BE49-F238E27FC236}">
                <a16:creationId xmlns:a16="http://schemas.microsoft.com/office/drawing/2014/main" id="{B3A4D1AA-4E5D-43E2-8462-91C1A8A4546E}"/>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b="1" dirty="0">
                <a:solidFill>
                  <a:schemeClr val="bg2">
                    <a:lumMod val="10000"/>
                  </a:schemeClr>
                </a:solidFill>
                <a:latin typeface="Times New Roman" panose="02020603050405020304" pitchFamily="18" charset="0"/>
                <a:cs typeface="Times New Roman" panose="02020603050405020304" pitchFamily="18" charset="0"/>
              </a:rPr>
              <a:t>YENİLİKÇİ EĞİTİM – ÖĞRETİM ORTAMLARI ve TYASARIM BECERİ ATÖLYELERİ ALANINDA ÖĞRENCİ ÖDÜLLENDİRMESİ</a:t>
            </a:r>
          </a:p>
        </p:txBody>
      </p:sp>
      <p:sp>
        <p:nvSpPr>
          <p:cNvPr id="16" name="Metin kutusu 15">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55/103</a:t>
            </a:r>
            <a:endParaRPr lang="tr-TR" dirty="0">
              <a:solidFill>
                <a:schemeClr val="bg1"/>
              </a:solidFill>
            </a:endParaRPr>
          </a:p>
        </p:txBody>
      </p:sp>
    </p:spTree>
    <p:extLst>
      <p:ext uri="{BB962C8B-B14F-4D97-AF65-F5344CB8AC3E}">
        <p14:creationId xmlns:p14="http://schemas.microsoft.com/office/powerpoint/2010/main" val="260582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anim calcmode="lin" valueType="num">
                                      <p:cBhvr>
                                        <p:cTn id="14" dur="500" fill="hold"/>
                                        <p:tgtEl>
                                          <p:spTgt spid="30"/>
                                        </p:tgtEl>
                                        <p:attrNameLst>
                                          <p:attrName>ppt_x</p:attrName>
                                        </p:attrNameLst>
                                      </p:cBhvr>
                                      <p:tavLst>
                                        <p:tav tm="0">
                                          <p:val>
                                            <p:strVal val="#ppt_x"/>
                                          </p:val>
                                        </p:tav>
                                        <p:tav tm="100000">
                                          <p:val>
                                            <p:strVal val="#ppt_x"/>
                                          </p:val>
                                        </p:tav>
                                      </p:tavLst>
                                    </p:anim>
                                    <p:anim calcmode="lin" valueType="num">
                                      <p:cBhvr>
                                        <p:cTn id="15"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7" name="Metin kutusu 6"/>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7" name="Resim 16">
            <a:extLst>
              <a:ext uri="{FF2B5EF4-FFF2-40B4-BE49-F238E27FC236}">
                <a16:creationId xmlns:a16="http://schemas.microsoft.com/office/drawing/2014/main" id="{6EEAEBEE-7F4C-464E-9B9E-8AEE54DE0B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8" name="Resim 17">
            <a:extLst>
              <a:ext uri="{FF2B5EF4-FFF2-40B4-BE49-F238E27FC236}">
                <a16:creationId xmlns:a16="http://schemas.microsoft.com/office/drawing/2014/main" id="{2AFDB656-0815-4A46-BBE7-15485F59CDB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9" name="Metin Yer Tutucusu 28">
            <a:extLst>
              <a:ext uri="{FF2B5EF4-FFF2-40B4-BE49-F238E27FC236}">
                <a16:creationId xmlns:a16="http://schemas.microsoft.com/office/drawing/2014/main" id="{75026A25-344A-4190-89FD-A2CA450CDC56}"/>
              </a:ext>
            </a:extLst>
          </p:cNvPr>
          <p:cNvSpPr txBox="1">
            <a:spLocks/>
          </p:cNvSpPr>
          <p:nvPr/>
        </p:nvSpPr>
        <p:spPr>
          <a:xfrm>
            <a:off x="1251353" y="778741"/>
            <a:ext cx="968929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000" b="1" dirty="0">
                <a:solidFill>
                  <a:schemeClr val="bg2">
                    <a:lumMod val="10000"/>
                  </a:schemeClr>
                </a:solidFill>
                <a:latin typeface="Times New Roman" panose="02020603050405020304" pitchFamily="18" charset="0"/>
                <a:cs typeface="Times New Roman" panose="02020603050405020304" pitchFamily="18" charset="0"/>
              </a:rPr>
              <a:t>ÖDÜLLENDİRME</a:t>
            </a:r>
          </a:p>
        </p:txBody>
      </p:sp>
      <p:pic>
        <p:nvPicPr>
          <p:cNvPr id="22" name="Resim Yer Tutucusu 13">
            <a:extLst>
              <a:ext uri="{FF2B5EF4-FFF2-40B4-BE49-F238E27FC236}">
                <a16:creationId xmlns:a16="http://schemas.microsoft.com/office/drawing/2014/main" id="{091500E5-0057-4301-B4FF-0F99119BAA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23" name="Metin Yer Tutucusu 28">
            <a:extLst>
              <a:ext uri="{FF2B5EF4-FFF2-40B4-BE49-F238E27FC236}">
                <a16:creationId xmlns:a16="http://schemas.microsoft.com/office/drawing/2014/main" id="{F9634B4B-E8CD-4851-9644-A055A8F5C571}"/>
              </a:ext>
            </a:extLst>
          </p:cNvPr>
          <p:cNvSpPr txBox="1">
            <a:spLocks/>
          </p:cNvSpPr>
          <p:nvPr/>
        </p:nvSpPr>
        <p:spPr>
          <a:xfrm>
            <a:off x="1160906" y="4313073"/>
            <a:ext cx="968929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dirty="0">
                <a:latin typeface="Times New Roman" panose="02020603050405020304" pitchFamily="18" charset="0"/>
                <a:cs typeface="Times New Roman" panose="02020603050405020304" pitchFamily="18" charset="0"/>
              </a:rPr>
              <a:t>YÖNETİCİ DÜZEYİNDE ÖDÜLLENDİRME</a:t>
            </a:r>
          </a:p>
          <a:p>
            <a:pPr>
              <a:lnSpc>
                <a:spcPct val="100000"/>
              </a:lnSpc>
            </a:pPr>
            <a:r>
              <a:rPr lang="tr-TR" sz="1600" i="1" dirty="0">
                <a:solidFill>
                  <a:schemeClr val="bg2">
                    <a:lumMod val="10000"/>
                  </a:schemeClr>
                </a:solidFill>
                <a:effectLst/>
                <a:latin typeface="Times New Roman" panose="02020603050405020304" pitchFamily="18" charset="0"/>
                <a:ea typeface="Calibri" panose="020F0502020204030204" pitchFamily="34" charset="0"/>
              </a:rPr>
              <a:t>Akademik alanda ödüllendirme</a:t>
            </a:r>
          </a:p>
          <a:p>
            <a:pPr>
              <a:lnSpc>
                <a:spcPct val="100000"/>
              </a:lnSpc>
            </a:pPr>
            <a:r>
              <a:rPr lang="tr-TR" sz="1600" i="1" dirty="0">
                <a:solidFill>
                  <a:schemeClr val="bg2">
                    <a:lumMod val="10000"/>
                  </a:schemeClr>
                </a:solidFill>
                <a:effectLst/>
                <a:latin typeface="Times New Roman" panose="02020603050405020304" pitchFamily="18" charset="0"/>
                <a:ea typeface="Calibri" panose="020F0502020204030204" pitchFamily="34" charset="0"/>
              </a:rPr>
              <a:t>Proje çalışmaları alanında ödüllendirme</a:t>
            </a:r>
          </a:p>
          <a:p>
            <a:pPr>
              <a:lnSpc>
                <a:spcPct val="100000"/>
              </a:lnSpc>
            </a:pPr>
            <a:r>
              <a:rPr lang="tr-TR" sz="1600" i="1" dirty="0">
                <a:solidFill>
                  <a:schemeClr val="bg2">
                    <a:lumMod val="10000"/>
                  </a:schemeClr>
                </a:solidFill>
                <a:effectLst/>
                <a:latin typeface="Times New Roman" panose="02020603050405020304" pitchFamily="18" charset="0"/>
                <a:ea typeface="Calibri" panose="020F0502020204030204" pitchFamily="34" charset="0"/>
              </a:rPr>
              <a:t>Sanatsal, sportif, kültürel ve sosyal alanlarda faaliyetler – yarışmalar alanında ödüllendirme</a:t>
            </a:r>
          </a:p>
          <a:p>
            <a:pPr>
              <a:lnSpc>
                <a:spcPct val="100000"/>
              </a:lnSpc>
            </a:pPr>
            <a:r>
              <a:rPr lang="tr-TR" sz="1600" i="1" dirty="0">
                <a:solidFill>
                  <a:schemeClr val="bg2">
                    <a:lumMod val="10000"/>
                  </a:schemeClr>
                </a:solidFill>
                <a:effectLst/>
                <a:latin typeface="Times New Roman" panose="02020603050405020304" pitchFamily="18" charset="0"/>
                <a:ea typeface="Calibri" panose="020F0502020204030204" pitchFamily="34" charset="0"/>
              </a:rPr>
              <a:t>Yenilikçi eğitim – öğretim ortamları ve Tasarım Beceri Atölyeleri alanında ödüllendirme </a:t>
            </a:r>
          </a:p>
          <a:p>
            <a:endParaRPr lang="tr-TR" sz="2800" dirty="0">
              <a:latin typeface="Times New Roman" panose="02020603050405020304" pitchFamily="18" charset="0"/>
              <a:cs typeface="Times New Roman" panose="02020603050405020304" pitchFamily="18" charset="0"/>
            </a:endParaRPr>
          </a:p>
          <a:p>
            <a:endParaRPr lang="tr-TR" sz="2800" dirty="0">
              <a:latin typeface="Times New Roman" panose="02020603050405020304" pitchFamily="18" charset="0"/>
              <a:cs typeface="Times New Roman" panose="02020603050405020304" pitchFamily="18" charset="0"/>
            </a:endParaRPr>
          </a:p>
        </p:txBody>
      </p:sp>
      <p:pic>
        <p:nvPicPr>
          <p:cNvPr id="12" name="Resim Yer Tutucusu 5">
            <a:extLst>
              <a:ext uri="{FF2B5EF4-FFF2-40B4-BE49-F238E27FC236}">
                <a16:creationId xmlns:a16="http://schemas.microsoft.com/office/drawing/2014/main" id="{8C417594-80C5-47C5-B0EB-371EDD497D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887" b="17860"/>
          <a:stretch/>
        </p:blipFill>
        <p:spPr>
          <a:xfrm>
            <a:off x="4564875" y="1552607"/>
            <a:ext cx="3062246" cy="2721710"/>
          </a:xfrm>
          <a:prstGeom prst="roundRect">
            <a:avLst>
              <a:gd name="adj" fmla="val 8594"/>
            </a:avLst>
          </a:prstGeom>
          <a:solidFill>
            <a:srgbClr val="FFFFFF">
              <a:shade val="85000"/>
            </a:srgbClr>
          </a:solidFill>
          <a:ln>
            <a:noFill/>
          </a:ln>
          <a:effectLst>
            <a:glow rad="63500">
              <a:schemeClr val="accent5">
                <a:satMod val="175000"/>
                <a:alpha val="40000"/>
              </a:schemeClr>
            </a:glow>
            <a:reflection blurRad="12700" stA="38000" endPos="28000" dist="5000" dir="5400000" sy="-100000" algn="bl" rotWithShape="0"/>
          </a:effectLst>
        </p:spPr>
      </p:pic>
      <p:sp>
        <p:nvSpPr>
          <p:cNvPr id="10" name="Metin kutusu 9">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56/103</a:t>
            </a:r>
            <a:endParaRPr lang="tr-TR" dirty="0">
              <a:solidFill>
                <a:schemeClr val="bg1"/>
              </a:solidFill>
            </a:endParaRPr>
          </a:p>
        </p:txBody>
      </p:sp>
    </p:spTree>
    <p:extLst>
      <p:ext uri="{BB962C8B-B14F-4D97-AF65-F5344CB8AC3E}">
        <p14:creationId xmlns:p14="http://schemas.microsoft.com/office/powerpoint/2010/main" val="36638758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grpSp>
        <p:nvGrpSpPr>
          <p:cNvPr id="24" name="Hizmet Grup 1">
            <a:extLst>
              <a:ext uri="{FF2B5EF4-FFF2-40B4-BE49-F238E27FC236}">
                <a16:creationId xmlns:a16="http://schemas.microsoft.com/office/drawing/2014/main" id="{C101EE22-7EB5-4693-97FE-6755F3873059}"/>
              </a:ext>
            </a:extLst>
          </p:cNvPr>
          <p:cNvGrpSpPr/>
          <p:nvPr/>
        </p:nvGrpSpPr>
        <p:grpSpPr>
          <a:xfrm>
            <a:off x="762000" y="1717371"/>
            <a:ext cx="10559769" cy="1785803"/>
            <a:chOff x="634088" y="1678639"/>
            <a:chExt cx="10777043" cy="1785803"/>
          </a:xfrm>
        </p:grpSpPr>
        <p:sp>
          <p:nvSpPr>
            <p:cNvPr id="25" name="Liste No">
              <a:extLst>
                <a:ext uri="{FF2B5EF4-FFF2-40B4-BE49-F238E27FC236}">
                  <a16:creationId xmlns:a16="http://schemas.microsoft.com/office/drawing/2014/main" id="{4AD92F2D-B9A5-4464-9436-94C9A46919A9}"/>
                </a:ext>
              </a:extLst>
            </p:cNvPr>
            <p:cNvSpPr txBox="1"/>
            <p:nvPr/>
          </p:nvSpPr>
          <p:spPr>
            <a:xfrm>
              <a:off x="634088" y="1904772"/>
              <a:ext cx="796158"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01</a:t>
              </a:r>
            </a:p>
          </p:txBody>
        </p:sp>
        <p:sp>
          <p:nvSpPr>
            <p:cNvPr id="26" name="Metin">
              <a:extLst>
                <a:ext uri="{FF2B5EF4-FFF2-40B4-BE49-F238E27FC236}">
                  <a16:creationId xmlns:a16="http://schemas.microsoft.com/office/drawing/2014/main" id="{7A5C5B44-BFC7-433F-886E-1D151D987823}"/>
                </a:ext>
              </a:extLst>
            </p:cNvPr>
            <p:cNvSpPr txBox="1"/>
            <p:nvPr/>
          </p:nvSpPr>
          <p:spPr>
            <a:xfrm>
              <a:off x="1427959" y="1894782"/>
              <a:ext cx="9983172" cy="1569660"/>
            </a:xfrm>
            <a:prstGeom prst="rect">
              <a:avLst/>
            </a:prstGeom>
            <a:noFill/>
          </p:spPr>
          <p:txBody>
            <a:bodyPr wrap="square" rtlCol="0">
              <a:spAutoFit/>
            </a:bodyPr>
            <a:lstStyle/>
            <a:p>
              <a:pPr lvl="0" algn="just"/>
              <a:r>
                <a:rPr lang="tr-TR" sz="2400" dirty="0">
                  <a:solidFill>
                    <a:schemeClr val="bg2">
                      <a:lumMod val="10000"/>
                    </a:schemeClr>
                  </a:solidFill>
                  <a:effectLst/>
                  <a:latin typeface="Times New Roman" panose="02020603050405020304" pitchFamily="18" charset="0"/>
                  <a:ea typeface="Times New Roman" panose="02020603050405020304" pitchFamily="18" charset="0"/>
                </a:rPr>
                <a:t>Ortaokul ve liselerde bir önceki yılın merkezi sınav sonuçları ve mevcut yılın merkezi </a:t>
              </a:r>
              <a:r>
                <a:rPr lang="tr-TR" sz="2400" dirty="0">
                  <a:solidFill>
                    <a:srgbClr val="FF0000"/>
                  </a:solidFill>
                  <a:effectLst/>
                  <a:latin typeface="Times New Roman" panose="02020603050405020304" pitchFamily="18" charset="0"/>
                  <a:ea typeface="Times New Roman" panose="02020603050405020304" pitchFamily="18" charset="0"/>
                </a:rPr>
                <a:t>sınav sonuçları karşılaştırılarak,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ilerleme</a:t>
              </a:r>
              <a:r>
                <a:rPr lang="tr-TR" sz="2400" spc="-4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kaydeden</a:t>
              </a:r>
              <a:r>
                <a:rPr lang="tr-TR" sz="2400" spc="-6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okulların</a:t>
              </a:r>
              <a:r>
                <a:rPr lang="tr-TR" sz="2400" spc="-5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yöneticilerine (</a:t>
              </a:r>
              <a:r>
                <a:rPr lang="tr-TR" sz="2400" i="1" dirty="0">
                  <a:solidFill>
                    <a:srgbClr val="FF0000"/>
                  </a:solidFill>
                  <a:effectLst/>
                  <a:latin typeface="Times New Roman" panose="02020603050405020304" pitchFamily="18" charset="0"/>
                  <a:ea typeface="Times New Roman" panose="02020603050405020304" pitchFamily="18" charset="0"/>
                </a:rPr>
                <a:t>okul</a:t>
              </a:r>
              <a:r>
                <a:rPr lang="tr-TR" sz="2400" i="1" spc="-45" dirty="0">
                  <a:solidFill>
                    <a:srgbClr val="FF0000"/>
                  </a:solidFill>
                  <a:effectLst/>
                  <a:latin typeface="Times New Roman" panose="02020603050405020304" pitchFamily="18" charset="0"/>
                  <a:ea typeface="Times New Roman" panose="02020603050405020304" pitchFamily="18" charset="0"/>
                </a:rPr>
                <a:t> </a:t>
              </a:r>
              <a:r>
                <a:rPr lang="tr-TR" sz="2400" i="1" dirty="0">
                  <a:solidFill>
                    <a:srgbClr val="FF0000"/>
                  </a:solidFill>
                  <a:effectLst/>
                  <a:latin typeface="Times New Roman" panose="02020603050405020304" pitchFamily="18" charset="0"/>
                  <a:ea typeface="Times New Roman" panose="02020603050405020304" pitchFamily="18" charset="0"/>
                </a:rPr>
                <a:t>müdürü</a:t>
              </a:r>
              <a:r>
                <a:rPr lang="tr-TR" sz="2400" i="1" spc="-60" dirty="0">
                  <a:solidFill>
                    <a:srgbClr val="FF0000"/>
                  </a:solidFill>
                  <a:effectLst/>
                  <a:latin typeface="Times New Roman" panose="02020603050405020304" pitchFamily="18" charset="0"/>
                  <a:ea typeface="Times New Roman" panose="02020603050405020304" pitchFamily="18" charset="0"/>
                </a:rPr>
                <a:t> </a:t>
              </a:r>
              <a:r>
                <a:rPr lang="tr-TR" sz="2400" i="1" dirty="0">
                  <a:solidFill>
                    <a:srgbClr val="FF0000"/>
                  </a:solidFill>
                  <a:effectLst/>
                  <a:latin typeface="Times New Roman" panose="02020603050405020304" pitchFamily="18" charset="0"/>
                  <a:ea typeface="Times New Roman" panose="02020603050405020304" pitchFamily="18" charset="0"/>
                </a:rPr>
                <a:t>ve</a:t>
              </a:r>
              <a:r>
                <a:rPr lang="tr-TR" sz="2400" i="1" spc="-40" dirty="0">
                  <a:solidFill>
                    <a:srgbClr val="FF0000"/>
                  </a:solidFill>
                  <a:effectLst/>
                  <a:latin typeface="Times New Roman" panose="02020603050405020304" pitchFamily="18" charset="0"/>
                  <a:ea typeface="Times New Roman" panose="02020603050405020304" pitchFamily="18" charset="0"/>
                </a:rPr>
                <a:t> </a:t>
              </a:r>
              <a:r>
                <a:rPr lang="tr-TR" sz="2400" i="1" dirty="0">
                  <a:solidFill>
                    <a:srgbClr val="FF0000"/>
                  </a:solidFill>
                  <a:effectLst/>
                  <a:latin typeface="Times New Roman" panose="02020603050405020304" pitchFamily="18" charset="0"/>
                  <a:ea typeface="Times New Roman" panose="02020603050405020304" pitchFamily="18" charset="0"/>
                </a:rPr>
                <a:t>sorumlu</a:t>
              </a:r>
              <a:r>
                <a:rPr lang="tr-TR" sz="2400" i="1" spc="-50" dirty="0">
                  <a:solidFill>
                    <a:srgbClr val="FF0000"/>
                  </a:solidFill>
                  <a:effectLst/>
                  <a:latin typeface="Times New Roman" panose="02020603050405020304" pitchFamily="18" charset="0"/>
                  <a:ea typeface="Times New Roman" panose="02020603050405020304" pitchFamily="18" charset="0"/>
                </a:rPr>
                <a:t> </a:t>
              </a:r>
              <a:r>
                <a:rPr lang="tr-TR" sz="2400" i="1" dirty="0">
                  <a:solidFill>
                    <a:srgbClr val="FF0000"/>
                  </a:solidFill>
                  <a:effectLst/>
                  <a:latin typeface="Times New Roman" panose="02020603050405020304" pitchFamily="18" charset="0"/>
                  <a:ea typeface="Times New Roman" panose="02020603050405020304" pitchFamily="18" charset="0"/>
                </a:rPr>
                <a:t>müdür</a:t>
              </a:r>
              <a:r>
                <a:rPr lang="tr-TR" sz="2400" i="1" spc="-40" dirty="0">
                  <a:solidFill>
                    <a:srgbClr val="FF0000"/>
                  </a:solidFill>
                  <a:effectLst/>
                  <a:latin typeface="Times New Roman" panose="02020603050405020304" pitchFamily="18" charset="0"/>
                  <a:ea typeface="Times New Roman" panose="02020603050405020304" pitchFamily="18" charset="0"/>
                </a:rPr>
                <a:t> </a:t>
              </a:r>
              <a:r>
                <a:rPr lang="tr-TR" sz="2400" i="1" dirty="0">
                  <a:solidFill>
                    <a:srgbClr val="FF0000"/>
                  </a:solidFill>
                  <a:effectLst/>
                  <a:latin typeface="Times New Roman" panose="02020603050405020304" pitchFamily="18" charset="0"/>
                  <a:ea typeface="Times New Roman" panose="02020603050405020304" pitchFamily="18" charset="0"/>
                </a:rPr>
                <a:t>yardımcısı</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 Valilik ve Kaymakamlık tarafından “Başarı Belgesi”</a:t>
              </a:r>
              <a:r>
                <a:rPr lang="tr-TR" sz="2400" spc="-1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verilir.</a:t>
              </a:r>
              <a:endParaRPr lang="tr-TR" sz="48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27" name="Başlık">
              <a:extLst>
                <a:ext uri="{FF2B5EF4-FFF2-40B4-BE49-F238E27FC236}">
                  <a16:creationId xmlns:a16="http://schemas.microsoft.com/office/drawing/2014/main" id="{A7EDEA6B-16AA-4F98-86FA-FE5E0EC456F2}"/>
                </a:ext>
              </a:extLst>
            </p:cNvPr>
            <p:cNvSpPr txBox="1"/>
            <p:nvPr/>
          </p:nvSpPr>
          <p:spPr>
            <a:xfrm>
              <a:off x="1704684" y="1678639"/>
              <a:ext cx="2395917" cy="369332"/>
            </a:xfrm>
            <a:prstGeom prst="rect">
              <a:avLst/>
            </a:prstGeom>
            <a:noFill/>
          </p:spPr>
          <p:txBody>
            <a:bodyPr wrap="square" rtlCol="0">
              <a:spAutoFit/>
            </a:bodyPr>
            <a:lstStyle/>
            <a:p>
              <a:pPr algn="just"/>
              <a:endParaRPr lang="tr-TR" dirty="0">
                <a:solidFill>
                  <a:srgbClr val="404040"/>
                </a:solidFill>
                <a:latin typeface="Times New Roman" panose="02020603050405020304" pitchFamily="18" charset="0"/>
                <a:cs typeface="Times New Roman" panose="02020603050405020304" pitchFamily="18" charset="0"/>
              </a:endParaRPr>
            </a:p>
          </p:txBody>
        </p:sp>
      </p:grpSp>
      <p:grpSp>
        <p:nvGrpSpPr>
          <p:cNvPr id="30" name="Hizmet Grup 1">
            <a:extLst>
              <a:ext uri="{FF2B5EF4-FFF2-40B4-BE49-F238E27FC236}">
                <a16:creationId xmlns:a16="http://schemas.microsoft.com/office/drawing/2014/main" id="{C101EE22-7EB5-4693-97FE-6755F3873059}"/>
              </a:ext>
            </a:extLst>
          </p:cNvPr>
          <p:cNvGrpSpPr/>
          <p:nvPr/>
        </p:nvGrpSpPr>
        <p:grpSpPr>
          <a:xfrm>
            <a:off x="762000" y="4016074"/>
            <a:ext cx="10559768" cy="1287759"/>
            <a:chOff x="631801" y="1678639"/>
            <a:chExt cx="10779329" cy="1287759"/>
          </a:xfrm>
        </p:grpSpPr>
        <p:sp>
          <p:nvSpPr>
            <p:cNvPr id="31" name="Liste No">
              <a:extLst>
                <a:ext uri="{FF2B5EF4-FFF2-40B4-BE49-F238E27FC236}">
                  <a16:creationId xmlns:a16="http://schemas.microsoft.com/office/drawing/2014/main" id="{4AD92F2D-B9A5-4464-9436-94C9A46919A9}"/>
                </a:ext>
              </a:extLst>
            </p:cNvPr>
            <p:cNvSpPr txBox="1"/>
            <p:nvPr/>
          </p:nvSpPr>
          <p:spPr>
            <a:xfrm>
              <a:off x="631801" y="1737765"/>
              <a:ext cx="1148863"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02</a:t>
              </a:r>
            </a:p>
          </p:txBody>
        </p:sp>
        <p:sp>
          <p:nvSpPr>
            <p:cNvPr id="32" name="Metin">
              <a:extLst>
                <a:ext uri="{FF2B5EF4-FFF2-40B4-BE49-F238E27FC236}">
                  <a16:creationId xmlns:a16="http://schemas.microsoft.com/office/drawing/2014/main" id="{7A5C5B44-BFC7-433F-886E-1D151D987823}"/>
                </a:ext>
              </a:extLst>
            </p:cNvPr>
            <p:cNvSpPr txBox="1"/>
            <p:nvPr/>
          </p:nvSpPr>
          <p:spPr>
            <a:xfrm>
              <a:off x="1427958" y="1766069"/>
              <a:ext cx="9983172" cy="1200329"/>
            </a:xfrm>
            <a:prstGeom prst="rect">
              <a:avLst/>
            </a:prstGeom>
            <a:noFill/>
          </p:spPr>
          <p:txBody>
            <a:bodyPr wrap="square" rtlCol="0">
              <a:spAutoFit/>
            </a:bodyPr>
            <a:lstStyle/>
            <a:p>
              <a:pPr lvl="0" algn="just"/>
              <a:r>
                <a:rPr lang="tr-TR" sz="2400" dirty="0">
                  <a:solidFill>
                    <a:schemeClr val="bg2">
                      <a:lumMod val="10000"/>
                    </a:schemeClr>
                  </a:solidFill>
                  <a:effectLst/>
                  <a:latin typeface="Times New Roman" panose="02020603050405020304" pitchFamily="18" charset="0"/>
                  <a:ea typeface="Times New Roman" panose="02020603050405020304" pitchFamily="18" charset="0"/>
                </a:rPr>
                <a:t>İl</a:t>
              </a:r>
              <a:r>
                <a:rPr lang="tr-TR" sz="2400" spc="-5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genelinde</a:t>
              </a:r>
              <a:r>
                <a:rPr lang="tr-TR" sz="2400" spc="-3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yapılan</a:t>
              </a:r>
              <a:r>
                <a:rPr lang="tr-TR" sz="2400" spc="-5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izleme</a:t>
              </a:r>
              <a:r>
                <a:rPr lang="tr-TR" sz="2400" spc="-4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ve</a:t>
              </a:r>
              <a:r>
                <a:rPr lang="tr-TR" sz="2400" spc="-4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değerlendirme</a:t>
              </a:r>
              <a:r>
                <a:rPr lang="tr-TR" sz="2400" spc="-4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sınavları</a:t>
              </a:r>
              <a:r>
                <a:rPr lang="tr-TR" sz="2400" spc="-4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sonucunda</a:t>
              </a:r>
              <a:r>
                <a:rPr lang="tr-TR" sz="2400" spc="-5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rgbClr val="FF0000"/>
                  </a:solidFill>
                  <a:effectLst/>
                  <a:latin typeface="Times New Roman" panose="02020603050405020304" pitchFamily="18" charset="0"/>
                  <a:ea typeface="Times New Roman" panose="02020603050405020304" pitchFamily="18" charset="0"/>
                </a:rPr>
                <a:t>bir</a:t>
              </a:r>
              <a:r>
                <a:rPr lang="tr-TR" sz="2400" spc="-40" dirty="0">
                  <a:solidFill>
                    <a:srgbClr val="FF0000"/>
                  </a:solidFill>
                  <a:effectLst/>
                  <a:latin typeface="Times New Roman" panose="02020603050405020304" pitchFamily="18" charset="0"/>
                  <a:ea typeface="Times New Roman" panose="02020603050405020304" pitchFamily="18" charset="0"/>
                </a:rPr>
                <a:t> </a:t>
              </a:r>
              <a:r>
                <a:rPr lang="tr-TR" sz="2400" dirty="0">
                  <a:solidFill>
                    <a:srgbClr val="FF0000"/>
                  </a:solidFill>
                  <a:effectLst/>
                  <a:latin typeface="Times New Roman" panose="02020603050405020304" pitchFamily="18" charset="0"/>
                  <a:ea typeface="Times New Roman" panose="02020603050405020304" pitchFamily="18" charset="0"/>
                </a:rPr>
                <a:t>önceki</a:t>
              </a:r>
              <a:r>
                <a:rPr lang="tr-TR" sz="2400" spc="-45" dirty="0">
                  <a:solidFill>
                    <a:srgbClr val="FF0000"/>
                  </a:solidFill>
                  <a:effectLst/>
                  <a:latin typeface="Times New Roman" panose="02020603050405020304" pitchFamily="18" charset="0"/>
                  <a:ea typeface="Times New Roman" panose="02020603050405020304" pitchFamily="18" charset="0"/>
                </a:rPr>
                <a:t> </a:t>
              </a:r>
              <a:r>
                <a:rPr lang="tr-TR" sz="2400" dirty="0">
                  <a:solidFill>
                    <a:srgbClr val="FF0000"/>
                  </a:solidFill>
                  <a:effectLst/>
                  <a:latin typeface="Times New Roman" panose="02020603050405020304" pitchFamily="18" charset="0"/>
                  <a:ea typeface="Times New Roman" panose="02020603050405020304" pitchFamily="18" charset="0"/>
                </a:rPr>
                <a:t>sınav</a:t>
              </a:r>
              <a:r>
                <a:rPr lang="tr-TR" sz="2400" spc="-50" dirty="0">
                  <a:solidFill>
                    <a:srgbClr val="FF0000"/>
                  </a:solidFill>
                  <a:effectLst/>
                  <a:latin typeface="Times New Roman" panose="02020603050405020304" pitchFamily="18" charset="0"/>
                  <a:ea typeface="Times New Roman" panose="02020603050405020304" pitchFamily="18" charset="0"/>
                </a:rPr>
                <a:t> </a:t>
              </a:r>
              <a:r>
                <a:rPr lang="tr-TR" sz="2400" dirty="0">
                  <a:solidFill>
                    <a:srgbClr val="FF0000"/>
                  </a:solidFill>
                  <a:effectLst/>
                  <a:latin typeface="Times New Roman" panose="02020603050405020304" pitchFamily="18" charset="0"/>
                  <a:ea typeface="Times New Roman" panose="02020603050405020304" pitchFamily="18" charset="0"/>
                </a:rPr>
                <a:t>sonucuna</a:t>
              </a:r>
              <a:r>
                <a:rPr lang="tr-TR" sz="2400" spc="-45" dirty="0">
                  <a:solidFill>
                    <a:srgbClr val="FF0000"/>
                  </a:solidFill>
                  <a:effectLst/>
                  <a:latin typeface="Times New Roman" panose="02020603050405020304" pitchFamily="18" charset="0"/>
                  <a:ea typeface="Times New Roman" panose="02020603050405020304" pitchFamily="18" charset="0"/>
                </a:rPr>
                <a:t> </a:t>
              </a:r>
              <a:r>
                <a:rPr lang="tr-TR" sz="2400" dirty="0">
                  <a:solidFill>
                    <a:srgbClr val="FF0000"/>
                  </a:solidFill>
                  <a:effectLst/>
                  <a:latin typeface="Times New Roman" panose="02020603050405020304" pitchFamily="18" charset="0"/>
                  <a:ea typeface="Times New Roman" panose="02020603050405020304" pitchFamily="18" charset="0"/>
                </a:rPr>
                <a:t>göre</a:t>
              </a:r>
              <a:r>
                <a:rPr lang="tr-TR" sz="2400" spc="-4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başarı gösteren okul müdürlüklerine İlçe Proje Yürütme Kurulu tarafından ödüllendirme yapılır.</a:t>
              </a:r>
              <a:endParaRPr lang="tr-TR" sz="48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33" name="Başlık">
              <a:extLst>
                <a:ext uri="{FF2B5EF4-FFF2-40B4-BE49-F238E27FC236}">
                  <a16:creationId xmlns:a16="http://schemas.microsoft.com/office/drawing/2014/main" id="{A7EDEA6B-16AA-4F98-86FA-FE5E0EC456F2}"/>
                </a:ext>
              </a:extLst>
            </p:cNvPr>
            <p:cNvSpPr txBox="1"/>
            <p:nvPr/>
          </p:nvSpPr>
          <p:spPr>
            <a:xfrm>
              <a:off x="1704684" y="1678639"/>
              <a:ext cx="2395917" cy="369332"/>
            </a:xfrm>
            <a:prstGeom prst="rect">
              <a:avLst/>
            </a:prstGeom>
            <a:noFill/>
          </p:spPr>
          <p:txBody>
            <a:bodyPr wrap="square" rtlCol="0">
              <a:spAutoFit/>
            </a:bodyPr>
            <a:lstStyle/>
            <a:p>
              <a:pPr algn="just"/>
              <a:endParaRPr lang="tr-TR" dirty="0">
                <a:solidFill>
                  <a:srgbClr val="404040"/>
                </a:solidFill>
                <a:latin typeface="Times New Roman" panose="02020603050405020304" pitchFamily="18" charset="0"/>
                <a:cs typeface="Times New Roman" panose="02020603050405020304" pitchFamily="18" charset="0"/>
              </a:endParaRPr>
            </a:p>
          </p:txBody>
        </p:sp>
      </p:grpSp>
      <p:sp>
        <p:nvSpPr>
          <p:cNvPr id="22" name="Metin kutusu 21"/>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43" name="Resim 42">
            <a:extLst>
              <a:ext uri="{FF2B5EF4-FFF2-40B4-BE49-F238E27FC236}">
                <a16:creationId xmlns:a16="http://schemas.microsoft.com/office/drawing/2014/main" id="{DA18E0B6-5F20-4CC7-BF1E-A9D6025652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44" name="Resim 43">
            <a:extLst>
              <a:ext uri="{FF2B5EF4-FFF2-40B4-BE49-F238E27FC236}">
                <a16:creationId xmlns:a16="http://schemas.microsoft.com/office/drawing/2014/main" id="{52F5FDE4-D676-4EF3-BA5C-7FD41AB364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45" name="Resim Yer Tutucusu 13">
            <a:extLst>
              <a:ext uri="{FF2B5EF4-FFF2-40B4-BE49-F238E27FC236}">
                <a16:creationId xmlns:a16="http://schemas.microsoft.com/office/drawing/2014/main" id="{535CF514-25EA-40B5-995C-01F8131C39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7" name="Metin Yer Tutucusu 28">
            <a:extLst>
              <a:ext uri="{FF2B5EF4-FFF2-40B4-BE49-F238E27FC236}">
                <a16:creationId xmlns:a16="http://schemas.microsoft.com/office/drawing/2014/main" id="{EE9D5417-36BE-4010-A90D-109A878E5009}"/>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dirty="0">
                <a:solidFill>
                  <a:schemeClr val="bg2">
                    <a:lumMod val="10000"/>
                  </a:schemeClr>
                </a:solidFill>
                <a:latin typeface="Times New Roman" panose="02020603050405020304" pitchFamily="18" charset="0"/>
                <a:cs typeface="Times New Roman" panose="02020603050405020304" pitchFamily="18" charset="0"/>
              </a:rPr>
              <a:t>AKADEMİK ALANDA YÖNETİCİ ÖDÜLLENDİRMESİ</a:t>
            </a:r>
          </a:p>
        </p:txBody>
      </p:sp>
      <p:sp>
        <p:nvSpPr>
          <p:cNvPr id="16" name="Metin kutusu 15">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57/103</a:t>
            </a:r>
            <a:endParaRPr lang="tr-TR" dirty="0">
              <a:solidFill>
                <a:schemeClr val="bg1"/>
              </a:solidFill>
            </a:endParaRPr>
          </a:p>
        </p:txBody>
      </p:sp>
    </p:spTree>
    <p:extLst>
      <p:ext uri="{BB962C8B-B14F-4D97-AF65-F5344CB8AC3E}">
        <p14:creationId xmlns:p14="http://schemas.microsoft.com/office/powerpoint/2010/main" val="316963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anim calcmode="lin" valueType="num">
                                      <p:cBhvr>
                                        <p:cTn id="14" dur="500" fill="hold"/>
                                        <p:tgtEl>
                                          <p:spTgt spid="30"/>
                                        </p:tgtEl>
                                        <p:attrNameLst>
                                          <p:attrName>ppt_x</p:attrName>
                                        </p:attrNameLst>
                                      </p:cBhvr>
                                      <p:tavLst>
                                        <p:tav tm="0">
                                          <p:val>
                                            <p:strVal val="#ppt_x"/>
                                          </p:val>
                                        </p:tav>
                                        <p:tav tm="100000">
                                          <p:val>
                                            <p:strVal val="#ppt_x"/>
                                          </p:val>
                                        </p:tav>
                                      </p:tavLst>
                                    </p:anim>
                                    <p:anim calcmode="lin" valueType="num">
                                      <p:cBhvr>
                                        <p:cTn id="15"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grpSp>
        <p:nvGrpSpPr>
          <p:cNvPr id="24" name="Hizmet Grup 1">
            <a:extLst>
              <a:ext uri="{FF2B5EF4-FFF2-40B4-BE49-F238E27FC236}">
                <a16:creationId xmlns:a16="http://schemas.microsoft.com/office/drawing/2014/main" id="{C101EE22-7EB5-4693-97FE-6755F3873059}"/>
              </a:ext>
            </a:extLst>
          </p:cNvPr>
          <p:cNvGrpSpPr/>
          <p:nvPr/>
        </p:nvGrpSpPr>
        <p:grpSpPr>
          <a:xfrm>
            <a:off x="441077" y="1929608"/>
            <a:ext cx="10779330" cy="1170251"/>
            <a:chOff x="631801" y="1678639"/>
            <a:chExt cx="10779330" cy="1170251"/>
          </a:xfrm>
        </p:grpSpPr>
        <p:sp>
          <p:nvSpPr>
            <p:cNvPr id="25" name="Liste No">
              <a:extLst>
                <a:ext uri="{FF2B5EF4-FFF2-40B4-BE49-F238E27FC236}">
                  <a16:creationId xmlns:a16="http://schemas.microsoft.com/office/drawing/2014/main" id="{4AD92F2D-B9A5-4464-9436-94C9A46919A9}"/>
                </a:ext>
              </a:extLst>
            </p:cNvPr>
            <p:cNvSpPr txBox="1"/>
            <p:nvPr/>
          </p:nvSpPr>
          <p:spPr>
            <a:xfrm>
              <a:off x="631801" y="2141004"/>
              <a:ext cx="796158"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01</a:t>
              </a:r>
            </a:p>
          </p:txBody>
        </p:sp>
        <p:sp>
          <p:nvSpPr>
            <p:cNvPr id="26" name="Metin">
              <a:extLst>
                <a:ext uri="{FF2B5EF4-FFF2-40B4-BE49-F238E27FC236}">
                  <a16:creationId xmlns:a16="http://schemas.microsoft.com/office/drawing/2014/main" id="{7A5C5B44-BFC7-433F-886E-1D151D987823}"/>
                </a:ext>
              </a:extLst>
            </p:cNvPr>
            <p:cNvSpPr txBox="1"/>
            <p:nvPr/>
          </p:nvSpPr>
          <p:spPr>
            <a:xfrm>
              <a:off x="1427959" y="2296263"/>
              <a:ext cx="9983172" cy="461665"/>
            </a:xfrm>
            <a:prstGeom prst="rect">
              <a:avLst/>
            </a:prstGeom>
            <a:noFill/>
          </p:spPr>
          <p:txBody>
            <a:bodyPr wrap="square" rtlCol="0">
              <a:spAutoFit/>
            </a:bodyPr>
            <a:lstStyle/>
            <a:p>
              <a:pPr lvl="0" algn="just"/>
              <a:r>
                <a:rPr lang="tr-TR" sz="2400" dirty="0">
                  <a:solidFill>
                    <a:schemeClr val="bg2">
                      <a:lumMod val="10000"/>
                    </a:schemeClr>
                  </a:solidFill>
                  <a:effectLst/>
                  <a:latin typeface="Times New Roman" panose="02020603050405020304" pitchFamily="18" charset="0"/>
                  <a:ea typeface="Times New Roman" panose="02020603050405020304" pitchFamily="18" charset="0"/>
                </a:rPr>
                <a:t>AB Projeleri (ERASMUS, e-</a:t>
              </a:r>
              <a:r>
                <a:rPr lang="tr-TR" sz="2400" dirty="0" err="1">
                  <a:solidFill>
                    <a:schemeClr val="bg2">
                      <a:lumMod val="10000"/>
                    </a:schemeClr>
                  </a:solidFill>
                  <a:effectLst/>
                  <a:latin typeface="Times New Roman" panose="02020603050405020304" pitchFamily="18" charset="0"/>
                  <a:ea typeface="Times New Roman" panose="02020603050405020304" pitchFamily="18" charset="0"/>
                </a:rPr>
                <a:t>Twining</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 ve diğer yurt dışı</a:t>
              </a:r>
              <a:r>
                <a:rPr lang="tr-TR" sz="2400" spc="2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fonları)</a:t>
              </a:r>
              <a:endParaRPr lang="tr-TR" sz="60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27" name="Başlık">
              <a:extLst>
                <a:ext uri="{FF2B5EF4-FFF2-40B4-BE49-F238E27FC236}">
                  <a16:creationId xmlns:a16="http://schemas.microsoft.com/office/drawing/2014/main" id="{A7EDEA6B-16AA-4F98-86FA-FE5E0EC456F2}"/>
                </a:ext>
              </a:extLst>
            </p:cNvPr>
            <p:cNvSpPr txBox="1"/>
            <p:nvPr/>
          </p:nvSpPr>
          <p:spPr>
            <a:xfrm>
              <a:off x="1704684" y="1678639"/>
              <a:ext cx="2395917" cy="369332"/>
            </a:xfrm>
            <a:prstGeom prst="rect">
              <a:avLst/>
            </a:prstGeom>
            <a:noFill/>
          </p:spPr>
          <p:txBody>
            <a:bodyPr wrap="square" rtlCol="0">
              <a:spAutoFit/>
            </a:bodyPr>
            <a:lstStyle/>
            <a:p>
              <a:pPr algn="just"/>
              <a:endParaRPr lang="tr-TR" dirty="0">
                <a:solidFill>
                  <a:srgbClr val="404040"/>
                </a:solidFill>
                <a:latin typeface="Times New Roman" panose="02020603050405020304" pitchFamily="18" charset="0"/>
                <a:cs typeface="Times New Roman" panose="02020603050405020304" pitchFamily="18" charset="0"/>
              </a:endParaRPr>
            </a:p>
          </p:txBody>
        </p:sp>
      </p:grpSp>
      <p:grpSp>
        <p:nvGrpSpPr>
          <p:cNvPr id="30" name="Hizmet Grup 1">
            <a:extLst>
              <a:ext uri="{FF2B5EF4-FFF2-40B4-BE49-F238E27FC236}">
                <a16:creationId xmlns:a16="http://schemas.microsoft.com/office/drawing/2014/main" id="{C101EE22-7EB5-4693-97FE-6755F3873059}"/>
              </a:ext>
            </a:extLst>
          </p:cNvPr>
          <p:cNvGrpSpPr/>
          <p:nvPr/>
        </p:nvGrpSpPr>
        <p:grpSpPr>
          <a:xfrm>
            <a:off x="821092" y="2972823"/>
            <a:ext cx="9983172" cy="2395754"/>
            <a:chOff x="1427958" y="1678639"/>
            <a:chExt cx="9983172" cy="2395754"/>
          </a:xfrm>
        </p:grpSpPr>
        <p:sp>
          <p:nvSpPr>
            <p:cNvPr id="32" name="Metin">
              <a:extLst>
                <a:ext uri="{FF2B5EF4-FFF2-40B4-BE49-F238E27FC236}">
                  <a16:creationId xmlns:a16="http://schemas.microsoft.com/office/drawing/2014/main" id="{7A5C5B44-BFC7-433F-886E-1D151D987823}"/>
                </a:ext>
              </a:extLst>
            </p:cNvPr>
            <p:cNvSpPr txBox="1"/>
            <p:nvPr/>
          </p:nvSpPr>
          <p:spPr>
            <a:xfrm>
              <a:off x="1427958" y="1766069"/>
              <a:ext cx="9983172" cy="2308324"/>
            </a:xfrm>
            <a:prstGeom prst="rect">
              <a:avLst/>
            </a:prstGeom>
            <a:noFill/>
          </p:spPr>
          <p:txBody>
            <a:bodyPr wrap="square" rtlCol="0">
              <a:spAutoFit/>
            </a:bodyPr>
            <a:lstStyle/>
            <a:p>
              <a:pPr lvl="0" algn="just"/>
              <a:r>
                <a:rPr lang="tr-TR" sz="2400" dirty="0">
                  <a:solidFill>
                    <a:srgbClr val="FF0000"/>
                  </a:solidFill>
                  <a:effectLst/>
                  <a:latin typeface="Times New Roman" panose="02020603050405020304" pitchFamily="18" charset="0"/>
                  <a:ea typeface="Times New Roman" panose="02020603050405020304" pitchFamily="18" charset="0"/>
                </a:rPr>
                <a:t>2204-A</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 Lise Öğrencileri Araştırma Projeleri Yarışması, </a:t>
              </a:r>
              <a:r>
                <a:rPr lang="tr-TR" sz="2400" dirty="0">
                  <a:solidFill>
                    <a:srgbClr val="FF0000"/>
                  </a:solidFill>
                  <a:effectLst/>
                  <a:latin typeface="Times New Roman" panose="02020603050405020304" pitchFamily="18" charset="0"/>
                  <a:ea typeface="Times New Roman" panose="02020603050405020304" pitchFamily="18" charset="0"/>
                </a:rPr>
                <a:t>2204-B</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 Ortaokul Öğrencileri Araştırma Projeleri Yarışması, </a:t>
              </a:r>
              <a:r>
                <a:rPr lang="tr-TR" sz="2400" dirty="0">
                  <a:solidFill>
                    <a:srgbClr val="FF0000"/>
                  </a:solidFill>
                  <a:effectLst/>
                  <a:latin typeface="Times New Roman" panose="02020603050405020304" pitchFamily="18" charset="0"/>
                  <a:ea typeface="Times New Roman" panose="02020603050405020304" pitchFamily="18" charset="0"/>
                </a:rPr>
                <a:t>2204-C</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 Lise Öğrencileri Kutup Araştırma Projeleri, Lise Öğrencileri </a:t>
              </a:r>
              <a:r>
                <a:rPr lang="tr-TR" sz="2400" i="1" dirty="0">
                  <a:solidFill>
                    <a:srgbClr val="FF0000"/>
                  </a:solidFill>
                  <a:effectLst/>
                  <a:latin typeface="Times New Roman" panose="02020603050405020304" pitchFamily="18" charset="0"/>
                  <a:ea typeface="Times New Roman" panose="02020603050405020304" pitchFamily="18" charset="0"/>
                </a:rPr>
                <a:t>Enerji Verimliliği Proje Yarışması</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 Liseler Arası </a:t>
              </a:r>
              <a:r>
                <a:rPr lang="tr-TR" sz="2400" i="1" dirty="0">
                  <a:solidFill>
                    <a:srgbClr val="FF0000"/>
                  </a:solidFill>
                  <a:effectLst/>
                  <a:latin typeface="Times New Roman" panose="02020603050405020304" pitchFamily="18" charset="0"/>
                  <a:ea typeface="Times New Roman" panose="02020603050405020304" pitchFamily="18" charset="0"/>
                </a:rPr>
                <a:t>İnsansız Hava Araçları Yarışması</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 Liseler Arası </a:t>
              </a:r>
              <a:r>
                <a:rPr lang="tr-TR" sz="2400" i="1" dirty="0" err="1">
                  <a:solidFill>
                    <a:srgbClr val="FF0000"/>
                  </a:solidFill>
                  <a:effectLst/>
                  <a:latin typeface="Times New Roman" panose="02020603050405020304" pitchFamily="18" charset="0"/>
                  <a:ea typeface="Times New Roman" panose="02020603050405020304" pitchFamily="18" charset="0"/>
                </a:rPr>
                <a:t>Efficiency</a:t>
              </a:r>
              <a:r>
                <a:rPr lang="tr-TR" sz="2400" i="1" dirty="0">
                  <a:solidFill>
                    <a:srgbClr val="FF0000"/>
                  </a:solidFill>
                  <a:effectLst/>
                  <a:latin typeface="Times New Roman" panose="02020603050405020304" pitchFamily="18" charset="0"/>
                  <a:ea typeface="Times New Roman" panose="02020603050405020304" pitchFamily="18" charset="0"/>
                </a:rPr>
                <a:t> Challenge Elektrikli Araç Yarışları</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 ve </a:t>
              </a:r>
              <a:r>
                <a:rPr lang="tr-TR" sz="2400" i="1" dirty="0">
                  <a:solidFill>
                    <a:srgbClr val="FF0000"/>
                  </a:solidFill>
                  <a:effectLst/>
                  <a:latin typeface="Times New Roman" panose="02020603050405020304" pitchFamily="18" charset="0"/>
                  <a:ea typeface="Times New Roman" panose="02020603050405020304" pitchFamily="18" charset="0"/>
                </a:rPr>
                <a:t>olimpiyatlarında derece yapan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okulların</a:t>
              </a:r>
              <a:r>
                <a:rPr lang="tr-TR" sz="2400" spc="-7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sorumlu</a:t>
              </a:r>
              <a:r>
                <a:rPr lang="tr-TR" sz="2400" spc="-5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yöneticilerine İl</a:t>
              </a:r>
              <a:r>
                <a:rPr lang="tr-TR" sz="2400" spc="-4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Proje Yürütme Kurulunun belirleyeceği ödüller</a:t>
              </a:r>
              <a:r>
                <a:rPr lang="tr-TR" sz="2400" spc="-1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verilir.</a:t>
              </a:r>
              <a:endParaRPr lang="tr-TR" sz="60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33" name="Başlık">
              <a:extLst>
                <a:ext uri="{FF2B5EF4-FFF2-40B4-BE49-F238E27FC236}">
                  <a16:creationId xmlns:a16="http://schemas.microsoft.com/office/drawing/2014/main" id="{A7EDEA6B-16AA-4F98-86FA-FE5E0EC456F2}"/>
                </a:ext>
              </a:extLst>
            </p:cNvPr>
            <p:cNvSpPr txBox="1"/>
            <p:nvPr/>
          </p:nvSpPr>
          <p:spPr>
            <a:xfrm>
              <a:off x="1704684" y="1678639"/>
              <a:ext cx="2395917" cy="369332"/>
            </a:xfrm>
            <a:prstGeom prst="rect">
              <a:avLst/>
            </a:prstGeom>
            <a:noFill/>
          </p:spPr>
          <p:txBody>
            <a:bodyPr wrap="square" rtlCol="0">
              <a:spAutoFit/>
            </a:bodyPr>
            <a:lstStyle/>
            <a:p>
              <a:pPr algn="just"/>
              <a:endParaRPr lang="tr-TR" dirty="0">
                <a:solidFill>
                  <a:srgbClr val="404040"/>
                </a:solidFill>
                <a:latin typeface="Times New Roman" panose="02020603050405020304" pitchFamily="18" charset="0"/>
                <a:cs typeface="Times New Roman" panose="02020603050405020304" pitchFamily="18" charset="0"/>
              </a:endParaRPr>
            </a:p>
          </p:txBody>
        </p:sp>
      </p:grpSp>
      <p:sp>
        <p:nvSpPr>
          <p:cNvPr id="22" name="Metin kutusu 21"/>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43" name="Resim 42">
            <a:extLst>
              <a:ext uri="{FF2B5EF4-FFF2-40B4-BE49-F238E27FC236}">
                <a16:creationId xmlns:a16="http://schemas.microsoft.com/office/drawing/2014/main" id="{DA18E0B6-5F20-4CC7-BF1E-A9D6025652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44" name="Resim 43">
            <a:extLst>
              <a:ext uri="{FF2B5EF4-FFF2-40B4-BE49-F238E27FC236}">
                <a16:creationId xmlns:a16="http://schemas.microsoft.com/office/drawing/2014/main" id="{52F5FDE4-D676-4EF3-BA5C-7FD41AB364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45" name="Resim Yer Tutucusu 13">
            <a:extLst>
              <a:ext uri="{FF2B5EF4-FFF2-40B4-BE49-F238E27FC236}">
                <a16:creationId xmlns:a16="http://schemas.microsoft.com/office/drawing/2014/main" id="{535CF514-25EA-40B5-995C-01F8131C39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8" name="Metin Yer Tutucusu 28">
            <a:extLst>
              <a:ext uri="{FF2B5EF4-FFF2-40B4-BE49-F238E27FC236}">
                <a16:creationId xmlns:a16="http://schemas.microsoft.com/office/drawing/2014/main" id="{D469C3D9-7DC2-49BB-B842-9E6027D173E1}"/>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dirty="0">
                <a:solidFill>
                  <a:schemeClr val="bg2">
                    <a:lumMod val="10000"/>
                  </a:schemeClr>
                </a:solidFill>
                <a:latin typeface="Times New Roman" panose="02020603050405020304" pitchFamily="18" charset="0"/>
                <a:cs typeface="Times New Roman" panose="02020603050405020304" pitchFamily="18" charset="0"/>
              </a:rPr>
              <a:t>PROJE ÇALIŞMALARI ALANINDA YÖNETİCİ ÖDÜLLENDİRMESİ</a:t>
            </a:r>
          </a:p>
        </p:txBody>
      </p:sp>
      <p:sp>
        <p:nvSpPr>
          <p:cNvPr id="15" name="Metin kutusu 14">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58/103</a:t>
            </a:r>
            <a:endParaRPr lang="tr-TR" dirty="0">
              <a:solidFill>
                <a:schemeClr val="bg1"/>
              </a:solidFill>
            </a:endParaRPr>
          </a:p>
        </p:txBody>
      </p:sp>
    </p:spTree>
    <p:extLst>
      <p:ext uri="{BB962C8B-B14F-4D97-AF65-F5344CB8AC3E}">
        <p14:creationId xmlns:p14="http://schemas.microsoft.com/office/powerpoint/2010/main" val="270469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anim calcmode="lin" valueType="num">
                                      <p:cBhvr>
                                        <p:cTn id="14" dur="500" fill="hold"/>
                                        <p:tgtEl>
                                          <p:spTgt spid="30"/>
                                        </p:tgtEl>
                                        <p:attrNameLst>
                                          <p:attrName>ppt_x</p:attrName>
                                        </p:attrNameLst>
                                      </p:cBhvr>
                                      <p:tavLst>
                                        <p:tav tm="0">
                                          <p:val>
                                            <p:strVal val="#ppt_x"/>
                                          </p:val>
                                        </p:tav>
                                        <p:tav tm="100000">
                                          <p:val>
                                            <p:strVal val="#ppt_x"/>
                                          </p:val>
                                        </p:tav>
                                      </p:tavLst>
                                    </p:anim>
                                    <p:anim calcmode="lin" valueType="num">
                                      <p:cBhvr>
                                        <p:cTn id="15"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grpSp>
        <p:nvGrpSpPr>
          <p:cNvPr id="24" name="Hizmet Grup 1">
            <a:extLst>
              <a:ext uri="{FF2B5EF4-FFF2-40B4-BE49-F238E27FC236}">
                <a16:creationId xmlns:a16="http://schemas.microsoft.com/office/drawing/2014/main" id="{C101EE22-7EB5-4693-97FE-6755F3873059}"/>
              </a:ext>
            </a:extLst>
          </p:cNvPr>
          <p:cNvGrpSpPr/>
          <p:nvPr/>
        </p:nvGrpSpPr>
        <p:grpSpPr>
          <a:xfrm>
            <a:off x="762000" y="2183183"/>
            <a:ext cx="10559769" cy="2122302"/>
            <a:chOff x="674306" y="1678639"/>
            <a:chExt cx="10742999" cy="2122302"/>
          </a:xfrm>
        </p:grpSpPr>
        <p:sp>
          <p:nvSpPr>
            <p:cNvPr id="25" name="Liste No">
              <a:extLst>
                <a:ext uri="{FF2B5EF4-FFF2-40B4-BE49-F238E27FC236}">
                  <a16:creationId xmlns:a16="http://schemas.microsoft.com/office/drawing/2014/main" id="{4AD92F2D-B9A5-4464-9436-94C9A46919A9}"/>
                </a:ext>
              </a:extLst>
            </p:cNvPr>
            <p:cNvSpPr txBox="1"/>
            <p:nvPr/>
          </p:nvSpPr>
          <p:spPr>
            <a:xfrm>
              <a:off x="674306" y="1867946"/>
              <a:ext cx="796158" cy="707886"/>
            </a:xfrm>
            <a:prstGeom prst="rect">
              <a:avLst/>
            </a:prstGeom>
            <a:noFill/>
          </p:spPr>
          <p:txBody>
            <a:bodyPr wrap="square" rtlCol="0">
              <a:spAutoFit/>
            </a:bodyPr>
            <a:lstStyle/>
            <a:p>
              <a:pPr algn="just"/>
              <a:r>
                <a:rPr lang="tr-TR" sz="4000" dirty="0" smtClean="0">
                  <a:solidFill>
                    <a:srgbClr val="C00000"/>
                  </a:solidFill>
                  <a:latin typeface="Times New Roman" panose="02020603050405020304" pitchFamily="18" charset="0"/>
                  <a:cs typeface="Times New Roman" panose="02020603050405020304" pitchFamily="18" charset="0"/>
                </a:rPr>
                <a:t>02</a:t>
              </a:r>
              <a:endParaRPr lang="tr-TR" sz="4000" dirty="0">
                <a:solidFill>
                  <a:srgbClr val="C00000"/>
                </a:solidFill>
                <a:latin typeface="Times New Roman" panose="02020603050405020304" pitchFamily="18" charset="0"/>
                <a:cs typeface="Times New Roman" panose="02020603050405020304" pitchFamily="18" charset="0"/>
              </a:endParaRPr>
            </a:p>
          </p:txBody>
        </p:sp>
        <p:sp>
          <p:nvSpPr>
            <p:cNvPr id="26" name="Metin">
              <a:extLst>
                <a:ext uri="{FF2B5EF4-FFF2-40B4-BE49-F238E27FC236}">
                  <a16:creationId xmlns:a16="http://schemas.microsoft.com/office/drawing/2014/main" id="{7A5C5B44-BFC7-433F-886E-1D151D987823}"/>
                </a:ext>
              </a:extLst>
            </p:cNvPr>
            <p:cNvSpPr txBox="1"/>
            <p:nvPr/>
          </p:nvSpPr>
          <p:spPr>
            <a:xfrm>
              <a:off x="1434133" y="1861949"/>
              <a:ext cx="9983172" cy="1938992"/>
            </a:xfrm>
            <a:prstGeom prst="rect">
              <a:avLst/>
            </a:prstGeom>
            <a:noFill/>
          </p:spPr>
          <p:txBody>
            <a:bodyPr wrap="square" rtlCol="0">
              <a:spAutoFit/>
            </a:bodyPr>
            <a:lstStyle/>
            <a:p>
              <a:pPr lvl="0" algn="just"/>
              <a:r>
                <a:rPr lang="tr-TR" sz="2400" dirty="0">
                  <a:solidFill>
                    <a:schemeClr val="bg2">
                      <a:lumMod val="10000"/>
                    </a:schemeClr>
                  </a:solidFill>
                  <a:effectLst/>
                  <a:latin typeface="Times New Roman" panose="02020603050405020304" pitchFamily="18" charset="0"/>
                  <a:ea typeface="Times New Roman" panose="02020603050405020304" pitchFamily="18" charset="0"/>
                </a:rPr>
                <a:t>Uluslararası, ulusal, bölgesel (</a:t>
              </a:r>
              <a:r>
                <a:rPr lang="tr-TR" sz="2400" i="1" dirty="0">
                  <a:solidFill>
                    <a:srgbClr val="FF0000"/>
                  </a:solidFill>
                  <a:effectLst/>
                  <a:latin typeface="Times New Roman" panose="02020603050405020304" pitchFamily="18" charset="0"/>
                  <a:ea typeface="Times New Roman" panose="02020603050405020304" pitchFamily="18" charset="0"/>
                </a:rPr>
                <a:t>Hibeli/</a:t>
              </a:r>
              <a:r>
                <a:rPr lang="tr-TR" sz="2400" i="1" dirty="0" err="1">
                  <a:solidFill>
                    <a:srgbClr val="FF0000"/>
                  </a:solidFill>
                  <a:effectLst/>
                  <a:latin typeface="Times New Roman" panose="02020603050405020304" pitchFamily="18" charset="0"/>
                  <a:ea typeface="Times New Roman" panose="02020603050405020304" pitchFamily="18" charset="0"/>
                </a:rPr>
                <a:t>Hibesiz</a:t>
              </a:r>
              <a:r>
                <a:rPr lang="tr-TR" sz="2400" i="1" dirty="0">
                  <a:solidFill>
                    <a:srgbClr val="FF0000"/>
                  </a:solidFill>
                  <a:effectLst/>
                  <a:latin typeface="Times New Roman" panose="02020603050405020304" pitchFamily="18" charset="0"/>
                  <a:ea typeface="Times New Roman" panose="02020603050405020304" pitchFamily="18" charset="0"/>
                </a:rPr>
                <a:t> Bakanlık Projeleri, Kalkınma Ajansı/Yatırım ve Destekleme Kuruluşları, Büyükelçilikler – Uluslararası ve Ulusal Kuruluşlar, Yerel Kurum ve Kuruluşla</a:t>
              </a:r>
              <a:r>
                <a:rPr lang="tr-TR" sz="2400" i="1" spc="-65" dirty="0">
                  <a:solidFill>
                    <a:srgbClr val="FF0000"/>
                  </a:solidFill>
                  <a:effectLst/>
                  <a:latin typeface="Times New Roman" panose="02020603050405020304" pitchFamily="18" charset="0"/>
                  <a:ea typeface="Times New Roman" panose="02020603050405020304" pitchFamily="18" charset="0"/>
                </a:rPr>
                <a:t> </a:t>
              </a:r>
              <a:r>
                <a:rPr lang="tr-TR" sz="2400" i="1" dirty="0">
                  <a:solidFill>
                    <a:srgbClr val="FF0000"/>
                  </a:solidFill>
                  <a:effectLst/>
                  <a:latin typeface="Times New Roman" panose="02020603050405020304" pitchFamily="18" charset="0"/>
                  <a:ea typeface="Times New Roman" panose="02020603050405020304" pitchFamily="18" charset="0"/>
                </a:rPr>
                <a:t>İş</a:t>
              </a:r>
              <a:r>
                <a:rPr lang="tr-TR" sz="2400" i="1" spc="-65" dirty="0">
                  <a:solidFill>
                    <a:srgbClr val="FF0000"/>
                  </a:solidFill>
                  <a:effectLst/>
                  <a:latin typeface="Times New Roman" panose="02020603050405020304" pitchFamily="18" charset="0"/>
                  <a:ea typeface="Times New Roman" panose="02020603050405020304" pitchFamily="18" charset="0"/>
                </a:rPr>
                <a:t> </a:t>
              </a:r>
              <a:r>
                <a:rPr lang="tr-TR" sz="2400" i="1" dirty="0">
                  <a:solidFill>
                    <a:srgbClr val="FF0000"/>
                  </a:solidFill>
                  <a:effectLst/>
                  <a:latin typeface="Times New Roman" panose="02020603050405020304" pitchFamily="18" charset="0"/>
                  <a:ea typeface="Times New Roman" panose="02020603050405020304" pitchFamily="18" charset="0"/>
                </a:rPr>
                <a:t>Birliği</a:t>
              </a:r>
              <a:r>
                <a:rPr lang="tr-TR" sz="2400" i="1" spc="-65" dirty="0">
                  <a:solidFill>
                    <a:srgbClr val="FF0000"/>
                  </a:solidFill>
                  <a:effectLst/>
                  <a:latin typeface="Times New Roman" panose="02020603050405020304" pitchFamily="18" charset="0"/>
                  <a:ea typeface="Times New Roman" panose="02020603050405020304" pitchFamily="18" charset="0"/>
                </a:rPr>
                <a:t> </a:t>
              </a:r>
              <a:r>
                <a:rPr lang="tr-TR" sz="2400" i="1" dirty="0">
                  <a:solidFill>
                    <a:srgbClr val="FF0000"/>
                  </a:solidFill>
                  <a:effectLst/>
                  <a:latin typeface="Times New Roman" panose="02020603050405020304" pitchFamily="18" charset="0"/>
                  <a:ea typeface="Times New Roman" panose="02020603050405020304" pitchFamily="18" charset="0"/>
                </a:rPr>
                <a:t>Projeleri</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a:t>
              </a:r>
              <a:r>
                <a:rPr lang="tr-TR" sz="2400" spc="-7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projelerde</a:t>
              </a:r>
              <a:r>
                <a:rPr lang="tr-TR" sz="2400" spc="-6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başarı</a:t>
              </a:r>
              <a:r>
                <a:rPr lang="tr-TR" sz="2400" spc="-6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gösteren</a:t>
              </a:r>
              <a:r>
                <a:rPr lang="tr-TR" sz="2400" spc="-7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okulların</a:t>
              </a:r>
              <a:r>
                <a:rPr lang="tr-TR" sz="2400" spc="-7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sorumlu</a:t>
              </a:r>
              <a:r>
                <a:rPr lang="tr-TR" sz="2400" spc="-5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yöneticilerine</a:t>
              </a:r>
              <a:r>
                <a:rPr lang="tr-TR" sz="2400" spc="-6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İl</a:t>
              </a:r>
              <a:r>
                <a:rPr lang="tr-TR" sz="2400" spc="-6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Proje Yürütme Kurullarının belirleyeceği ödüller</a:t>
              </a:r>
              <a:r>
                <a:rPr lang="tr-TR" sz="2400" spc="-1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verilir.</a:t>
              </a:r>
              <a:endParaRPr lang="tr-TR" sz="60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27" name="Başlık">
              <a:extLst>
                <a:ext uri="{FF2B5EF4-FFF2-40B4-BE49-F238E27FC236}">
                  <a16:creationId xmlns:a16="http://schemas.microsoft.com/office/drawing/2014/main" id="{A7EDEA6B-16AA-4F98-86FA-FE5E0EC456F2}"/>
                </a:ext>
              </a:extLst>
            </p:cNvPr>
            <p:cNvSpPr txBox="1"/>
            <p:nvPr/>
          </p:nvSpPr>
          <p:spPr>
            <a:xfrm>
              <a:off x="1704684" y="1678639"/>
              <a:ext cx="2395917" cy="369332"/>
            </a:xfrm>
            <a:prstGeom prst="rect">
              <a:avLst/>
            </a:prstGeom>
            <a:noFill/>
          </p:spPr>
          <p:txBody>
            <a:bodyPr wrap="square" rtlCol="0">
              <a:spAutoFit/>
            </a:bodyPr>
            <a:lstStyle/>
            <a:p>
              <a:pPr algn="just"/>
              <a:endParaRPr lang="tr-TR" dirty="0">
                <a:solidFill>
                  <a:srgbClr val="404040"/>
                </a:solidFill>
                <a:latin typeface="Times New Roman" panose="02020603050405020304" pitchFamily="18" charset="0"/>
                <a:cs typeface="Times New Roman" panose="02020603050405020304" pitchFamily="18" charset="0"/>
              </a:endParaRPr>
            </a:p>
          </p:txBody>
        </p:sp>
      </p:grpSp>
      <p:sp>
        <p:nvSpPr>
          <p:cNvPr id="22" name="Metin kutusu 21"/>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43" name="Resim 42">
            <a:extLst>
              <a:ext uri="{FF2B5EF4-FFF2-40B4-BE49-F238E27FC236}">
                <a16:creationId xmlns:a16="http://schemas.microsoft.com/office/drawing/2014/main" id="{DA18E0B6-5F20-4CC7-BF1E-A9D6025652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44" name="Resim 43">
            <a:extLst>
              <a:ext uri="{FF2B5EF4-FFF2-40B4-BE49-F238E27FC236}">
                <a16:creationId xmlns:a16="http://schemas.microsoft.com/office/drawing/2014/main" id="{52F5FDE4-D676-4EF3-BA5C-7FD41AB364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45" name="Resim Yer Tutucusu 13">
            <a:extLst>
              <a:ext uri="{FF2B5EF4-FFF2-40B4-BE49-F238E27FC236}">
                <a16:creationId xmlns:a16="http://schemas.microsoft.com/office/drawing/2014/main" id="{535CF514-25EA-40B5-995C-01F8131C39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9" name="Metin Yer Tutucusu 28">
            <a:extLst>
              <a:ext uri="{FF2B5EF4-FFF2-40B4-BE49-F238E27FC236}">
                <a16:creationId xmlns:a16="http://schemas.microsoft.com/office/drawing/2014/main" id="{DE0B721F-3C6B-4834-BF92-C43BF3275856}"/>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dirty="0">
                <a:solidFill>
                  <a:schemeClr val="bg2">
                    <a:lumMod val="10000"/>
                  </a:schemeClr>
                </a:solidFill>
                <a:latin typeface="Times New Roman" panose="02020603050405020304" pitchFamily="18" charset="0"/>
                <a:cs typeface="Times New Roman" panose="02020603050405020304" pitchFamily="18" charset="0"/>
              </a:rPr>
              <a:t>PROJE ÇALIŞMALARI ALANINDA YÖNETİCİ ÖDÜLLENDİRMESİ</a:t>
            </a:r>
          </a:p>
        </p:txBody>
      </p:sp>
      <p:sp>
        <p:nvSpPr>
          <p:cNvPr id="12" name="Metin kutusu 11">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59/103</a:t>
            </a:r>
            <a:endParaRPr lang="tr-TR" dirty="0">
              <a:solidFill>
                <a:schemeClr val="bg1"/>
              </a:solidFill>
            </a:endParaRPr>
          </a:p>
        </p:txBody>
      </p:sp>
    </p:spTree>
    <p:extLst>
      <p:ext uri="{BB962C8B-B14F-4D97-AF65-F5344CB8AC3E}">
        <p14:creationId xmlns:p14="http://schemas.microsoft.com/office/powerpoint/2010/main" val="347296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pic>
        <p:nvPicPr>
          <p:cNvPr id="39" name="Resim Yer Tutucusu 38"/>
          <p:cNvPicPr>
            <a:picLocks noGrp="1" noChangeAspect="1"/>
          </p:cNvPicPr>
          <p:nvPr>
            <p:ph type="pic" sz="quarter" idx="14"/>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42" r="2325"/>
          <a:stretch/>
        </p:blipFill>
        <p:spPr>
          <a:xfrm>
            <a:off x="4746812" y="5047683"/>
            <a:ext cx="2634564" cy="1511300"/>
          </a:xfrm>
          <a:noFill/>
          <a:effectLst>
            <a:softEdge rad="25400"/>
          </a:effectLst>
        </p:spPr>
      </p:pic>
      <p:sp>
        <p:nvSpPr>
          <p:cNvPr id="30" name="Metin Yer Tutucusu 29"/>
          <p:cNvSpPr>
            <a:spLocks noGrp="1"/>
          </p:cNvSpPr>
          <p:nvPr>
            <p:ph type="body" sz="quarter" idx="10"/>
          </p:nvPr>
        </p:nvSpPr>
        <p:spPr>
          <a:xfrm>
            <a:off x="962833" y="1315285"/>
            <a:ext cx="10266335" cy="2505157"/>
          </a:xfrm>
        </p:spPr>
        <p:txBody>
          <a:bodyPr>
            <a:noAutofit/>
          </a:bodyPr>
          <a:lstStyle/>
          <a:p>
            <a:pPr algn="just">
              <a:lnSpc>
                <a:spcPct val="170000"/>
              </a:lnSpc>
            </a:pPr>
            <a:r>
              <a:rPr lang="tr-TR" sz="2400" dirty="0">
                <a:solidFill>
                  <a:schemeClr val="bg2">
                    <a:lumMod val="10000"/>
                  </a:schemeClr>
                </a:solidFill>
              </a:rPr>
              <a:t>	Bu amaçla ilimizde de eğitim ve öğretimde mevcut durumun belirlenip, bu kapsamda yapılabilecek çalışmaların geliştirilmesi ve uygulanması noktasında yeni bir projeye ihtiyaç duyulmuştur. 2023 Eğitim Vizyon Belgesi ile 2019-2023 Millî Eğitim Bakanlığı Strateji Geliştirme Raporu belgelerinde de vurgulandığı gibi yönetici, öğretmen, öğrenci ve velilerin dijital yeterliliklerinin artırılması büyük bir önem arz etmektedir.</a:t>
            </a:r>
            <a:endParaRPr lang="tr-TR" sz="5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7" name="Metin kutusu 6"/>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1" name="Resim Yer Tutucusu 13">
            <a:extLst>
              <a:ext uri="{FF2B5EF4-FFF2-40B4-BE49-F238E27FC236}">
                <a16:creationId xmlns:a16="http://schemas.microsoft.com/office/drawing/2014/main" id="{9873346C-FCA5-42B6-ACD1-6B4AF48E58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pic>
        <p:nvPicPr>
          <p:cNvPr id="12" name="Resim 11">
            <a:extLst>
              <a:ext uri="{FF2B5EF4-FFF2-40B4-BE49-F238E27FC236}">
                <a16:creationId xmlns:a16="http://schemas.microsoft.com/office/drawing/2014/main" id="{27001B1C-35BF-4452-8F5B-A8594FDAAF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3" name="Resim 12">
            <a:extLst>
              <a:ext uri="{FF2B5EF4-FFF2-40B4-BE49-F238E27FC236}">
                <a16:creationId xmlns:a16="http://schemas.microsoft.com/office/drawing/2014/main" id="{3B4501F2-D99F-40B8-815F-EEEEE72C898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9" name="Metin Yer Tutucusu 28">
            <a:extLst>
              <a:ext uri="{FF2B5EF4-FFF2-40B4-BE49-F238E27FC236}">
                <a16:creationId xmlns:a16="http://schemas.microsoft.com/office/drawing/2014/main" id="{5A4463AF-27E4-40A9-B371-A7F21981E6CC}"/>
              </a:ext>
            </a:extLst>
          </p:cNvPr>
          <p:cNvSpPr txBox="1">
            <a:spLocks/>
          </p:cNvSpPr>
          <p:nvPr/>
        </p:nvSpPr>
        <p:spPr>
          <a:xfrm>
            <a:off x="1472852" y="562802"/>
            <a:ext cx="9143998" cy="74234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800" b="1" dirty="0">
                <a:solidFill>
                  <a:schemeClr val="bg2">
                    <a:lumMod val="10000"/>
                  </a:schemeClr>
                </a:solidFill>
                <a:latin typeface="Times New Roman" panose="02020603050405020304" pitchFamily="18" charset="0"/>
                <a:cs typeface="Times New Roman" panose="02020603050405020304" pitchFamily="18" charset="0"/>
              </a:rPr>
              <a:t>PROJENİN GEREKÇESİ</a:t>
            </a:r>
          </a:p>
        </p:txBody>
      </p:sp>
      <p:sp>
        <p:nvSpPr>
          <p:cNvPr id="10" name="Metin kutusu 9">
            <a:extLst>
              <a:ext uri="{FF2B5EF4-FFF2-40B4-BE49-F238E27FC236}">
                <a16:creationId xmlns:a16="http://schemas.microsoft.com/office/drawing/2014/main" id="{4536C144-00C8-453E-AC4E-902BA253CCB4}"/>
              </a:ext>
            </a:extLst>
          </p:cNvPr>
          <p:cNvSpPr txBox="1"/>
          <p:nvPr/>
        </p:nvSpPr>
        <p:spPr>
          <a:xfrm>
            <a:off x="11207037" y="6505996"/>
            <a:ext cx="761747" cy="369332"/>
          </a:xfrm>
          <a:prstGeom prst="rect">
            <a:avLst/>
          </a:prstGeom>
          <a:noFill/>
        </p:spPr>
        <p:txBody>
          <a:bodyPr wrap="none" rtlCol="0">
            <a:spAutoFit/>
          </a:bodyPr>
          <a:lstStyle/>
          <a:p>
            <a:r>
              <a:rPr lang="tr-TR" dirty="0">
                <a:solidFill>
                  <a:schemeClr val="bg1"/>
                </a:solidFill>
              </a:rPr>
              <a:t>6</a:t>
            </a:r>
            <a:r>
              <a:rPr lang="tr-TR" dirty="0" smtClean="0">
                <a:solidFill>
                  <a:schemeClr val="bg1"/>
                </a:solidFill>
              </a:rPr>
              <a:t>/103</a:t>
            </a:r>
            <a:endParaRPr lang="tr-TR" dirty="0">
              <a:solidFill>
                <a:schemeClr val="bg1"/>
              </a:solidFill>
            </a:endParaRPr>
          </a:p>
        </p:txBody>
      </p:sp>
    </p:spTree>
    <p:extLst>
      <p:ext uri="{BB962C8B-B14F-4D97-AF65-F5344CB8AC3E}">
        <p14:creationId xmlns:p14="http://schemas.microsoft.com/office/powerpoint/2010/main" val="10463458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grpSp>
        <p:nvGrpSpPr>
          <p:cNvPr id="24" name="Hizmet Grup 1">
            <a:extLst>
              <a:ext uri="{FF2B5EF4-FFF2-40B4-BE49-F238E27FC236}">
                <a16:creationId xmlns:a16="http://schemas.microsoft.com/office/drawing/2014/main" id="{C101EE22-7EB5-4693-97FE-6755F3873059}"/>
              </a:ext>
            </a:extLst>
          </p:cNvPr>
          <p:cNvGrpSpPr/>
          <p:nvPr/>
        </p:nvGrpSpPr>
        <p:grpSpPr>
          <a:xfrm>
            <a:off x="759759" y="2073734"/>
            <a:ext cx="10562010" cy="1260334"/>
            <a:chOff x="671937" y="1678639"/>
            <a:chExt cx="10739194" cy="1260334"/>
          </a:xfrm>
        </p:grpSpPr>
        <p:sp>
          <p:nvSpPr>
            <p:cNvPr id="25" name="Liste No">
              <a:extLst>
                <a:ext uri="{FF2B5EF4-FFF2-40B4-BE49-F238E27FC236}">
                  <a16:creationId xmlns:a16="http://schemas.microsoft.com/office/drawing/2014/main" id="{4AD92F2D-B9A5-4464-9436-94C9A46919A9}"/>
                </a:ext>
              </a:extLst>
            </p:cNvPr>
            <p:cNvSpPr txBox="1"/>
            <p:nvPr/>
          </p:nvSpPr>
          <p:spPr>
            <a:xfrm>
              <a:off x="671937" y="1678639"/>
              <a:ext cx="796158"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01</a:t>
              </a:r>
            </a:p>
          </p:txBody>
        </p:sp>
        <p:sp>
          <p:nvSpPr>
            <p:cNvPr id="26" name="Metin">
              <a:extLst>
                <a:ext uri="{FF2B5EF4-FFF2-40B4-BE49-F238E27FC236}">
                  <a16:creationId xmlns:a16="http://schemas.microsoft.com/office/drawing/2014/main" id="{7A5C5B44-BFC7-433F-886E-1D151D987823}"/>
                </a:ext>
              </a:extLst>
            </p:cNvPr>
            <p:cNvSpPr txBox="1"/>
            <p:nvPr/>
          </p:nvSpPr>
          <p:spPr>
            <a:xfrm>
              <a:off x="1427959" y="1738644"/>
              <a:ext cx="9983172" cy="1200329"/>
            </a:xfrm>
            <a:prstGeom prst="rect">
              <a:avLst/>
            </a:prstGeom>
            <a:noFill/>
          </p:spPr>
          <p:txBody>
            <a:bodyPr wrap="square" rtlCol="0">
              <a:spAutoFit/>
            </a:bodyPr>
            <a:lstStyle/>
            <a:p>
              <a:pPr lvl="0" algn="just"/>
              <a:r>
                <a:rPr lang="tr-TR" sz="2400" dirty="0">
                  <a:solidFill>
                    <a:schemeClr val="bg2">
                      <a:lumMod val="10000"/>
                    </a:schemeClr>
                  </a:solidFill>
                  <a:effectLst/>
                  <a:latin typeface="Times New Roman" panose="02020603050405020304" pitchFamily="18" charset="0"/>
                  <a:ea typeface="Times New Roman" panose="02020603050405020304" pitchFamily="18" charset="0"/>
                </a:rPr>
                <a:t>Ulusal ve uluslararası yarışmalarda </a:t>
              </a:r>
              <a:r>
                <a:rPr lang="tr-TR" sz="2400" i="1" dirty="0">
                  <a:solidFill>
                    <a:srgbClr val="FF0000"/>
                  </a:solidFill>
                  <a:effectLst/>
                  <a:latin typeface="Times New Roman" panose="02020603050405020304" pitchFamily="18" charset="0"/>
                  <a:ea typeface="Times New Roman" panose="02020603050405020304" pitchFamily="18" charset="0"/>
                </a:rPr>
                <a:t>bireysel veya takım halinde derece yapan okulların sorumlu yöneticilerine,</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 İl ve İlçe Proje Yürütme Kurullarının belirleyeceği ödüller</a:t>
              </a:r>
              <a:r>
                <a:rPr lang="tr-TR" sz="2400" spc="-6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verilir.</a:t>
              </a:r>
              <a:endParaRPr lang="tr-TR" sz="72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27" name="Başlık">
              <a:extLst>
                <a:ext uri="{FF2B5EF4-FFF2-40B4-BE49-F238E27FC236}">
                  <a16:creationId xmlns:a16="http://schemas.microsoft.com/office/drawing/2014/main" id="{A7EDEA6B-16AA-4F98-86FA-FE5E0EC456F2}"/>
                </a:ext>
              </a:extLst>
            </p:cNvPr>
            <p:cNvSpPr txBox="1"/>
            <p:nvPr/>
          </p:nvSpPr>
          <p:spPr>
            <a:xfrm>
              <a:off x="1704684" y="1678639"/>
              <a:ext cx="2395917" cy="369332"/>
            </a:xfrm>
            <a:prstGeom prst="rect">
              <a:avLst/>
            </a:prstGeom>
            <a:noFill/>
          </p:spPr>
          <p:txBody>
            <a:bodyPr wrap="square" rtlCol="0">
              <a:spAutoFit/>
            </a:bodyPr>
            <a:lstStyle/>
            <a:p>
              <a:pPr algn="just"/>
              <a:endParaRPr lang="tr-TR" dirty="0">
                <a:solidFill>
                  <a:srgbClr val="404040"/>
                </a:solidFill>
                <a:latin typeface="Times New Roman" panose="02020603050405020304" pitchFamily="18" charset="0"/>
                <a:cs typeface="Times New Roman" panose="02020603050405020304" pitchFamily="18" charset="0"/>
              </a:endParaRPr>
            </a:p>
          </p:txBody>
        </p:sp>
      </p:grpSp>
      <p:sp>
        <p:nvSpPr>
          <p:cNvPr id="22" name="Metin kutusu 21"/>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43" name="Resim 42">
            <a:extLst>
              <a:ext uri="{FF2B5EF4-FFF2-40B4-BE49-F238E27FC236}">
                <a16:creationId xmlns:a16="http://schemas.microsoft.com/office/drawing/2014/main" id="{DA18E0B6-5F20-4CC7-BF1E-A9D6025652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44" name="Resim 43">
            <a:extLst>
              <a:ext uri="{FF2B5EF4-FFF2-40B4-BE49-F238E27FC236}">
                <a16:creationId xmlns:a16="http://schemas.microsoft.com/office/drawing/2014/main" id="{52F5FDE4-D676-4EF3-BA5C-7FD41AB364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45" name="Resim Yer Tutucusu 13">
            <a:extLst>
              <a:ext uri="{FF2B5EF4-FFF2-40B4-BE49-F238E27FC236}">
                <a16:creationId xmlns:a16="http://schemas.microsoft.com/office/drawing/2014/main" id="{535CF514-25EA-40B5-995C-01F8131C39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3" name="Metin Yer Tutucusu 28">
            <a:extLst>
              <a:ext uri="{FF2B5EF4-FFF2-40B4-BE49-F238E27FC236}">
                <a16:creationId xmlns:a16="http://schemas.microsoft.com/office/drawing/2014/main" id="{D43000E5-ECD1-4C27-A410-D9494BF83893}"/>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400" b="1" dirty="0">
                <a:solidFill>
                  <a:schemeClr val="bg2">
                    <a:lumMod val="10000"/>
                  </a:schemeClr>
                </a:solidFill>
                <a:latin typeface="Times New Roman" panose="02020603050405020304" pitchFamily="18" charset="0"/>
                <a:cs typeface="Times New Roman" panose="02020603050405020304" pitchFamily="18" charset="0"/>
              </a:rPr>
              <a:t>SANATSAL, SPORTİF, KÜLTÜREL ve SOSYAL ALANDA FAALİYETLER – YARIŞMALAR ALANINDA YÖNETİCİ ÖDÜLLENDİRMESİ</a:t>
            </a:r>
          </a:p>
        </p:txBody>
      </p:sp>
      <p:grpSp>
        <p:nvGrpSpPr>
          <p:cNvPr id="14" name="Hizmet Grup 1">
            <a:extLst>
              <a:ext uri="{FF2B5EF4-FFF2-40B4-BE49-F238E27FC236}">
                <a16:creationId xmlns:a16="http://schemas.microsoft.com/office/drawing/2014/main" id="{B8A4E806-9BB6-4050-AFD3-38C2BE88A7C0}"/>
              </a:ext>
            </a:extLst>
          </p:cNvPr>
          <p:cNvGrpSpPr/>
          <p:nvPr/>
        </p:nvGrpSpPr>
        <p:grpSpPr>
          <a:xfrm>
            <a:off x="759759" y="3957245"/>
            <a:ext cx="10562010" cy="841647"/>
            <a:chOff x="631801" y="1722639"/>
            <a:chExt cx="10779330" cy="841647"/>
          </a:xfrm>
        </p:grpSpPr>
        <p:sp>
          <p:nvSpPr>
            <p:cNvPr id="15" name="Liste No">
              <a:extLst>
                <a:ext uri="{FF2B5EF4-FFF2-40B4-BE49-F238E27FC236}">
                  <a16:creationId xmlns:a16="http://schemas.microsoft.com/office/drawing/2014/main" id="{495F6291-19AC-4368-B2C3-A5918C92E075}"/>
                </a:ext>
              </a:extLst>
            </p:cNvPr>
            <p:cNvSpPr txBox="1"/>
            <p:nvPr/>
          </p:nvSpPr>
          <p:spPr>
            <a:xfrm>
              <a:off x="631801" y="1722639"/>
              <a:ext cx="796158"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02</a:t>
              </a:r>
            </a:p>
          </p:txBody>
        </p:sp>
        <p:sp>
          <p:nvSpPr>
            <p:cNvPr id="16" name="Metin">
              <a:extLst>
                <a:ext uri="{FF2B5EF4-FFF2-40B4-BE49-F238E27FC236}">
                  <a16:creationId xmlns:a16="http://schemas.microsoft.com/office/drawing/2014/main" id="{C59AC26D-84A7-4156-842F-7B1CB75D4318}"/>
                </a:ext>
              </a:extLst>
            </p:cNvPr>
            <p:cNvSpPr txBox="1"/>
            <p:nvPr/>
          </p:nvSpPr>
          <p:spPr>
            <a:xfrm>
              <a:off x="1427959" y="1733289"/>
              <a:ext cx="9983172" cy="830997"/>
            </a:xfrm>
            <a:prstGeom prst="rect">
              <a:avLst/>
            </a:prstGeom>
            <a:noFill/>
          </p:spPr>
          <p:txBody>
            <a:bodyPr wrap="square" rtlCol="0">
              <a:spAutoFit/>
            </a:bodyPr>
            <a:lstStyle/>
            <a:p>
              <a:pPr lvl="0" algn="just"/>
              <a:r>
                <a:rPr lang="tr-TR" sz="2400" dirty="0">
                  <a:solidFill>
                    <a:schemeClr val="bg2">
                      <a:lumMod val="10000"/>
                    </a:schemeClr>
                  </a:solidFill>
                  <a:effectLst/>
                  <a:latin typeface="Times New Roman" panose="02020603050405020304" pitchFamily="18" charset="0"/>
                  <a:ea typeface="Times New Roman" panose="02020603050405020304" pitchFamily="18" charset="0"/>
                </a:rPr>
                <a:t>Sanatsal, sportif, kültürel ve sosyal alanlarda yarışmaları </a:t>
              </a:r>
              <a:r>
                <a:rPr lang="tr-TR" sz="2400" i="1" dirty="0">
                  <a:solidFill>
                    <a:srgbClr val="FF0000"/>
                  </a:solidFill>
                  <a:effectLst/>
                  <a:latin typeface="Times New Roman" panose="02020603050405020304" pitchFamily="18" charset="0"/>
                  <a:ea typeface="Times New Roman" panose="02020603050405020304" pitchFamily="18" charset="0"/>
                </a:rPr>
                <a:t>organize eden okul müdürlüğüne,</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 İl/ilçe Proje Yürütme Kurulunun belirleyeceği ödüller</a:t>
              </a:r>
              <a:r>
                <a:rPr lang="tr-TR" sz="2400" spc="-1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verilir.</a:t>
              </a:r>
              <a:endParaRPr lang="tr-TR" sz="8800" dirty="0">
                <a:solidFill>
                  <a:schemeClr val="bg2">
                    <a:lumMod val="10000"/>
                  </a:schemeClr>
                </a:solidFill>
                <a:latin typeface="Times New Roman" panose="02020603050405020304" pitchFamily="18" charset="0"/>
                <a:cs typeface="Times New Roman" panose="02020603050405020304" pitchFamily="18" charset="0"/>
              </a:endParaRPr>
            </a:p>
          </p:txBody>
        </p:sp>
      </p:grpSp>
      <p:sp>
        <p:nvSpPr>
          <p:cNvPr id="17" name="Metin kutusu 16">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60/103</a:t>
            </a:r>
            <a:endParaRPr lang="tr-TR" dirty="0">
              <a:solidFill>
                <a:schemeClr val="bg1"/>
              </a:solidFill>
            </a:endParaRPr>
          </a:p>
        </p:txBody>
      </p:sp>
    </p:spTree>
    <p:extLst>
      <p:ext uri="{BB962C8B-B14F-4D97-AF65-F5344CB8AC3E}">
        <p14:creationId xmlns:p14="http://schemas.microsoft.com/office/powerpoint/2010/main" val="393844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grpSp>
        <p:nvGrpSpPr>
          <p:cNvPr id="24" name="Hizmet Grup 1">
            <a:extLst>
              <a:ext uri="{FF2B5EF4-FFF2-40B4-BE49-F238E27FC236}">
                <a16:creationId xmlns:a16="http://schemas.microsoft.com/office/drawing/2014/main" id="{C101EE22-7EB5-4693-97FE-6755F3873059}"/>
              </a:ext>
            </a:extLst>
          </p:cNvPr>
          <p:cNvGrpSpPr/>
          <p:nvPr/>
        </p:nvGrpSpPr>
        <p:grpSpPr>
          <a:xfrm>
            <a:off x="759759" y="2706287"/>
            <a:ext cx="10562665" cy="1260334"/>
            <a:chOff x="631801" y="1678639"/>
            <a:chExt cx="10779330" cy="1260334"/>
          </a:xfrm>
        </p:grpSpPr>
        <p:sp>
          <p:nvSpPr>
            <p:cNvPr id="25" name="Liste No">
              <a:extLst>
                <a:ext uri="{FF2B5EF4-FFF2-40B4-BE49-F238E27FC236}">
                  <a16:creationId xmlns:a16="http://schemas.microsoft.com/office/drawing/2014/main" id="{4AD92F2D-B9A5-4464-9436-94C9A46919A9}"/>
                </a:ext>
              </a:extLst>
            </p:cNvPr>
            <p:cNvSpPr txBox="1"/>
            <p:nvPr/>
          </p:nvSpPr>
          <p:spPr>
            <a:xfrm>
              <a:off x="631801" y="1738644"/>
              <a:ext cx="796158"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01</a:t>
              </a:r>
            </a:p>
          </p:txBody>
        </p:sp>
        <p:sp>
          <p:nvSpPr>
            <p:cNvPr id="26" name="Metin">
              <a:extLst>
                <a:ext uri="{FF2B5EF4-FFF2-40B4-BE49-F238E27FC236}">
                  <a16:creationId xmlns:a16="http://schemas.microsoft.com/office/drawing/2014/main" id="{7A5C5B44-BFC7-433F-886E-1D151D987823}"/>
                </a:ext>
              </a:extLst>
            </p:cNvPr>
            <p:cNvSpPr txBox="1"/>
            <p:nvPr/>
          </p:nvSpPr>
          <p:spPr>
            <a:xfrm>
              <a:off x="1427959" y="1738644"/>
              <a:ext cx="9983172" cy="1200329"/>
            </a:xfrm>
            <a:prstGeom prst="rect">
              <a:avLst/>
            </a:prstGeom>
            <a:noFill/>
          </p:spPr>
          <p:txBody>
            <a:bodyPr wrap="square" rtlCol="0">
              <a:spAutoFit/>
            </a:bodyPr>
            <a:lstStyle/>
            <a:p>
              <a:pPr lvl="0" algn="just"/>
              <a:r>
                <a:rPr lang="tr-TR" sz="2400" dirty="0">
                  <a:solidFill>
                    <a:schemeClr val="bg2">
                      <a:lumMod val="10000"/>
                    </a:schemeClr>
                  </a:solidFill>
                  <a:effectLst/>
                  <a:latin typeface="Times New Roman" panose="02020603050405020304" pitchFamily="18" charset="0"/>
                  <a:ea typeface="Times New Roman" panose="02020603050405020304" pitchFamily="18" charset="0"/>
                </a:rPr>
                <a:t>Okulunda yenilikçi eğitim öğretim ortamları veya tasarım beceri atölyeleri oluşturan okul müdürlüğüne (</a:t>
              </a:r>
              <a:r>
                <a:rPr lang="tr-TR" sz="2400" i="1" dirty="0">
                  <a:solidFill>
                    <a:srgbClr val="FF0000"/>
                  </a:solidFill>
                  <a:effectLst/>
                  <a:latin typeface="Times New Roman" panose="02020603050405020304" pitchFamily="18" charset="0"/>
                  <a:ea typeface="Times New Roman" panose="02020603050405020304" pitchFamily="18" charset="0"/>
                </a:rPr>
                <a:t>okul müdürü, sorumlu müdür yardımcısı</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 Valilik veya Kaymakamlık tarafından  “Başarı Belgesi” verilir.</a:t>
              </a:r>
              <a:endParaRPr lang="tr-TR" sz="88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27" name="Başlık">
              <a:extLst>
                <a:ext uri="{FF2B5EF4-FFF2-40B4-BE49-F238E27FC236}">
                  <a16:creationId xmlns:a16="http://schemas.microsoft.com/office/drawing/2014/main" id="{A7EDEA6B-16AA-4F98-86FA-FE5E0EC456F2}"/>
                </a:ext>
              </a:extLst>
            </p:cNvPr>
            <p:cNvSpPr txBox="1"/>
            <p:nvPr/>
          </p:nvSpPr>
          <p:spPr>
            <a:xfrm>
              <a:off x="1704684" y="1678639"/>
              <a:ext cx="2395917" cy="369332"/>
            </a:xfrm>
            <a:prstGeom prst="rect">
              <a:avLst/>
            </a:prstGeom>
            <a:noFill/>
          </p:spPr>
          <p:txBody>
            <a:bodyPr wrap="square" rtlCol="0">
              <a:spAutoFit/>
            </a:bodyPr>
            <a:lstStyle/>
            <a:p>
              <a:pPr algn="just"/>
              <a:endParaRPr lang="tr-TR" dirty="0">
                <a:solidFill>
                  <a:srgbClr val="404040"/>
                </a:solidFill>
                <a:latin typeface="Times New Roman" panose="02020603050405020304" pitchFamily="18" charset="0"/>
                <a:cs typeface="Times New Roman" panose="02020603050405020304" pitchFamily="18" charset="0"/>
              </a:endParaRPr>
            </a:p>
          </p:txBody>
        </p:sp>
      </p:grpSp>
      <p:sp>
        <p:nvSpPr>
          <p:cNvPr id="22" name="Metin kutusu 21"/>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43" name="Resim 42">
            <a:extLst>
              <a:ext uri="{FF2B5EF4-FFF2-40B4-BE49-F238E27FC236}">
                <a16:creationId xmlns:a16="http://schemas.microsoft.com/office/drawing/2014/main" id="{DA18E0B6-5F20-4CC7-BF1E-A9D6025652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44" name="Resim 43">
            <a:extLst>
              <a:ext uri="{FF2B5EF4-FFF2-40B4-BE49-F238E27FC236}">
                <a16:creationId xmlns:a16="http://schemas.microsoft.com/office/drawing/2014/main" id="{52F5FDE4-D676-4EF3-BA5C-7FD41AB364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45" name="Resim Yer Tutucusu 13">
            <a:extLst>
              <a:ext uri="{FF2B5EF4-FFF2-40B4-BE49-F238E27FC236}">
                <a16:creationId xmlns:a16="http://schemas.microsoft.com/office/drawing/2014/main" id="{535CF514-25EA-40B5-995C-01F8131C39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8" name="Metin Yer Tutucusu 28">
            <a:extLst>
              <a:ext uri="{FF2B5EF4-FFF2-40B4-BE49-F238E27FC236}">
                <a16:creationId xmlns:a16="http://schemas.microsoft.com/office/drawing/2014/main" id="{CE4F4804-62E0-47C9-9A31-365D3A13B373}"/>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b="1" dirty="0">
                <a:solidFill>
                  <a:schemeClr val="bg2">
                    <a:lumMod val="10000"/>
                  </a:schemeClr>
                </a:solidFill>
                <a:latin typeface="Times New Roman" panose="02020603050405020304" pitchFamily="18" charset="0"/>
                <a:cs typeface="Times New Roman" panose="02020603050405020304" pitchFamily="18" charset="0"/>
              </a:rPr>
              <a:t>YENİLİKÇİ EĞİTİM – ÖĞRETİM ORTAMLARI ve TYASARIM BECERİ ATÖLYELERİ ALANINDA YÖNETİCİ ÖDÜLLENDİRMESİ</a:t>
            </a:r>
          </a:p>
        </p:txBody>
      </p:sp>
      <p:sp>
        <p:nvSpPr>
          <p:cNvPr id="12" name="Metin kutusu 11">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61/103</a:t>
            </a:r>
            <a:endParaRPr lang="tr-TR" dirty="0">
              <a:solidFill>
                <a:schemeClr val="bg1"/>
              </a:solidFill>
            </a:endParaRPr>
          </a:p>
        </p:txBody>
      </p:sp>
    </p:spTree>
    <p:extLst>
      <p:ext uri="{BB962C8B-B14F-4D97-AF65-F5344CB8AC3E}">
        <p14:creationId xmlns:p14="http://schemas.microsoft.com/office/powerpoint/2010/main" val="398912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9" name="Metin kutusu 8"/>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0" name="Resim 9">
            <a:extLst>
              <a:ext uri="{FF2B5EF4-FFF2-40B4-BE49-F238E27FC236}">
                <a16:creationId xmlns:a16="http://schemas.microsoft.com/office/drawing/2014/main" id="{6CEA1546-3F30-411A-84CC-8F84C69A7F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1" name="Resim 10">
            <a:extLst>
              <a:ext uri="{FF2B5EF4-FFF2-40B4-BE49-F238E27FC236}">
                <a16:creationId xmlns:a16="http://schemas.microsoft.com/office/drawing/2014/main" id="{47FF98AE-FBBC-4D35-A95D-AFEE0F598A7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12" name="Resim Yer Tutucusu 13">
            <a:extLst>
              <a:ext uri="{FF2B5EF4-FFF2-40B4-BE49-F238E27FC236}">
                <a16:creationId xmlns:a16="http://schemas.microsoft.com/office/drawing/2014/main" id="{73674EA6-7D41-4CFF-86B5-045BC48E38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3" name="Metin Yer Tutucusu 28">
            <a:extLst>
              <a:ext uri="{FF2B5EF4-FFF2-40B4-BE49-F238E27FC236}">
                <a16:creationId xmlns:a16="http://schemas.microsoft.com/office/drawing/2014/main" id="{69E1FBFD-D5E0-4784-8207-190A34F5E657}"/>
              </a:ext>
            </a:extLst>
          </p:cNvPr>
          <p:cNvSpPr txBox="1">
            <a:spLocks/>
          </p:cNvSpPr>
          <p:nvPr/>
        </p:nvSpPr>
        <p:spPr>
          <a:xfrm>
            <a:off x="1251353" y="778741"/>
            <a:ext cx="968929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000" b="1" dirty="0">
                <a:solidFill>
                  <a:schemeClr val="bg2">
                    <a:lumMod val="10000"/>
                  </a:schemeClr>
                </a:solidFill>
                <a:latin typeface="Times New Roman" panose="02020603050405020304" pitchFamily="18" charset="0"/>
                <a:cs typeface="Times New Roman" panose="02020603050405020304" pitchFamily="18" charset="0"/>
              </a:rPr>
              <a:t>ÖDÜLLENDİRME</a:t>
            </a:r>
          </a:p>
        </p:txBody>
      </p:sp>
      <p:pic>
        <p:nvPicPr>
          <p:cNvPr id="14" name="Resim 13">
            <a:extLst>
              <a:ext uri="{FF2B5EF4-FFF2-40B4-BE49-F238E27FC236}">
                <a16:creationId xmlns:a16="http://schemas.microsoft.com/office/drawing/2014/main" id="{13E87FA9-9A1C-4C38-AFE2-BCAC009D6C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553" y="1871556"/>
            <a:ext cx="3497076" cy="3486998"/>
          </a:xfrm>
          <a:prstGeom prst="ellipse">
            <a:avLst/>
          </a:prstGeom>
          <a:ln w="63500" cap="rnd">
            <a:solidFill>
              <a:srgbClr val="C00000"/>
            </a:solidFill>
          </a:ln>
          <a:effectLst>
            <a:glow>
              <a:schemeClr val="accent1">
                <a:alpha val="0"/>
              </a:schemeClr>
            </a:glow>
            <a:outerShdw blurRad="381000" dist="292100" dir="5400000" sx="-80000" sy="-18000" rotWithShape="0">
              <a:srgbClr val="000000">
                <a:alpha val="22000"/>
              </a:srgbClr>
            </a:outerShdw>
            <a:reflection stA="45000" endPos="65000" dist="431800" dir="5400000" sy="-100000" algn="bl" rotWithShape="0"/>
            <a:softEdge rad="0"/>
          </a:effectLst>
          <a:scene3d>
            <a:camera prst="orthographicFront"/>
            <a:lightRig rig="contrasting" dir="t">
              <a:rot lat="0" lon="0" rev="3000000"/>
            </a:lightRig>
          </a:scene3d>
          <a:sp3d contourW="7620">
            <a:bevelT w="95250" h="31750"/>
            <a:contourClr>
              <a:srgbClr val="333333"/>
            </a:contourClr>
          </a:sp3d>
        </p:spPr>
      </p:pic>
      <p:sp>
        <p:nvSpPr>
          <p:cNvPr id="15" name="Metin kutusu 14">
            <a:extLst>
              <a:ext uri="{FF2B5EF4-FFF2-40B4-BE49-F238E27FC236}">
                <a16:creationId xmlns:a16="http://schemas.microsoft.com/office/drawing/2014/main" id="{346A6BD1-C093-477D-8D4F-F7E6C5098A78}"/>
              </a:ext>
            </a:extLst>
          </p:cNvPr>
          <p:cNvSpPr txBox="1"/>
          <p:nvPr/>
        </p:nvSpPr>
        <p:spPr>
          <a:xfrm>
            <a:off x="4982373" y="1649214"/>
            <a:ext cx="6271782" cy="4154984"/>
          </a:xfrm>
          <a:prstGeom prst="rect">
            <a:avLst/>
          </a:prstGeom>
          <a:noFill/>
        </p:spPr>
        <p:txBody>
          <a:bodyPr wrap="square" rtlCol="0">
            <a:spAutoFit/>
          </a:bodyPr>
          <a:lstStyle/>
          <a:p>
            <a:r>
              <a:rPr lang="tr-TR" sz="2000" b="1" u="sng" dirty="0">
                <a:solidFill>
                  <a:schemeClr val="bg2">
                    <a:lumMod val="10000"/>
                  </a:schemeClr>
                </a:solidFill>
                <a:latin typeface="Times New Roman" panose="02020603050405020304" pitchFamily="18" charset="0"/>
                <a:cs typeface="Times New Roman" panose="02020603050405020304" pitchFamily="18" charset="0"/>
              </a:rPr>
              <a:t>NOT: </a:t>
            </a:r>
          </a:p>
          <a:p>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algn="just"/>
            <a:r>
              <a:rPr lang="tr-TR" sz="2000" b="1" dirty="0">
                <a:solidFill>
                  <a:schemeClr val="bg2">
                    <a:lumMod val="10000"/>
                  </a:schemeClr>
                </a:solidFill>
                <a:latin typeface="Times New Roman" panose="02020603050405020304" pitchFamily="18" charset="0"/>
                <a:cs typeface="Times New Roman" panose="02020603050405020304" pitchFamily="18" charset="0"/>
              </a:rPr>
              <a:t>*</a:t>
            </a:r>
            <a:r>
              <a:rPr lang="tr-TR" sz="2000" dirty="0">
                <a:solidFill>
                  <a:schemeClr val="bg2">
                    <a:lumMod val="10000"/>
                  </a:schemeClr>
                </a:solidFill>
                <a:latin typeface="Times New Roman" panose="02020603050405020304" pitchFamily="18" charset="0"/>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Okul yönetiminin önerdiği özgün çalışmalar yapan ve bu alanlarda başarı sağlayan öğrenci ve öğretmenlere ödüllendirme yapılması İl /İlçe Proje Yürütme Kurulunun takdirindedir.</a:t>
            </a:r>
          </a:p>
          <a:p>
            <a:pPr algn="just"/>
            <a:endParaRPr lang="tr-TR"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tr-TR" sz="2000" b="1" dirty="0">
                <a:solidFill>
                  <a:schemeClr val="bg2">
                    <a:lumMod val="10000"/>
                  </a:schemeClr>
                </a:solidFill>
                <a:latin typeface="Times New Roman" panose="02020603050405020304" pitchFamily="18" charset="0"/>
                <a:cs typeface="Times New Roman" panose="02020603050405020304" pitchFamily="18" charset="0"/>
              </a:rPr>
              <a:t>**</a:t>
            </a:r>
            <a:r>
              <a:rPr lang="tr-TR" sz="2000" dirty="0">
                <a:solidFill>
                  <a:schemeClr val="bg2">
                    <a:lumMod val="10000"/>
                  </a:schemeClr>
                </a:solidFill>
                <a:latin typeface="Times New Roman" panose="02020603050405020304" pitchFamily="18" charset="0"/>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İl ve İlçe Proje Yürütme Kurulu tarafından çeşitli alanlarda farkındalık yaratan okul yönetimlerine ve öğretmenlere ‘Başarı</a:t>
            </a:r>
            <a:r>
              <a:rPr lang="tr-TR" sz="2000" spc="-5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Belgesi’</a:t>
            </a:r>
            <a:r>
              <a:rPr lang="tr-TR" sz="2000" spc="-55"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verilmesi</a:t>
            </a:r>
            <a:r>
              <a:rPr lang="tr-TR" sz="2000" spc="-5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için</a:t>
            </a:r>
            <a:r>
              <a:rPr lang="tr-TR" sz="2000" spc="-45"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Mülki</a:t>
            </a:r>
            <a:r>
              <a:rPr lang="tr-TR" sz="2000" spc="-4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Amir’e</a:t>
            </a:r>
            <a:r>
              <a:rPr lang="tr-TR" sz="2000" spc="-4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teklifte</a:t>
            </a:r>
            <a:r>
              <a:rPr lang="tr-TR" sz="2000" spc="-45"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bulunulur.</a:t>
            </a:r>
            <a:r>
              <a:rPr lang="tr-TR" sz="2000" spc="-45"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Mülki</a:t>
            </a:r>
            <a:r>
              <a:rPr lang="tr-TR" sz="2000" spc="-5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Amirin</a:t>
            </a:r>
            <a:r>
              <a:rPr lang="tr-TR" sz="2000" spc="-55"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değerlendirmesi</a:t>
            </a:r>
            <a:r>
              <a:rPr lang="tr-TR" sz="2000" spc="-45"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sonucunda</a:t>
            </a:r>
            <a:r>
              <a:rPr lang="tr-TR" sz="2000" spc="-45"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‘Başarı Belgesi’ yönetici ve öğretmenlere takdir</a:t>
            </a:r>
            <a:r>
              <a:rPr lang="tr-TR" sz="2000" spc="1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edilir.</a:t>
            </a:r>
            <a:endParaRPr lang="tr-TR" sz="20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6" name="Metin kutusu 15">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62/103</a:t>
            </a:r>
            <a:endParaRPr lang="tr-TR" dirty="0">
              <a:solidFill>
                <a:schemeClr val="bg1"/>
              </a:solidFill>
            </a:endParaRPr>
          </a:p>
        </p:txBody>
      </p:sp>
    </p:spTree>
    <p:extLst>
      <p:ext uri="{BB962C8B-B14F-4D97-AF65-F5344CB8AC3E}">
        <p14:creationId xmlns:p14="http://schemas.microsoft.com/office/powerpoint/2010/main" val="22575954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11" name="Metin Yer Tutucusu 10"/>
          <p:cNvSpPr>
            <a:spLocks noGrp="1"/>
          </p:cNvSpPr>
          <p:nvPr>
            <p:ph type="body" sz="quarter" idx="19"/>
          </p:nvPr>
        </p:nvSpPr>
        <p:spPr>
          <a:xfrm>
            <a:off x="3280030" y="5577137"/>
            <a:ext cx="3856514" cy="540000"/>
          </a:xfrm>
        </p:spPr>
        <p:txBody>
          <a:bodyPr>
            <a:normAutofit/>
          </a:bodyPr>
          <a:lstStyle/>
          <a:p>
            <a:r>
              <a:rPr lang="tr-TR" dirty="0">
                <a:latin typeface="Times New Roman" panose="02020603050405020304" pitchFamily="18" charset="0"/>
                <a:cs typeface="Times New Roman" panose="02020603050405020304" pitchFamily="18" charset="0"/>
              </a:rPr>
              <a:t>Üçüncü Kısım</a:t>
            </a:r>
          </a:p>
        </p:txBody>
      </p:sp>
      <p:sp>
        <p:nvSpPr>
          <p:cNvPr id="10" name="Metin Yer Tutucusu 9"/>
          <p:cNvSpPr>
            <a:spLocks noGrp="1"/>
          </p:cNvSpPr>
          <p:nvPr>
            <p:ph type="body" sz="quarter" idx="18"/>
          </p:nvPr>
        </p:nvSpPr>
        <p:spPr>
          <a:xfrm>
            <a:off x="3220559" y="4531360"/>
            <a:ext cx="8572512" cy="978535"/>
          </a:xfrm>
        </p:spPr>
        <p:txBody>
          <a:bodyPr anchor="ctr"/>
          <a:lstStyle/>
          <a:p>
            <a:r>
              <a:rPr lang="tr-TR" sz="3600" b="1" dirty="0">
                <a:solidFill>
                  <a:schemeClr val="bg2">
                    <a:lumMod val="10000"/>
                  </a:schemeClr>
                </a:solidFill>
                <a:latin typeface="Times New Roman" panose="02020603050405020304" pitchFamily="18" charset="0"/>
                <a:cs typeface="Times New Roman" panose="02020603050405020304" pitchFamily="18" charset="0"/>
              </a:rPr>
              <a:t>PROJENİN SÜRDÜRÜLEBİLİRLİĞİ</a:t>
            </a:r>
          </a:p>
        </p:txBody>
      </p:sp>
      <p:sp>
        <p:nvSpPr>
          <p:cNvPr id="9" name="Unvan 8"/>
          <p:cNvSpPr>
            <a:spLocks noGrp="1"/>
          </p:cNvSpPr>
          <p:nvPr>
            <p:ph type="title"/>
          </p:nvPr>
        </p:nvSpPr>
        <p:spPr/>
        <p:txBody>
          <a:bodyPr/>
          <a:lstStyle/>
          <a:p>
            <a:r>
              <a:rPr lang="tr-TR" dirty="0">
                <a:latin typeface="Times New Roman" panose="02020603050405020304" pitchFamily="18" charset="0"/>
                <a:cs typeface="Times New Roman" panose="02020603050405020304" pitchFamily="18" charset="0"/>
              </a:rPr>
              <a:t>3</a:t>
            </a: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5" name="Resim Yer Tutucusu 13">
            <a:extLst>
              <a:ext uri="{FF2B5EF4-FFF2-40B4-BE49-F238E27FC236}">
                <a16:creationId xmlns:a16="http://schemas.microsoft.com/office/drawing/2014/main" id="{FE6E6A9A-5F0D-4F40-985E-B1DC9682F0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01" r="-1419" b="324"/>
          <a:stretch/>
        </p:blipFill>
        <p:spPr>
          <a:xfrm>
            <a:off x="6788623" y="585349"/>
            <a:ext cx="3155129" cy="1523045"/>
          </a:xfrm>
          <a:prstGeom prst="rect">
            <a:avLst/>
          </a:prstGeom>
          <a:noFill/>
        </p:spPr>
      </p:pic>
      <p:pic>
        <p:nvPicPr>
          <p:cNvPr id="16" name="Resim 15">
            <a:extLst>
              <a:ext uri="{FF2B5EF4-FFF2-40B4-BE49-F238E27FC236}">
                <a16:creationId xmlns:a16="http://schemas.microsoft.com/office/drawing/2014/main" id="{8A8ACD55-B103-4ED3-B093-AFCC7B5516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4984" y="599109"/>
            <a:ext cx="1523044" cy="1523044"/>
          </a:xfrm>
          <a:prstGeom prst="rect">
            <a:avLst/>
          </a:prstGeom>
        </p:spPr>
      </p:pic>
      <p:pic>
        <p:nvPicPr>
          <p:cNvPr id="17" name="Resim 16">
            <a:extLst>
              <a:ext uri="{FF2B5EF4-FFF2-40B4-BE49-F238E27FC236}">
                <a16:creationId xmlns:a16="http://schemas.microsoft.com/office/drawing/2014/main" id="{44672C17-8C9B-4B93-924C-ED08B2ADB50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416719" y="599109"/>
            <a:ext cx="1144305" cy="1523044"/>
          </a:xfrm>
          <a:prstGeom prst="rect">
            <a:avLst/>
          </a:prstGeom>
        </p:spPr>
      </p:pic>
      <p:sp>
        <p:nvSpPr>
          <p:cNvPr id="12" name="Metin kutusu 11">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63/103</a:t>
            </a:r>
            <a:endParaRPr lang="tr-TR" dirty="0">
              <a:solidFill>
                <a:schemeClr val="bg1"/>
              </a:solidFill>
            </a:endParaRPr>
          </a:p>
        </p:txBody>
      </p:sp>
    </p:spTree>
    <p:extLst>
      <p:ext uri="{BB962C8B-B14F-4D97-AF65-F5344CB8AC3E}">
        <p14:creationId xmlns:p14="http://schemas.microsoft.com/office/powerpoint/2010/main" val="204618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Yer Tutucusu 8"/>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6492" r="16492"/>
          <a:stretch/>
        </p:blipFill>
        <p:spPr>
          <a:xfrm>
            <a:off x="7751467" y="2024294"/>
            <a:ext cx="2990492" cy="3364304"/>
          </a:xfrm>
          <a:prstGeom prst="roundRect">
            <a:avLst>
              <a:gd name="adj" fmla="val 8594"/>
            </a:avLst>
          </a:prstGeom>
          <a:solidFill>
            <a:srgbClr val="FFFFFF">
              <a:shade val="85000"/>
            </a:srgbClr>
          </a:solidFill>
          <a:ln>
            <a:noFill/>
          </a:ln>
          <a:effectLst>
            <a:glow rad="127000">
              <a:schemeClr val="accent1">
                <a:alpha val="17000"/>
              </a:schemeClr>
            </a:glow>
            <a:reflection blurRad="12700" stA="38000" endPos="28000" dist="5000" dir="5400000" sy="-100000" algn="bl" rotWithShape="0"/>
            <a:softEdge rad="63500"/>
          </a:effectLst>
        </p:spPr>
      </p:pic>
      <p:sp>
        <p:nvSpPr>
          <p:cNvPr id="8" name="Metin Yer Tutucusu 7"/>
          <p:cNvSpPr>
            <a:spLocks noGrp="1"/>
          </p:cNvSpPr>
          <p:nvPr>
            <p:ph type="body" sz="quarter" idx="11"/>
          </p:nvPr>
        </p:nvSpPr>
        <p:spPr>
          <a:xfrm>
            <a:off x="637973" y="1799092"/>
            <a:ext cx="6092280" cy="3814708"/>
          </a:xfrm>
        </p:spPr>
        <p:txBody>
          <a:bodyPr/>
          <a:lstStyle/>
          <a:p>
            <a:pPr marL="342900" lvl="0" indent="-342900">
              <a:lnSpc>
                <a:spcPct val="150000"/>
              </a:lnSpc>
              <a:buClr>
                <a:srgbClr val="C00000"/>
              </a:buClr>
              <a:buFont typeface="+mj-lt"/>
              <a:buAutoNum type="arabicParenR"/>
            </a:pPr>
            <a:r>
              <a:rPr lang="tr-TR" sz="2000" dirty="0">
                <a:solidFill>
                  <a:schemeClr val="bg2">
                    <a:lumMod val="10000"/>
                  </a:schemeClr>
                </a:solidFill>
                <a:latin typeface="Times New Roman" panose="02020603050405020304" pitchFamily="18" charset="0"/>
                <a:cs typeface="Times New Roman" panose="02020603050405020304" pitchFamily="18" charset="0"/>
              </a:rPr>
              <a:t>Proje uluslararası ve ulusal programlara göre her yıl güncel bir şekilde devam edecektir.</a:t>
            </a:r>
          </a:p>
          <a:p>
            <a:pPr marL="342900" lvl="0" indent="-342900">
              <a:buClr>
                <a:srgbClr val="C00000"/>
              </a:buClr>
              <a:buFont typeface="+mj-lt"/>
              <a:buAutoNum type="arabicParenR"/>
            </a:pPr>
            <a:r>
              <a:rPr lang="tr-TR" sz="2000" dirty="0">
                <a:solidFill>
                  <a:schemeClr val="bg2">
                    <a:lumMod val="10000"/>
                  </a:schemeClr>
                </a:solidFill>
                <a:latin typeface="Times New Roman" panose="02020603050405020304" pitchFamily="18" charset="0"/>
                <a:cs typeface="Times New Roman" panose="02020603050405020304" pitchFamily="18" charset="0"/>
              </a:rPr>
              <a:t>Yerel düzeyde bünyesinde yapılan proje ve faaliyetleri değerlendirip geliştirerek ihtiyaçlara göre güncellenecektir.</a:t>
            </a:r>
          </a:p>
          <a:p>
            <a:pPr marL="342900" lvl="0" indent="-342900">
              <a:buClr>
                <a:srgbClr val="C00000"/>
              </a:buClr>
              <a:buFont typeface="+mj-lt"/>
              <a:buAutoNum type="arabicParenR"/>
            </a:pPr>
            <a:r>
              <a:rPr lang="tr-TR" sz="2000" dirty="0">
                <a:solidFill>
                  <a:schemeClr val="bg2">
                    <a:lumMod val="10000"/>
                  </a:schemeClr>
                </a:solidFill>
                <a:latin typeface="Times New Roman" panose="02020603050405020304" pitchFamily="18" charset="0"/>
                <a:cs typeface="Times New Roman" panose="02020603050405020304" pitchFamily="18" charset="0"/>
              </a:rPr>
              <a:t>Proje kapsamında fuar ve ödül törenleri her yıl gerçekleştirilerek yönetici, öğretmen ve öğrencilerin başarısı sürdürülecektir.</a:t>
            </a:r>
          </a:p>
        </p:txBody>
      </p:sp>
      <p:sp>
        <p:nvSpPr>
          <p:cNvPr id="10"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11" name="Metin kutusu 10"/>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2" name="Resim 11">
            <a:extLst>
              <a:ext uri="{FF2B5EF4-FFF2-40B4-BE49-F238E27FC236}">
                <a16:creationId xmlns:a16="http://schemas.microsoft.com/office/drawing/2014/main" id="{5FC257C9-60E0-4BF6-AC14-128D4A1BF9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3" name="Resim 12">
            <a:extLst>
              <a:ext uri="{FF2B5EF4-FFF2-40B4-BE49-F238E27FC236}">
                <a16:creationId xmlns:a16="http://schemas.microsoft.com/office/drawing/2014/main" id="{ACF55AFE-55D8-419C-8203-FA8A2E2DB42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14" name="Resim Yer Tutucusu 13">
            <a:extLst>
              <a:ext uri="{FF2B5EF4-FFF2-40B4-BE49-F238E27FC236}">
                <a16:creationId xmlns:a16="http://schemas.microsoft.com/office/drawing/2014/main" id="{2FDE2729-36CD-4D5D-8A5C-559B6B746E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5" name="Metin Yer Tutucusu 28">
            <a:extLst>
              <a:ext uri="{FF2B5EF4-FFF2-40B4-BE49-F238E27FC236}">
                <a16:creationId xmlns:a16="http://schemas.microsoft.com/office/drawing/2014/main" id="{050F0CE0-90D1-4B2F-8A12-BE4D4AC4E9F3}"/>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000" b="1" dirty="0">
                <a:solidFill>
                  <a:schemeClr val="bg2">
                    <a:lumMod val="10000"/>
                  </a:schemeClr>
                </a:solidFill>
                <a:latin typeface="Times New Roman" panose="02020603050405020304" pitchFamily="18" charset="0"/>
                <a:cs typeface="Times New Roman" panose="02020603050405020304" pitchFamily="18" charset="0"/>
              </a:rPr>
              <a:t>SÜRDÜRÜLEBİLİRLİK</a:t>
            </a:r>
          </a:p>
        </p:txBody>
      </p:sp>
      <p:sp>
        <p:nvSpPr>
          <p:cNvPr id="16" name="Metin kutusu 15">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64/103</a:t>
            </a:r>
            <a:endParaRPr lang="tr-TR" dirty="0">
              <a:solidFill>
                <a:schemeClr val="bg1"/>
              </a:solidFill>
            </a:endParaRPr>
          </a:p>
        </p:txBody>
      </p:sp>
    </p:spTree>
    <p:extLst>
      <p:ext uri="{BB962C8B-B14F-4D97-AF65-F5344CB8AC3E}">
        <p14:creationId xmlns:p14="http://schemas.microsoft.com/office/powerpoint/2010/main" val="36275269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Yer Tutucusu 7"/>
          <p:cNvSpPr>
            <a:spLocks noGrp="1"/>
          </p:cNvSpPr>
          <p:nvPr>
            <p:ph type="body" sz="quarter" idx="11"/>
          </p:nvPr>
        </p:nvSpPr>
        <p:spPr>
          <a:xfrm>
            <a:off x="1252442" y="1832710"/>
            <a:ext cx="9687116" cy="3814708"/>
          </a:xfrm>
        </p:spPr>
        <p:txBody>
          <a:bodyPr>
            <a:normAutofit/>
          </a:bodyPr>
          <a:lstStyle/>
          <a:p>
            <a:pPr marL="457200" lvl="0" indent="-457200" algn="l">
              <a:buClr>
                <a:srgbClr val="C00000"/>
              </a:buClr>
              <a:buAutoNum type="arabicParenR" startAt="4"/>
            </a:pPr>
            <a:r>
              <a:rPr lang="tr-TR" sz="2400" dirty="0">
                <a:solidFill>
                  <a:schemeClr val="bg2">
                    <a:lumMod val="10000"/>
                  </a:schemeClr>
                </a:solidFill>
                <a:latin typeface="Times New Roman" panose="02020603050405020304" pitchFamily="18" charset="0"/>
                <a:cs typeface="Times New Roman" panose="02020603050405020304" pitchFamily="18" charset="0"/>
              </a:rPr>
              <a:t>Diğer kurum ve kuruluşlarla iş birliğine gidilerek projenin sürdürülmesi ve takibi yapılacaktır.</a:t>
            </a:r>
          </a:p>
          <a:p>
            <a:pPr marL="457200" indent="-457200" algn="l">
              <a:buClr>
                <a:srgbClr val="C00000"/>
              </a:buClr>
              <a:buFont typeface="Arial" panose="020B0604020202020204" pitchFamily="34" charset="0"/>
              <a:buAutoNum type="arabicParenR" startAt="4"/>
            </a:pPr>
            <a:endParaRPr lang="tr-TR" sz="24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lgn="l">
              <a:buClr>
                <a:srgbClr val="C00000"/>
              </a:buClr>
              <a:buFont typeface="Arial" panose="020B0604020202020204" pitchFamily="34" charset="0"/>
              <a:buAutoNum type="arabicParenR" startAt="4"/>
            </a:pPr>
            <a:r>
              <a:rPr lang="tr-TR" sz="2400" dirty="0">
                <a:solidFill>
                  <a:schemeClr val="bg2">
                    <a:lumMod val="10000"/>
                  </a:schemeClr>
                </a:solidFill>
                <a:latin typeface="Times New Roman" panose="02020603050405020304" pitchFamily="18" charset="0"/>
                <a:cs typeface="Times New Roman" panose="02020603050405020304" pitchFamily="18" charset="0"/>
              </a:rPr>
              <a:t>Basın, yayın ve medya araçları ile sosyal ağ üzerinden platformlar kullanılarak, faaliyet ve çalışmalar yaygınlaştırılacaktır.</a:t>
            </a:r>
          </a:p>
          <a:p>
            <a:pPr lvl="0">
              <a:buClr>
                <a:srgbClr val="C00000"/>
              </a:buClr>
            </a:pPr>
            <a:endParaRPr lang="tr-TR" sz="24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0" name="Dış Çerçeve">
            <a:extLst>
              <a:ext uri="{FF2B5EF4-FFF2-40B4-BE49-F238E27FC236}">
                <a16:creationId xmlns:a16="http://schemas.microsoft.com/office/drawing/2014/main" id="{32B8C41A-9FF9-4AAE-9D42-E7F796F36737}"/>
              </a:ext>
            </a:extLst>
          </p:cNvPr>
          <p:cNvSpPr/>
          <p:nvPr/>
        </p:nvSpPr>
        <p:spPr>
          <a:xfrm>
            <a:off x="0" y="-6394"/>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11" name="Metin kutusu 10"/>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2" name="Resim 11">
            <a:extLst>
              <a:ext uri="{FF2B5EF4-FFF2-40B4-BE49-F238E27FC236}">
                <a16:creationId xmlns:a16="http://schemas.microsoft.com/office/drawing/2014/main" id="{5FC257C9-60E0-4BF6-AC14-128D4A1BF9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3" name="Resim 12">
            <a:extLst>
              <a:ext uri="{FF2B5EF4-FFF2-40B4-BE49-F238E27FC236}">
                <a16:creationId xmlns:a16="http://schemas.microsoft.com/office/drawing/2014/main" id="{ACF55AFE-55D8-419C-8203-FA8A2E2DB42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14" name="Resim Yer Tutucusu 13">
            <a:extLst>
              <a:ext uri="{FF2B5EF4-FFF2-40B4-BE49-F238E27FC236}">
                <a16:creationId xmlns:a16="http://schemas.microsoft.com/office/drawing/2014/main" id="{2FDE2729-36CD-4D5D-8A5C-559B6B746E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5" name="Metin Yer Tutucusu 28">
            <a:extLst>
              <a:ext uri="{FF2B5EF4-FFF2-40B4-BE49-F238E27FC236}">
                <a16:creationId xmlns:a16="http://schemas.microsoft.com/office/drawing/2014/main" id="{050F0CE0-90D1-4B2F-8A12-BE4D4AC4E9F3}"/>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000" b="1" dirty="0">
                <a:solidFill>
                  <a:schemeClr val="bg2">
                    <a:lumMod val="10000"/>
                  </a:schemeClr>
                </a:solidFill>
                <a:latin typeface="Times New Roman" panose="02020603050405020304" pitchFamily="18" charset="0"/>
                <a:cs typeface="Times New Roman" panose="02020603050405020304" pitchFamily="18" charset="0"/>
              </a:rPr>
              <a:t>SÜRDÜRÜLEBİLİRLİK</a:t>
            </a:r>
          </a:p>
        </p:txBody>
      </p:sp>
      <p:sp>
        <p:nvSpPr>
          <p:cNvPr id="9" name="Metin kutusu 8">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65/103</a:t>
            </a:r>
            <a:endParaRPr lang="tr-TR" dirty="0">
              <a:solidFill>
                <a:schemeClr val="bg1"/>
              </a:solidFill>
            </a:endParaRPr>
          </a:p>
        </p:txBody>
      </p:sp>
    </p:spTree>
    <p:extLst>
      <p:ext uri="{BB962C8B-B14F-4D97-AF65-F5344CB8AC3E}">
        <p14:creationId xmlns:p14="http://schemas.microsoft.com/office/powerpoint/2010/main" val="15697666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11" name="Metin kutusu 10"/>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2" name="Resim 11">
            <a:extLst>
              <a:ext uri="{FF2B5EF4-FFF2-40B4-BE49-F238E27FC236}">
                <a16:creationId xmlns:a16="http://schemas.microsoft.com/office/drawing/2014/main" id="{5FC257C9-60E0-4BF6-AC14-128D4A1BF9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3" name="Resim 12">
            <a:extLst>
              <a:ext uri="{FF2B5EF4-FFF2-40B4-BE49-F238E27FC236}">
                <a16:creationId xmlns:a16="http://schemas.microsoft.com/office/drawing/2014/main" id="{ACF55AFE-55D8-419C-8203-FA8A2E2DB42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14" name="Resim Yer Tutucusu 13">
            <a:extLst>
              <a:ext uri="{FF2B5EF4-FFF2-40B4-BE49-F238E27FC236}">
                <a16:creationId xmlns:a16="http://schemas.microsoft.com/office/drawing/2014/main" id="{2FDE2729-36CD-4D5D-8A5C-559B6B746E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5" name="Metin Yer Tutucusu 28">
            <a:extLst>
              <a:ext uri="{FF2B5EF4-FFF2-40B4-BE49-F238E27FC236}">
                <a16:creationId xmlns:a16="http://schemas.microsoft.com/office/drawing/2014/main" id="{050F0CE0-90D1-4B2F-8A12-BE4D4AC4E9F3}"/>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000" b="1" dirty="0">
                <a:solidFill>
                  <a:schemeClr val="bg2">
                    <a:lumMod val="10000"/>
                  </a:schemeClr>
                </a:solidFill>
                <a:latin typeface="Times New Roman" panose="02020603050405020304" pitchFamily="18" charset="0"/>
                <a:cs typeface="Times New Roman" panose="02020603050405020304" pitchFamily="18" charset="0"/>
              </a:rPr>
              <a:t>BEKLENEN SONUÇ</a:t>
            </a:r>
          </a:p>
        </p:txBody>
      </p:sp>
      <p:sp>
        <p:nvSpPr>
          <p:cNvPr id="16" name="Metin kutusu 15">
            <a:extLst>
              <a:ext uri="{FF2B5EF4-FFF2-40B4-BE49-F238E27FC236}">
                <a16:creationId xmlns:a16="http://schemas.microsoft.com/office/drawing/2014/main" id="{7FE9A43E-3693-4F00-ADF2-CC0E92ABAB69}"/>
              </a:ext>
            </a:extLst>
          </p:cNvPr>
          <p:cNvSpPr txBox="1"/>
          <p:nvPr/>
        </p:nvSpPr>
        <p:spPr>
          <a:xfrm>
            <a:off x="93070" y="1575848"/>
            <a:ext cx="7288306" cy="4665893"/>
          </a:xfrm>
          <a:prstGeom prst="rect">
            <a:avLst/>
          </a:prstGeom>
          <a:noFill/>
        </p:spPr>
        <p:txBody>
          <a:bodyPr wrap="square">
            <a:spAutoFit/>
          </a:bodyPr>
          <a:lstStyle/>
          <a:p>
            <a:pPr marL="742950" marR="351790" lvl="1" indent="-285750" algn="just">
              <a:lnSpc>
                <a:spcPct val="126000"/>
              </a:lnSpc>
              <a:buClr>
                <a:srgbClr val="C00000"/>
              </a:buClr>
              <a:buSzPts val="1000"/>
              <a:buFont typeface="Wingdings" panose="05000000000000000000" pitchFamily="2" charset="2"/>
              <a:buChar char=""/>
              <a:tabLst>
                <a:tab pos="543560" algn="l"/>
              </a:tabLst>
            </a:pPr>
            <a:r>
              <a:rPr lang="tr-TR" sz="2000"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rPr>
              <a:t>Yönetici, öğretmen, öğrenci ve aile arasındaki işbirliğinin sağlanmasıyla eğitimde kalitenin</a:t>
            </a:r>
            <a:r>
              <a:rPr lang="tr-TR" sz="2000" spc="20"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rPr>
              <a:t>yükselmesi </a:t>
            </a:r>
            <a:r>
              <a:rPr lang="tr-TR" sz="20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beklenmektedir.</a:t>
            </a:r>
            <a:endParaRPr lang="tr-TR" sz="2000"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endParaRPr>
          </a:p>
          <a:p>
            <a:pPr marL="742950" marR="351790" lvl="1" indent="-285750" algn="just">
              <a:lnSpc>
                <a:spcPct val="126000"/>
              </a:lnSpc>
              <a:spcAft>
                <a:spcPts val="0"/>
              </a:spcAft>
              <a:buClr>
                <a:srgbClr val="C00000"/>
              </a:buClr>
              <a:buSzPts val="1000"/>
              <a:buFont typeface="Wingdings" panose="05000000000000000000" pitchFamily="2" charset="2"/>
              <a:buChar char=""/>
              <a:tabLst>
                <a:tab pos="543560" algn="l"/>
              </a:tabLst>
            </a:pPr>
            <a:endParaRPr lang="tr-TR" sz="2000"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endParaRPr>
          </a:p>
          <a:p>
            <a:pPr marL="742950" marR="351790" lvl="1" indent="-285750" algn="just">
              <a:lnSpc>
                <a:spcPct val="126000"/>
              </a:lnSpc>
              <a:spcAft>
                <a:spcPts val="0"/>
              </a:spcAft>
              <a:buClr>
                <a:srgbClr val="C00000"/>
              </a:buClr>
              <a:buSzPts val="1000"/>
              <a:buFont typeface="Wingdings" panose="05000000000000000000" pitchFamily="2" charset="2"/>
              <a:buChar char=""/>
              <a:tabLst>
                <a:tab pos="543560" algn="l"/>
              </a:tabLst>
            </a:pPr>
            <a:r>
              <a:rPr lang="tr-TR" sz="2000"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rPr>
              <a:t>Öğretmen ve yöneticilerin mesleki gelişimlerine katkı sağlayarak ve ödüllendirme yöntemi kullanarak öğretmen ve yöneticilerin motivasyon düzeylerinin arttırılması beklenmektedir. Yönetici ve öğretmenler üzerinde</a:t>
            </a:r>
            <a:r>
              <a:rPr lang="tr-TR" sz="2000" spc="-65"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rPr>
              <a:t>motivasyon</a:t>
            </a:r>
            <a:r>
              <a:rPr lang="tr-TR" sz="2000" spc="-80"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rPr>
              <a:t>arttırıcı</a:t>
            </a:r>
            <a:r>
              <a:rPr lang="tr-TR" sz="2000" spc="-75"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rPr>
              <a:t>bu</a:t>
            </a:r>
            <a:r>
              <a:rPr lang="tr-TR" sz="2000" spc="-80"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rPr>
              <a:t>çalışmaların</a:t>
            </a:r>
            <a:r>
              <a:rPr lang="tr-TR" sz="2000" spc="-80"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rPr>
              <a:t>gerçekleştirilmesi</a:t>
            </a:r>
            <a:r>
              <a:rPr lang="tr-TR" sz="2000" spc="-75"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rPr>
              <a:t>öğrenciler</a:t>
            </a:r>
            <a:r>
              <a:rPr lang="tr-TR" sz="2000" spc="-70"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rPr>
              <a:t>üzerindeki</a:t>
            </a:r>
            <a:r>
              <a:rPr lang="tr-TR" sz="2000" spc="-60"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rPr>
              <a:t>gelişimin</a:t>
            </a:r>
            <a:r>
              <a:rPr lang="tr-TR" sz="2000" spc="-80"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rPr>
              <a:t>artmasına da ortam</a:t>
            </a:r>
            <a:r>
              <a:rPr lang="tr-TR" sz="2000" spc="-25"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rPr>
              <a:t>hazırlayacaktır.</a:t>
            </a:r>
          </a:p>
          <a:p>
            <a:pPr>
              <a:spcBef>
                <a:spcPts val="15"/>
              </a:spcBef>
            </a:pPr>
            <a:r>
              <a:rPr lang="tr-TR" sz="20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pic>
        <p:nvPicPr>
          <p:cNvPr id="17" name="Resim Yer Tutucusu 7">
            <a:extLst>
              <a:ext uri="{FF2B5EF4-FFF2-40B4-BE49-F238E27FC236}">
                <a16:creationId xmlns:a16="http://schemas.microsoft.com/office/drawing/2014/main" id="{386EC28A-D4A5-4091-9DED-00ACD0DF12B5}"/>
              </a:ext>
            </a:extLst>
          </p:cNvPr>
          <p:cNvPicPr>
            <a:picLocks noGrp="1" noChangeAspect="1"/>
          </p:cNvPicPr>
          <p:nvPr>
            <p:ph type="pic" sz="quarter" idx="10"/>
          </p:nvPr>
        </p:nvPicPr>
        <p:blipFill>
          <a:blip r:embed="rId6" cstate="print">
            <a:extLst>
              <a:ext uri="{28A0092B-C50C-407E-A947-70E740481C1C}">
                <a14:useLocalDpi xmlns:a14="http://schemas.microsoft.com/office/drawing/2010/main" val="0"/>
              </a:ext>
            </a:extLst>
          </a:blip>
          <a:srcRect t="12509" b="12509"/>
          <a:stretch>
            <a:fillRect/>
          </a:stretch>
        </p:blipFill>
        <p:spPr>
          <a:xfrm>
            <a:off x="7723841" y="1769872"/>
            <a:ext cx="2964330" cy="3334871"/>
          </a:xfrm>
          <a:prstGeom prst="snip2DiagRect">
            <a:avLst>
              <a:gd name="adj1" fmla="val 993"/>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Metin kutusu 17">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66/103</a:t>
            </a:r>
            <a:endParaRPr lang="tr-TR" dirty="0">
              <a:solidFill>
                <a:schemeClr val="bg1"/>
              </a:solidFill>
            </a:endParaRPr>
          </a:p>
        </p:txBody>
      </p:sp>
    </p:spTree>
    <p:extLst>
      <p:ext uri="{BB962C8B-B14F-4D97-AF65-F5344CB8AC3E}">
        <p14:creationId xmlns:p14="http://schemas.microsoft.com/office/powerpoint/2010/main" val="155831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11" name="Metin kutusu 10"/>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2" name="Resim 11">
            <a:extLst>
              <a:ext uri="{FF2B5EF4-FFF2-40B4-BE49-F238E27FC236}">
                <a16:creationId xmlns:a16="http://schemas.microsoft.com/office/drawing/2014/main" id="{5FC257C9-60E0-4BF6-AC14-128D4A1BF9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3" name="Resim 12">
            <a:extLst>
              <a:ext uri="{FF2B5EF4-FFF2-40B4-BE49-F238E27FC236}">
                <a16:creationId xmlns:a16="http://schemas.microsoft.com/office/drawing/2014/main" id="{ACF55AFE-55D8-419C-8203-FA8A2E2DB42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14" name="Resim Yer Tutucusu 13">
            <a:extLst>
              <a:ext uri="{FF2B5EF4-FFF2-40B4-BE49-F238E27FC236}">
                <a16:creationId xmlns:a16="http://schemas.microsoft.com/office/drawing/2014/main" id="{2FDE2729-36CD-4D5D-8A5C-559B6B746E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5" name="Metin Yer Tutucusu 28">
            <a:extLst>
              <a:ext uri="{FF2B5EF4-FFF2-40B4-BE49-F238E27FC236}">
                <a16:creationId xmlns:a16="http://schemas.microsoft.com/office/drawing/2014/main" id="{050F0CE0-90D1-4B2F-8A12-BE4D4AC4E9F3}"/>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000" b="1" dirty="0">
                <a:solidFill>
                  <a:schemeClr val="bg2">
                    <a:lumMod val="10000"/>
                  </a:schemeClr>
                </a:solidFill>
                <a:latin typeface="Times New Roman" panose="02020603050405020304" pitchFamily="18" charset="0"/>
                <a:cs typeface="Times New Roman" panose="02020603050405020304" pitchFamily="18" charset="0"/>
              </a:rPr>
              <a:t>BEKLENEN SONUÇ</a:t>
            </a:r>
          </a:p>
        </p:txBody>
      </p:sp>
      <p:sp>
        <p:nvSpPr>
          <p:cNvPr id="16" name="Metin kutusu 15">
            <a:extLst>
              <a:ext uri="{FF2B5EF4-FFF2-40B4-BE49-F238E27FC236}">
                <a16:creationId xmlns:a16="http://schemas.microsoft.com/office/drawing/2014/main" id="{7FE9A43E-3693-4F00-ADF2-CC0E92ABAB69}"/>
              </a:ext>
            </a:extLst>
          </p:cNvPr>
          <p:cNvSpPr txBox="1"/>
          <p:nvPr/>
        </p:nvSpPr>
        <p:spPr>
          <a:xfrm>
            <a:off x="754540" y="1588630"/>
            <a:ext cx="10563559" cy="3268652"/>
          </a:xfrm>
          <a:prstGeom prst="rect">
            <a:avLst/>
          </a:prstGeom>
          <a:noFill/>
        </p:spPr>
        <p:txBody>
          <a:bodyPr wrap="square">
            <a:spAutoFit/>
          </a:bodyPr>
          <a:lstStyle/>
          <a:p>
            <a:pPr>
              <a:lnSpc>
                <a:spcPct val="150000"/>
              </a:lnSpc>
              <a:spcBef>
                <a:spcPts val="15"/>
              </a:spcBef>
            </a:pPr>
            <a:r>
              <a:rPr lang="tr-TR" sz="20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742950" marR="353695" lvl="1" indent="-285750" algn="just">
              <a:lnSpc>
                <a:spcPct val="150000"/>
              </a:lnSpc>
              <a:spcBef>
                <a:spcPts val="5"/>
              </a:spcBef>
              <a:spcAft>
                <a:spcPts val="0"/>
              </a:spcAft>
              <a:buClr>
                <a:srgbClr val="C00000"/>
              </a:buClr>
              <a:buSzPts val="1000"/>
              <a:buFont typeface="Wingdings" panose="05000000000000000000" pitchFamily="2" charset="2"/>
              <a:buChar char=""/>
              <a:tabLst>
                <a:tab pos="543560" algn="l"/>
              </a:tabLst>
            </a:pPr>
            <a:r>
              <a:rPr lang="tr-TR" sz="2000"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rPr>
              <a:t>Proje kapsamında yapılan çalışmalar sonucunda proje hedef kitlesinde bulunan öğrencilerin merkezi sınavlardaki başarısının artması hedeflenmektedir. Bu hedef doğrultusunda, ülke genelindeki merkezi sınav başarı sıralamasının da yükselmesi beklenmektedir. Akademik, Projeler, Tasarım Beceri Atölyeleri, sanatsal, sportif, kültürel ve sosyal alanlarda yapılacak olan çalışmalarla eğitimin bütün faaliyet alanlarında ivme kazanması ve Balıkesir’in Eğitim Şehri olarak ön plana çıkması</a:t>
            </a:r>
            <a:r>
              <a:rPr lang="tr-TR" sz="2000" spc="-35"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rPr>
              <a:t> </a:t>
            </a:r>
            <a:r>
              <a:rPr lang="tr-TR" sz="2000" dirty="0">
                <a:solidFill>
                  <a:schemeClr val="bg2">
                    <a:lumMod val="10000"/>
                  </a:schemeClr>
                </a:solidFill>
                <a:effectLst/>
                <a:latin typeface="Times New Roman" panose="02020603050405020304" pitchFamily="18" charset="0"/>
                <a:ea typeface="Wingdings" panose="05000000000000000000" pitchFamily="2" charset="2"/>
                <a:cs typeface="Times New Roman" panose="02020603050405020304" pitchFamily="18" charset="0"/>
              </a:rPr>
              <a:t>düşünülmektedir.</a:t>
            </a:r>
          </a:p>
        </p:txBody>
      </p:sp>
      <p:sp>
        <p:nvSpPr>
          <p:cNvPr id="9" name="Metin kutusu 8">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67/103</a:t>
            </a:r>
            <a:endParaRPr lang="tr-TR" dirty="0">
              <a:solidFill>
                <a:schemeClr val="bg1"/>
              </a:solidFill>
            </a:endParaRPr>
          </a:p>
        </p:txBody>
      </p:sp>
    </p:spTree>
    <p:extLst>
      <p:ext uri="{BB962C8B-B14F-4D97-AF65-F5344CB8AC3E}">
        <p14:creationId xmlns:p14="http://schemas.microsoft.com/office/powerpoint/2010/main" val="136826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Yer Tutucusu 10"/>
          <p:cNvSpPr>
            <a:spLocks noGrp="1"/>
          </p:cNvSpPr>
          <p:nvPr>
            <p:ph type="body" sz="quarter" idx="14"/>
          </p:nvPr>
        </p:nvSpPr>
        <p:spPr>
          <a:xfrm>
            <a:off x="793376" y="1801907"/>
            <a:ext cx="10603006" cy="4423440"/>
          </a:xfrm>
        </p:spPr>
        <p:txBody>
          <a:bodyPr/>
          <a:lstStyle/>
          <a:p>
            <a:pPr marL="457200" lvl="0" indent="-457200">
              <a:lnSpc>
                <a:spcPct val="100000"/>
              </a:lnSpc>
              <a:buFont typeface="Wingdings" panose="05000000000000000000" pitchFamily="2" charset="2"/>
              <a:buChar char="Ø"/>
            </a:pPr>
            <a:r>
              <a:rPr lang="tr-TR" sz="2000" dirty="0">
                <a:solidFill>
                  <a:schemeClr val="bg2">
                    <a:lumMod val="10000"/>
                  </a:schemeClr>
                </a:solidFill>
                <a:latin typeface="Times New Roman" panose="02020603050405020304" pitchFamily="18" charset="0"/>
                <a:cs typeface="Times New Roman" panose="02020603050405020304" pitchFamily="18" charset="0"/>
              </a:rPr>
              <a:t>Millî Eğitim Bakanlığı Kanun, Tüzük, Yönetmelik, Yönerge ve Genelgeleri</a:t>
            </a:r>
          </a:p>
          <a:p>
            <a:pPr marL="457200" lvl="0" indent="-457200">
              <a:lnSpc>
                <a:spcPct val="100000"/>
              </a:lnSpc>
              <a:buFont typeface="Wingdings" panose="05000000000000000000" pitchFamily="2" charset="2"/>
              <a:buChar char="Ø"/>
            </a:pPr>
            <a:r>
              <a:rPr lang="tr-TR" sz="2000" dirty="0">
                <a:solidFill>
                  <a:schemeClr val="bg2">
                    <a:lumMod val="10000"/>
                  </a:schemeClr>
                </a:solidFill>
                <a:latin typeface="Times New Roman" panose="02020603050405020304" pitchFamily="18" charset="0"/>
                <a:cs typeface="Times New Roman" panose="02020603050405020304" pitchFamily="18" charset="0"/>
              </a:rPr>
              <a:t>On Birinci Kalkınma Planı (Türkiye Cumhuriyeti Cumhurbaşkanlığı Strateji ve Bütçe Başkanlığı)</a:t>
            </a:r>
          </a:p>
          <a:p>
            <a:pPr marL="457200" lvl="0" indent="-457200">
              <a:lnSpc>
                <a:spcPct val="100000"/>
              </a:lnSpc>
              <a:buFont typeface="Wingdings" panose="05000000000000000000" pitchFamily="2" charset="2"/>
              <a:buChar char="Ø"/>
            </a:pPr>
            <a:r>
              <a:rPr lang="tr-TR" sz="2000" dirty="0">
                <a:solidFill>
                  <a:schemeClr val="bg2">
                    <a:lumMod val="10000"/>
                  </a:schemeClr>
                </a:solidFill>
                <a:latin typeface="Times New Roman" panose="02020603050405020304" pitchFamily="18" charset="0"/>
                <a:cs typeface="Times New Roman" panose="02020603050405020304" pitchFamily="18" charset="0"/>
              </a:rPr>
              <a:t>2021 Yılı Cumhurbaşkanlığı Yıllık Programı</a:t>
            </a:r>
          </a:p>
          <a:p>
            <a:pPr marL="457200" lvl="0" indent="-457200">
              <a:lnSpc>
                <a:spcPct val="100000"/>
              </a:lnSpc>
              <a:buFont typeface="Wingdings" panose="05000000000000000000" pitchFamily="2" charset="2"/>
              <a:buChar char="Ø"/>
            </a:pPr>
            <a:r>
              <a:rPr lang="tr-TR" sz="2000" dirty="0">
                <a:solidFill>
                  <a:schemeClr val="bg2">
                    <a:lumMod val="10000"/>
                  </a:schemeClr>
                </a:solidFill>
                <a:latin typeface="Times New Roman" panose="02020603050405020304" pitchFamily="18" charset="0"/>
                <a:cs typeface="Times New Roman" panose="02020603050405020304" pitchFamily="18" charset="0"/>
              </a:rPr>
              <a:t>2023 Eğitim Vizyon Belgesi</a:t>
            </a:r>
          </a:p>
          <a:p>
            <a:pPr marL="457200" lvl="0" indent="-457200">
              <a:lnSpc>
                <a:spcPct val="100000"/>
              </a:lnSpc>
              <a:buFont typeface="Wingdings" panose="05000000000000000000" pitchFamily="2" charset="2"/>
              <a:buChar char="Ø"/>
            </a:pPr>
            <a:r>
              <a:rPr lang="tr-TR" sz="2000" dirty="0">
                <a:solidFill>
                  <a:schemeClr val="bg2">
                    <a:lumMod val="10000"/>
                  </a:schemeClr>
                </a:solidFill>
                <a:latin typeface="Times New Roman" panose="02020603050405020304" pitchFamily="18" charset="0"/>
                <a:cs typeface="Times New Roman" panose="02020603050405020304" pitchFamily="18" charset="0"/>
              </a:rPr>
              <a:t>Millî Eğitim Bakanlığı 2019 – 2023 Stratejik Planı</a:t>
            </a:r>
          </a:p>
          <a:p>
            <a:pPr marL="457200" lvl="0" indent="-457200">
              <a:lnSpc>
                <a:spcPct val="100000"/>
              </a:lnSpc>
              <a:buFont typeface="Wingdings" panose="05000000000000000000" pitchFamily="2" charset="2"/>
              <a:buChar char="Ø"/>
            </a:pPr>
            <a:r>
              <a:rPr lang="tr-TR" sz="2000" dirty="0">
                <a:solidFill>
                  <a:schemeClr val="bg2">
                    <a:lumMod val="10000"/>
                  </a:schemeClr>
                </a:solidFill>
                <a:latin typeface="Times New Roman" panose="02020603050405020304" pitchFamily="18" charset="0"/>
                <a:cs typeface="Times New Roman" panose="02020603050405020304" pitchFamily="18" charset="0"/>
              </a:rPr>
              <a:t>TÜBİTAK 2023 Vizyonu</a:t>
            </a:r>
          </a:p>
          <a:p>
            <a:pPr marL="457200" lvl="0" indent="-457200">
              <a:lnSpc>
                <a:spcPct val="100000"/>
              </a:lnSpc>
              <a:buFont typeface="Wingdings" panose="05000000000000000000" pitchFamily="2" charset="2"/>
              <a:buChar char="Ø"/>
            </a:pPr>
            <a:r>
              <a:rPr lang="tr-TR" sz="2000" dirty="0">
                <a:solidFill>
                  <a:schemeClr val="bg2">
                    <a:lumMod val="10000"/>
                  </a:schemeClr>
                </a:solidFill>
                <a:latin typeface="Times New Roman" panose="02020603050405020304" pitchFamily="18" charset="0"/>
                <a:cs typeface="Times New Roman" panose="02020603050405020304" pitchFamily="18" charset="0"/>
              </a:rPr>
              <a:t>Millî Eğitim Bakanlığı STEM Raporları</a:t>
            </a:r>
          </a:p>
          <a:p>
            <a:pPr marL="457200" lvl="0" indent="-457200">
              <a:lnSpc>
                <a:spcPct val="100000"/>
              </a:lnSpc>
              <a:buFont typeface="Wingdings" panose="05000000000000000000" pitchFamily="2" charset="2"/>
              <a:buChar char="Ø"/>
            </a:pPr>
            <a:r>
              <a:rPr lang="tr-TR" sz="2000" dirty="0">
                <a:solidFill>
                  <a:schemeClr val="bg2">
                    <a:lumMod val="10000"/>
                  </a:schemeClr>
                </a:solidFill>
                <a:latin typeface="Times New Roman" panose="02020603050405020304" pitchFamily="18" charset="0"/>
                <a:cs typeface="Times New Roman" panose="02020603050405020304" pitchFamily="18" charset="0"/>
              </a:rPr>
              <a:t>Hayat Boyu Öğrenme Yönetmeliği</a:t>
            </a:r>
          </a:p>
          <a:p>
            <a:pPr marL="457200" lvl="0" indent="-457200">
              <a:lnSpc>
                <a:spcPct val="100000"/>
              </a:lnSpc>
              <a:buFont typeface="Wingdings" panose="05000000000000000000" pitchFamily="2" charset="2"/>
              <a:buChar char="Ø"/>
            </a:pPr>
            <a:r>
              <a:rPr lang="tr-TR" sz="2000" dirty="0">
                <a:solidFill>
                  <a:schemeClr val="bg2">
                    <a:lumMod val="10000"/>
                  </a:schemeClr>
                </a:solidFill>
                <a:latin typeface="Times New Roman" panose="02020603050405020304" pitchFamily="18" charset="0"/>
                <a:cs typeface="Times New Roman" panose="02020603050405020304" pitchFamily="18" charset="0"/>
              </a:rPr>
              <a:t>Balıkesir İl Millî Eğitim Müdürlüğü 2019 – 2023 Stratejik Planı</a:t>
            </a:r>
          </a:p>
          <a:p>
            <a:pPr marL="285750" lvl="0" indent="-285750">
              <a:lnSpc>
                <a:spcPct val="100000"/>
              </a:lnSpc>
              <a:buFont typeface="Wingdings" panose="05000000000000000000" pitchFamily="2" charset="2"/>
              <a:buChar char="ü"/>
            </a:pPr>
            <a:endParaRPr lang="tr-TR"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5"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3" name="Resim 12">
            <a:extLst>
              <a:ext uri="{FF2B5EF4-FFF2-40B4-BE49-F238E27FC236}">
                <a16:creationId xmlns:a16="http://schemas.microsoft.com/office/drawing/2014/main" id="{F85F7DD8-B2D6-4F68-93DD-B96BB0D83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4" name="Resim 13">
            <a:extLst>
              <a:ext uri="{FF2B5EF4-FFF2-40B4-BE49-F238E27FC236}">
                <a16:creationId xmlns:a16="http://schemas.microsoft.com/office/drawing/2014/main" id="{E72409DC-0281-49F6-974A-AB59885A50D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5" name="Metin Yer Tutucusu 28">
            <a:extLst>
              <a:ext uri="{FF2B5EF4-FFF2-40B4-BE49-F238E27FC236}">
                <a16:creationId xmlns:a16="http://schemas.microsoft.com/office/drawing/2014/main" id="{DE5F3ACC-2DCC-4498-9CD7-0CB03479DCD4}"/>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b="1" dirty="0">
                <a:solidFill>
                  <a:schemeClr val="bg2">
                    <a:lumMod val="10000"/>
                  </a:schemeClr>
                </a:solidFill>
                <a:latin typeface="Times New Roman" panose="02020603050405020304" pitchFamily="18" charset="0"/>
                <a:cs typeface="Times New Roman" panose="02020603050405020304" pitchFamily="18" charset="0"/>
              </a:rPr>
              <a:t>PROJENİN DAYANDIĞI PROGRAM ve VİZYON</a:t>
            </a:r>
          </a:p>
        </p:txBody>
      </p:sp>
      <p:pic>
        <p:nvPicPr>
          <p:cNvPr id="16" name="Resim Yer Tutucusu 13">
            <a:extLst>
              <a:ext uri="{FF2B5EF4-FFF2-40B4-BE49-F238E27FC236}">
                <a16:creationId xmlns:a16="http://schemas.microsoft.com/office/drawing/2014/main" id="{3BEC8ABB-5D22-4802-B4C0-B36BDFF84E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9" name="Metin kutusu 8">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68/103</a:t>
            </a:r>
            <a:endParaRPr lang="tr-TR" dirty="0">
              <a:solidFill>
                <a:schemeClr val="bg1"/>
              </a:solidFill>
            </a:endParaRPr>
          </a:p>
        </p:txBody>
      </p:sp>
    </p:spTree>
    <p:extLst>
      <p:ext uri="{BB962C8B-B14F-4D97-AF65-F5344CB8AC3E}">
        <p14:creationId xmlns:p14="http://schemas.microsoft.com/office/powerpoint/2010/main" val="28712628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11" name="Metin Yer Tutucusu 10"/>
          <p:cNvSpPr>
            <a:spLocks noGrp="1"/>
          </p:cNvSpPr>
          <p:nvPr>
            <p:ph type="body" sz="quarter" idx="19"/>
          </p:nvPr>
        </p:nvSpPr>
        <p:spPr>
          <a:xfrm>
            <a:off x="3280030" y="5577137"/>
            <a:ext cx="3856514" cy="540000"/>
          </a:xfrm>
        </p:spPr>
        <p:txBody>
          <a:bodyPr>
            <a:normAutofit/>
          </a:bodyPr>
          <a:lstStyle/>
          <a:p>
            <a:r>
              <a:rPr lang="tr-TR" dirty="0">
                <a:latin typeface="Times New Roman" panose="02020603050405020304" pitchFamily="18" charset="0"/>
                <a:cs typeface="Times New Roman" panose="02020603050405020304" pitchFamily="18" charset="0"/>
              </a:rPr>
              <a:t>Dördüncü Kısım</a:t>
            </a:r>
          </a:p>
        </p:txBody>
      </p:sp>
      <p:sp>
        <p:nvSpPr>
          <p:cNvPr id="10" name="Metin Yer Tutucusu 9"/>
          <p:cNvSpPr>
            <a:spLocks noGrp="1"/>
          </p:cNvSpPr>
          <p:nvPr>
            <p:ph type="body" sz="quarter" idx="18"/>
          </p:nvPr>
        </p:nvSpPr>
        <p:spPr>
          <a:xfrm>
            <a:off x="3220559" y="4531360"/>
            <a:ext cx="8572512" cy="978535"/>
          </a:xfrm>
        </p:spPr>
        <p:txBody>
          <a:bodyPr anchor="ctr"/>
          <a:lstStyle/>
          <a:p>
            <a:r>
              <a:rPr lang="tr-TR" sz="3200" dirty="0">
                <a:solidFill>
                  <a:schemeClr val="bg2">
                    <a:lumMod val="10000"/>
                  </a:schemeClr>
                </a:solidFill>
                <a:latin typeface="Times New Roman" panose="02020603050405020304" pitchFamily="18" charset="0"/>
                <a:cs typeface="Times New Roman" panose="02020603050405020304" pitchFamily="18" charset="0"/>
              </a:rPr>
              <a:t>PROJE KURUL / KOMİSYON VE GÖREVLERİ</a:t>
            </a:r>
          </a:p>
        </p:txBody>
      </p:sp>
      <p:sp>
        <p:nvSpPr>
          <p:cNvPr id="9" name="Unvan 8"/>
          <p:cNvSpPr>
            <a:spLocks noGrp="1"/>
          </p:cNvSpPr>
          <p:nvPr>
            <p:ph type="title"/>
          </p:nvPr>
        </p:nvSpPr>
        <p:spPr/>
        <p:txBody>
          <a:bodyPr/>
          <a:lstStyle/>
          <a:p>
            <a:r>
              <a:rPr lang="tr-TR" dirty="0">
                <a:solidFill>
                  <a:schemeClr val="bg2">
                    <a:lumMod val="10000"/>
                  </a:schemeClr>
                </a:solidFill>
                <a:latin typeface="Times New Roman" panose="02020603050405020304" pitchFamily="18" charset="0"/>
                <a:cs typeface="Times New Roman" panose="02020603050405020304" pitchFamily="18" charset="0"/>
              </a:rPr>
              <a:t>4</a:t>
            </a: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5" name="Resim Yer Tutucusu 13">
            <a:extLst>
              <a:ext uri="{FF2B5EF4-FFF2-40B4-BE49-F238E27FC236}">
                <a16:creationId xmlns:a16="http://schemas.microsoft.com/office/drawing/2014/main" id="{FE6E6A9A-5F0D-4F40-985E-B1DC9682F0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01" r="-1419" b="324"/>
          <a:stretch/>
        </p:blipFill>
        <p:spPr>
          <a:xfrm>
            <a:off x="6788623" y="585349"/>
            <a:ext cx="3155129" cy="1523045"/>
          </a:xfrm>
          <a:prstGeom prst="rect">
            <a:avLst/>
          </a:prstGeom>
          <a:noFill/>
        </p:spPr>
      </p:pic>
      <p:pic>
        <p:nvPicPr>
          <p:cNvPr id="16" name="Resim 15">
            <a:extLst>
              <a:ext uri="{FF2B5EF4-FFF2-40B4-BE49-F238E27FC236}">
                <a16:creationId xmlns:a16="http://schemas.microsoft.com/office/drawing/2014/main" id="{8A8ACD55-B103-4ED3-B093-AFCC7B5516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4984" y="599109"/>
            <a:ext cx="1523044" cy="1523044"/>
          </a:xfrm>
          <a:prstGeom prst="rect">
            <a:avLst/>
          </a:prstGeom>
        </p:spPr>
      </p:pic>
      <p:pic>
        <p:nvPicPr>
          <p:cNvPr id="17" name="Resim 16">
            <a:extLst>
              <a:ext uri="{FF2B5EF4-FFF2-40B4-BE49-F238E27FC236}">
                <a16:creationId xmlns:a16="http://schemas.microsoft.com/office/drawing/2014/main" id="{44672C17-8C9B-4B93-924C-ED08B2ADB50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416719" y="599109"/>
            <a:ext cx="1144305" cy="1523044"/>
          </a:xfrm>
          <a:prstGeom prst="rect">
            <a:avLst/>
          </a:prstGeom>
        </p:spPr>
      </p:pic>
      <p:sp>
        <p:nvSpPr>
          <p:cNvPr id="12" name="Metin kutusu 11">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69/103</a:t>
            </a:r>
            <a:endParaRPr lang="tr-TR" dirty="0">
              <a:solidFill>
                <a:schemeClr val="bg1"/>
              </a:solidFill>
            </a:endParaRPr>
          </a:p>
        </p:txBody>
      </p:sp>
    </p:spTree>
    <p:extLst>
      <p:ext uri="{BB962C8B-B14F-4D97-AF65-F5344CB8AC3E}">
        <p14:creationId xmlns:p14="http://schemas.microsoft.com/office/powerpoint/2010/main" val="93021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Resim Yer Tutucusu 38"/>
          <p:cNvPicPr>
            <a:picLocks noGrp="1" noChangeAspect="1"/>
          </p:cNvPicPr>
          <p:nvPr>
            <p:ph type="pic" sz="quarter" idx="14"/>
          </p:nvPr>
        </p:nvPicPr>
        <p:blipFill rotWithShape="1">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474" r="280"/>
          <a:stretch/>
        </p:blipFill>
        <p:spPr>
          <a:xfrm rot="19389222">
            <a:off x="227880" y="5251546"/>
            <a:ext cx="2272553" cy="1511300"/>
          </a:xfrm>
          <a:noFill/>
        </p:spPr>
      </p:pic>
      <p:sp>
        <p:nvSpPr>
          <p:cNvPr id="30" name="Metin Yer Tutucusu 29"/>
          <p:cNvSpPr>
            <a:spLocks noGrp="1"/>
          </p:cNvSpPr>
          <p:nvPr>
            <p:ph type="body" sz="quarter" idx="10"/>
          </p:nvPr>
        </p:nvSpPr>
        <p:spPr>
          <a:xfrm>
            <a:off x="1690348" y="1598440"/>
            <a:ext cx="9143999" cy="3661120"/>
          </a:xfrm>
        </p:spPr>
        <p:txBody>
          <a:bodyPr>
            <a:normAutofit fontScale="92500" lnSpcReduction="10000"/>
          </a:bodyPr>
          <a:lstStyle/>
          <a:p>
            <a:pPr>
              <a:lnSpc>
                <a:spcPct val="160000"/>
              </a:lnSpc>
            </a:pPr>
            <a:r>
              <a:rPr lang="tr-TR" sz="2400" dirty="0">
                <a:solidFill>
                  <a:schemeClr val="bg2">
                    <a:lumMod val="10000"/>
                  </a:schemeClr>
                </a:solidFill>
              </a:rPr>
              <a:t>Balıkesir ilinin eğitim potansiyelini tüm paydaşlarıyla 2023 Eğitim Vizyonu hedefleri doğrultusunda, 2023 Eğitim Vizyonu hedeflerinin okullarımızda/kurumlarımızda etkili bir şekilde uygulanmasını sağlamak ve bu hedefler doğrultusunda çağın gerektirdiği bilgi ve beceriye sahip bireylerin akademik, sanatsal, sportif, kültürel ve sosyal başarıları ile proje çalışmalarını, yenilikçi eğitim öğretim ortamları ve tasarım beceri atölyeleri kapsamında yapacakları faaliyetleri izlemek, desteklemek ve geliştirmek.</a:t>
            </a:r>
            <a:endParaRPr lang="tr-TR" sz="7200" dirty="0">
              <a:solidFill>
                <a:schemeClr val="bg2">
                  <a:lumMod val="10000"/>
                </a:schemeClr>
              </a:solidFill>
              <a:cs typeface="Times New Roman" panose="02020603050405020304" pitchFamily="18" charset="0"/>
            </a:endParaRPr>
          </a:p>
        </p:txBody>
      </p:sp>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7" name="Metin kutusu 6"/>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1" name="Resim 10">
            <a:extLst>
              <a:ext uri="{FF2B5EF4-FFF2-40B4-BE49-F238E27FC236}">
                <a16:creationId xmlns:a16="http://schemas.microsoft.com/office/drawing/2014/main" id="{64A1E1FF-1FE1-40A9-8559-7D146D1FF2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2" name="Resim 11">
            <a:extLst>
              <a:ext uri="{FF2B5EF4-FFF2-40B4-BE49-F238E27FC236}">
                <a16:creationId xmlns:a16="http://schemas.microsoft.com/office/drawing/2014/main" id="{F9475741-47D3-49E9-B9DD-230A0562B5A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5" name="Metin Yer Tutucusu 28">
            <a:extLst>
              <a:ext uri="{FF2B5EF4-FFF2-40B4-BE49-F238E27FC236}">
                <a16:creationId xmlns:a16="http://schemas.microsoft.com/office/drawing/2014/main" id="{900C7FDC-176B-45AE-B6FE-16A4ABF0B595}"/>
              </a:ext>
            </a:extLst>
          </p:cNvPr>
          <p:cNvSpPr txBox="1">
            <a:spLocks/>
          </p:cNvSpPr>
          <p:nvPr/>
        </p:nvSpPr>
        <p:spPr>
          <a:xfrm>
            <a:off x="1472852" y="562802"/>
            <a:ext cx="9143998" cy="74234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800" b="1" dirty="0">
                <a:solidFill>
                  <a:schemeClr val="bg2">
                    <a:lumMod val="10000"/>
                  </a:schemeClr>
                </a:solidFill>
                <a:latin typeface="Times New Roman" panose="02020603050405020304" pitchFamily="18" charset="0"/>
                <a:cs typeface="Times New Roman" panose="02020603050405020304" pitchFamily="18" charset="0"/>
              </a:rPr>
              <a:t>PROJENİN GENEL AMACI</a:t>
            </a:r>
          </a:p>
        </p:txBody>
      </p:sp>
      <p:pic>
        <p:nvPicPr>
          <p:cNvPr id="16" name="Resim Yer Tutucusu 13">
            <a:extLst>
              <a:ext uri="{FF2B5EF4-FFF2-40B4-BE49-F238E27FC236}">
                <a16:creationId xmlns:a16="http://schemas.microsoft.com/office/drawing/2014/main" id="{B9CCA247-1061-4244-A6F1-F1EF39F6198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0" name="Metin kutusu 9">
            <a:extLst>
              <a:ext uri="{FF2B5EF4-FFF2-40B4-BE49-F238E27FC236}">
                <a16:creationId xmlns:a16="http://schemas.microsoft.com/office/drawing/2014/main" id="{4536C144-00C8-453E-AC4E-902BA253CCB4}"/>
              </a:ext>
            </a:extLst>
          </p:cNvPr>
          <p:cNvSpPr txBox="1"/>
          <p:nvPr/>
        </p:nvSpPr>
        <p:spPr>
          <a:xfrm>
            <a:off x="11207037" y="6505996"/>
            <a:ext cx="761747" cy="369332"/>
          </a:xfrm>
          <a:prstGeom prst="rect">
            <a:avLst/>
          </a:prstGeom>
          <a:noFill/>
        </p:spPr>
        <p:txBody>
          <a:bodyPr wrap="none" rtlCol="0">
            <a:spAutoFit/>
          </a:bodyPr>
          <a:lstStyle/>
          <a:p>
            <a:r>
              <a:rPr lang="tr-TR" dirty="0">
                <a:solidFill>
                  <a:schemeClr val="bg1"/>
                </a:solidFill>
              </a:rPr>
              <a:t>7</a:t>
            </a:r>
            <a:r>
              <a:rPr lang="tr-TR" dirty="0" smtClean="0">
                <a:solidFill>
                  <a:schemeClr val="bg1"/>
                </a:solidFill>
              </a:rPr>
              <a:t>/103</a:t>
            </a:r>
            <a:endParaRPr lang="tr-TR" dirty="0">
              <a:solidFill>
                <a:schemeClr val="bg1"/>
              </a:solidFill>
            </a:endParaRPr>
          </a:p>
        </p:txBody>
      </p:sp>
    </p:spTree>
    <p:extLst>
      <p:ext uri="{BB962C8B-B14F-4D97-AF65-F5344CB8AC3E}">
        <p14:creationId xmlns:p14="http://schemas.microsoft.com/office/powerpoint/2010/main" val="245224914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Yer Tutucusu 5"/>
          <p:cNvSpPr>
            <a:spLocks noGrp="1"/>
          </p:cNvSpPr>
          <p:nvPr>
            <p:ph type="body" sz="quarter" idx="11"/>
          </p:nvPr>
        </p:nvSpPr>
        <p:spPr/>
        <p:txBody>
          <a:bodyPr/>
          <a:lstStyle/>
          <a:p>
            <a:r>
              <a:rPr lang="tr-TR" dirty="0"/>
              <a:t> </a:t>
            </a:r>
          </a:p>
        </p:txBody>
      </p:sp>
      <p:sp>
        <p:nvSpPr>
          <p:cNvPr id="12"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graphicFrame>
        <p:nvGraphicFramePr>
          <p:cNvPr id="15" name="Tablo 14"/>
          <p:cNvGraphicFramePr>
            <a:graphicFrameLocks noGrp="1"/>
          </p:cNvGraphicFramePr>
          <p:nvPr>
            <p:extLst>
              <p:ext uri="{D42A27DB-BD31-4B8C-83A1-F6EECF244321}">
                <p14:modId xmlns:p14="http://schemas.microsoft.com/office/powerpoint/2010/main" val="3507826778"/>
              </p:ext>
            </p:extLst>
          </p:nvPr>
        </p:nvGraphicFramePr>
        <p:xfrm>
          <a:off x="1774423" y="1895981"/>
          <a:ext cx="8643154" cy="3610362"/>
        </p:xfrm>
        <a:graphic>
          <a:graphicData uri="http://schemas.openxmlformats.org/drawingml/2006/table">
            <a:tbl>
              <a:tblPr/>
              <a:tblGrid>
                <a:gridCol w="4321577">
                  <a:extLst>
                    <a:ext uri="{9D8B030D-6E8A-4147-A177-3AD203B41FA5}">
                      <a16:colId xmlns:a16="http://schemas.microsoft.com/office/drawing/2014/main" val="20000"/>
                    </a:ext>
                  </a:extLst>
                </a:gridCol>
                <a:gridCol w="4321577">
                  <a:extLst>
                    <a:ext uri="{9D8B030D-6E8A-4147-A177-3AD203B41FA5}">
                      <a16:colId xmlns:a16="http://schemas.microsoft.com/office/drawing/2014/main" val="20001"/>
                    </a:ext>
                  </a:extLst>
                </a:gridCol>
              </a:tblGrid>
              <a:tr h="601727">
                <a:tc>
                  <a:txBody>
                    <a:bodyPr/>
                    <a:lstStyle/>
                    <a:p>
                      <a:r>
                        <a:rPr lang="tr-TR" sz="2000" b="1" i="1" dirty="0">
                          <a:ln>
                            <a:noFill/>
                          </a:ln>
                          <a:solidFill>
                            <a:schemeClr val="bg2">
                              <a:lumMod val="10000"/>
                            </a:schemeClr>
                          </a:solidFill>
                          <a:latin typeface="Times New Roman" panose="02020603050405020304" pitchFamily="18" charset="0"/>
                          <a:cs typeface="Times New Roman" panose="02020603050405020304" pitchFamily="18" charset="0"/>
                        </a:rPr>
                        <a:t>Balıkesir Valisi</a:t>
                      </a: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algn="ctr"/>
                      <a:r>
                        <a:rPr lang="tr-TR" sz="2000" b="0" dirty="0">
                          <a:ln>
                            <a:noFill/>
                          </a:ln>
                          <a:solidFill>
                            <a:schemeClr val="bg2">
                              <a:lumMod val="10000"/>
                            </a:schemeClr>
                          </a:solidFill>
                          <a:latin typeface="Times New Roman" panose="02020603050405020304" pitchFamily="18" charset="0"/>
                          <a:cs typeface="Times New Roman" panose="02020603050405020304" pitchFamily="18" charset="0"/>
                        </a:rPr>
                        <a:t>Hasan ŞILDAK</a:t>
                      </a: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0"/>
                  </a:ext>
                </a:extLst>
              </a:tr>
              <a:tr h="601727">
                <a:tc>
                  <a:txBody>
                    <a:bodyPr/>
                    <a:lstStyle/>
                    <a:p>
                      <a:r>
                        <a:rPr lang="tr-TR" sz="2000" b="1" i="1" dirty="0">
                          <a:ln>
                            <a:noFill/>
                          </a:ln>
                          <a:solidFill>
                            <a:schemeClr val="bg2">
                              <a:lumMod val="10000"/>
                            </a:schemeClr>
                          </a:solidFill>
                          <a:latin typeface="Times New Roman" panose="02020603050405020304" pitchFamily="18" charset="0"/>
                          <a:cs typeface="Times New Roman" panose="02020603050405020304" pitchFamily="18" charset="0"/>
                        </a:rPr>
                        <a:t>İl</a:t>
                      </a:r>
                      <a:r>
                        <a:rPr lang="tr-TR" sz="2000" b="1" i="1" baseline="0" dirty="0">
                          <a:ln>
                            <a:noFill/>
                          </a:ln>
                          <a:solidFill>
                            <a:schemeClr val="bg2">
                              <a:lumMod val="10000"/>
                            </a:schemeClr>
                          </a:solidFill>
                          <a:latin typeface="Times New Roman" panose="02020603050405020304" pitchFamily="18" charset="0"/>
                          <a:cs typeface="Times New Roman" panose="02020603050405020304" pitchFamily="18" charset="0"/>
                        </a:rPr>
                        <a:t> Millî Eğitim Müdürü</a:t>
                      </a:r>
                      <a:endParaRPr lang="tr-TR" sz="2000" b="1" i="1" dirty="0">
                        <a:ln>
                          <a:noFill/>
                        </a:ln>
                        <a:solidFill>
                          <a:schemeClr val="bg2">
                            <a:lumMod val="10000"/>
                          </a:schemeClr>
                        </a:solidFill>
                        <a:latin typeface="Times New Roman" panose="02020603050405020304" pitchFamily="18" charset="0"/>
                        <a:cs typeface="Times New Roman" panose="02020603050405020304" pitchFamily="18" charset="0"/>
                      </a:endParaRP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algn="ctr"/>
                      <a:r>
                        <a:rPr lang="tr-TR" sz="2000" dirty="0">
                          <a:ln>
                            <a:noFill/>
                          </a:ln>
                          <a:solidFill>
                            <a:schemeClr val="bg2">
                              <a:lumMod val="10000"/>
                            </a:schemeClr>
                          </a:solidFill>
                          <a:latin typeface="Times New Roman" panose="02020603050405020304" pitchFamily="18" charset="0"/>
                          <a:cs typeface="Times New Roman" panose="02020603050405020304" pitchFamily="18" charset="0"/>
                        </a:rPr>
                        <a:t>Yakup YILDIZ</a:t>
                      </a:r>
                      <a:endParaRPr lang="tr-TR" sz="2000" b="0" dirty="0">
                        <a:ln>
                          <a:noFill/>
                        </a:ln>
                        <a:solidFill>
                          <a:schemeClr val="bg2">
                            <a:lumMod val="10000"/>
                          </a:schemeClr>
                        </a:solidFill>
                        <a:latin typeface="Times New Roman" panose="02020603050405020304" pitchFamily="18" charset="0"/>
                        <a:cs typeface="Times New Roman" panose="02020603050405020304" pitchFamily="18" charset="0"/>
                      </a:endParaRP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1"/>
                  </a:ext>
                </a:extLst>
              </a:tr>
              <a:tr h="601727">
                <a:tc>
                  <a:txBody>
                    <a:bodyPr/>
                    <a:lstStyle/>
                    <a:p>
                      <a:r>
                        <a:rPr lang="tr-TR" sz="2000" b="1" i="1" dirty="0">
                          <a:ln>
                            <a:noFill/>
                          </a:ln>
                          <a:solidFill>
                            <a:schemeClr val="bg2">
                              <a:lumMod val="10000"/>
                            </a:schemeClr>
                          </a:solidFill>
                          <a:latin typeface="Times New Roman" panose="02020603050405020304" pitchFamily="18" charset="0"/>
                          <a:cs typeface="Times New Roman" panose="02020603050405020304" pitchFamily="18" charset="0"/>
                        </a:rPr>
                        <a:t>İl Millî Eğitim Müdür Yardımcısı</a:t>
                      </a: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algn="ctr"/>
                      <a:r>
                        <a:rPr lang="tr-TR" sz="2000" dirty="0">
                          <a:ln>
                            <a:noFill/>
                          </a:ln>
                          <a:solidFill>
                            <a:schemeClr val="bg2">
                              <a:lumMod val="10000"/>
                            </a:schemeClr>
                          </a:solidFill>
                          <a:latin typeface="Times New Roman" panose="02020603050405020304" pitchFamily="18" charset="0"/>
                          <a:cs typeface="Times New Roman" panose="02020603050405020304" pitchFamily="18" charset="0"/>
                        </a:rPr>
                        <a:t>Hüseyin AŞIK</a:t>
                      </a:r>
                      <a:endParaRPr lang="tr-TR" sz="2000" b="0" dirty="0">
                        <a:ln>
                          <a:noFill/>
                        </a:ln>
                        <a:solidFill>
                          <a:schemeClr val="bg2">
                            <a:lumMod val="10000"/>
                          </a:schemeClr>
                        </a:solidFill>
                        <a:latin typeface="Times New Roman" panose="02020603050405020304" pitchFamily="18" charset="0"/>
                        <a:cs typeface="Times New Roman" panose="02020603050405020304" pitchFamily="18" charset="0"/>
                      </a:endParaRP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2"/>
                  </a:ext>
                </a:extLst>
              </a:tr>
              <a:tr h="601727">
                <a:tc>
                  <a:txBody>
                    <a:bodyPr/>
                    <a:lstStyle/>
                    <a:p>
                      <a:r>
                        <a:rPr lang="tr-TR" sz="2000" b="1" i="1" dirty="0">
                          <a:ln>
                            <a:noFill/>
                          </a:ln>
                          <a:solidFill>
                            <a:schemeClr val="bg2">
                              <a:lumMod val="10000"/>
                            </a:schemeClr>
                          </a:solidFill>
                          <a:latin typeface="Times New Roman" panose="02020603050405020304" pitchFamily="18" charset="0"/>
                          <a:cs typeface="Times New Roman" panose="02020603050405020304" pitchFamily="18" charset="0"/>
                        </a:rPr>
                        <a:t>İl Millî Eğitim Müdür Yardımcısı</a:t>
                      </a: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algn="ctr"/>
                      <a:r>
                        <a:rPr lang="tr-TR" sz="2000" dirty="0">
                          <a:ln>
                            <a:noFill/>
                          </a:ln>
                          <a:solidFill>
                            <a:schemeClr val="bg2">
                              <a:lumMod val="10000"/>
                            </a:schemeClr>
                          </a:solidFill>
                          <a:latin typeface="Times New Roman" panose="02020603050405020304" pitchFamily="18" charset="0"/>
                          <a:cs typeface="Times New Roman" panose="02020603050405020304" pitchFamily="18" charset="0"/>
                        </a:rPr>
                        <a:t>Özcan ÖZEN</a:t>
                      </a:r>
                      <a:endParaRPr lang="tr-TR" sz="2000" b="0" dirty="0">
                        <a:ln>
                          <a:noFill/>
                        </a:ln>
                        <a:solidFill>
                          <a:schemeClr val="bg2">
                            <a:lumMod val="10000"/>
                          </a:schemeClr>
                        </a:solidFill>
                        <a:latin typeface="Times New Roman" panose="02020603050405020304" pitchFamily="18" charset="0"/>
                        <a:cs typeface="Times New Roman" panose="02020603050405020304" pitchFamily="18" charset="0"/>
                      </a:endParaRP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3"/>
                  </a:ext>
                </a:extLst>
              </a:tr>
              <a:tr h="601727">
                <a:tc gridSpan="2">
                  <a:txBody>
                    <a:bodyPr/>
                    <a:lstStyle/>
                    <a:p>
                      <a:r>
                        <a:rPr lang="tr-TR" sz="2000" b="1" i="1" dirty="0">
                          <a:ln>
                            <a:noFill/>
                          </a:ln>
                          <a:solidFill>
                            <a:schemeClr val="bg2">
                              <a:lumMod val="10000"/>
                            </a:schemeClr>
                          </a:solidFill>
                          <a:latin typeface="Times New Roman" panose="02020603050405020304" pitchFamily="18" charset="0"/>
                          <a:cs typeface="Times New Roman" panose="02020603050405020304" pitchFamily="18" charset="0"/>
                        </a:rPr>
                        <a:t>Ar – Ge</a:t>
                      </a:r>
                      <a:r>
                        <a:rPr lang="tr-TR" sz="2000" b="1" i="1" baseline="0" dirty="0">
                          <a:ln>
                            <a:noFill/>
                          </a:ln>
                          <a:solidFill>
                            <a:schemeClr val="bg2">
                              <a:lumMod val="10000"/>
                            </a:schemeClr>
                          </a:solidFill>
                          <a:latin typeface="Times New Roman" panose="02020603050405020304" pitchFamily="18" charset="0"/>
                          <a:cs typeface="Times New Roman" panose="02020603050405020304" pitchFamily="18" charset="0"/>
                        </a:rPr>
                        <a:t> Birimi</a:t>
                      </a:r>
                      <a:endParaRPr lang="tr-TR" sz="2000" b="1" i="1" dirty="0">
                        <a:ln>
                          <a:noFill/>
                        </a:ln>
                        <a:solidFill>
                          <a:schemeClr val="bg2">
                            <a:lumMod val="10000"/>
                          </a:schemeClr>
                        </a:solidFill>
                        <a:latin typeface="Times New Roman" panose="02020603050405020304" pitchFamily="18" charset="0"/>
                        <a:cs typeface="Times New Roman" panose="02020603050405020304" pitchFamily="18" charset="0"/>
                      </a:endParaRP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hMerge="1">
                  <a:txBody>
                    <a:bodyPr/>
                    <a:lstStyle/>
                    <a:p>
                      <a:endParaRPr lang="tr-TR" dirty="0"/>
                    </a:p>
                  </a:txBody>
                  <a:tcP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4"/>
                  </a:ext>
                </a:extLst>
              </a:tr>
              <a:tr h="601727">
                <a:tc gridSpan="2">
                  <a:txBody>
                    <a:bodyPr/>
                    <a:lstStyle/>
                    <a:p>
                      <a:r>
                        <a:rPr lang="tr-TR" sz="2000" b="1" i="1" dirty="0">
                          <a:ln>
                            <a:noFill/>
                          </a:ln>
                          <a:solidFill>
                            <a:schemeClr val="bg2">
                              <a:lumMod val="10000"/>
                            </a:schemeClr>
                          </a:solidFill>
                          <a:latin typeface="Times New Roman" panose="02020603050405020304" pitchFamily="18" charset="0"/>
                          <a:cs typeface="Times New Roman" panose="02020603050405020304" pitchFamily="18" charset="0"/>
                        </a:rPr>
                        <a:t>Ölçme ve Değerlendirme Birimi</a:t>
                      </a: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hMerge="1">
                  <a:txBody>
                    <a:bodyPr/>
                    <a:lstStyle/>
                    <a:p>
                      <a:endParaRPr lang="tr-TR" dirty="0"/>
                    </a:p>
                  </a:txBody>
                  <a:tcP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1" name="Resim 10">
            <a:extLst>
              <a:ext uri="{FF2B5EF4-FFF2-40B4-BE49-F238E27FC236}">
                <a16:creationId xmlns:a16="http://schemas.microsoft.com/office/drawing/2014/main" id="{1E524C15-93AE-4CD5-BD7B-0AA74840D0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3" name="Resim 12">
            <a:extLst>
              <a:ext uri="{FF2B5EF4-FFF2-40B4-BE49-F238E27FC236}">
                <a16:creationId xmlns:a16="http://schemas.microsoft.com/office/drawing/2014/main" id="{E6EC175A-DD27-4E06-871E-AB0FCC07985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4" name="Metin Yer Tutucusu 28">
            <a:extLst>
              <a:ext uri="{FF2B5EF4-FFF2-40B4-BE49-F238E27FC236}">
                <a16:creationId xmlns:a16="http://schemas.microsoft.com/office/drawing/2014/main" id="{487D037A-0BAE-4268-A5FD-D450DC81E7AF}"/>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400" b="1" dirty="0">
                <a:solidFill>
                  <a:schemeClr val="bg2">
                    <a:lumMod val="10000"/>
                  </a:schemeClr>
                </a:solidFill>
                <a:latin typeface="Times New Roman" panose="02020603050405020304" pitchFamily="18" charset="0"/>
                <a:cs typeface="Times New Roman" panose="02020603050405020304" pitchFamily="18" charset="0"/>
              </a:rPr>
              <a:t>İL PROJE YÜRÜTME KURULU</a:t>
            </a:r>
          </a:p>
        </p:txBody>
      </p:sp>
      <p:pic>
        <p:nvPicPr>
          <p:cNvPr id="16" name="Resim Yer Tutucusu 13">
            <a:extLst>
              <a:ext uri="{FF2B5EF4-FFF2-40B4-BE49-F238E27FC236}">
                <a16:creationId xmlns:a16="http://schemas.microsoft.com/office/drawing/2014/main" id="{10CEF2A6-5EA1-4540-AF4A-7EF68A475E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0" name="Metin kutusu 9">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70/103</a:t>
            </a:r>
            <a:endParaRPr lang="tr-TR" dirty="0">
              <a:solidFill>
                <a:schemeClr val="bg1"/>
              </a:solidFill>
            </a:endParaRPr>
          </a:p>
        </p:txBody>
      </p:sp>
    </p:spTree>
    <p:extLst>
      <p:ext uri="{BB962C8B-B14F-4D97-AF65-F5344CB8AC3E}">
        <p14:creationId xmlns:p14="http://schemas.microsoft.com/office/powerpoint/2010/main" val="58519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5" name="Metin Yer Tutucusu 4"/>
          <p:cNvSpPr>
            <a:spLocks noGrp="1"/>
          </p:cNvSpPr>
          <p:nvPr>
            <p:ph type="body" sz="quarter" idx="11"/>
          </p:nvPr>
        </p:nvSpPr>
        <p:spPr>
          <a:xfrm>
            <a:off x="753035" y="1667432"/>
            <a:ext cx="10569389" cy="3878709"/>
          </a:xfrm>
        </p:spPr>
        <p:txBody>
          <a:bodyPr>
            <a:normAutofit fontScale="92500" lnSpcReduction="20000"/>
          </a:bodyPr>
          <a:lstStyle/>
          <a:p>
            <a:pPr marL="342900" indent="-342900">
              <a:buClr>
                <a:srgbClr val="C00000"/>
              </a:buClr>
              <a:buFont typeface="+mj-lt"/>
              <a:buAutoNum type="arabicParenR"/>
            </a:pPr>
            <a:r>
              <a:rPr lang="tr-TR" sz="2400" dirty="0">
                <a:solidFill>
                  <a:schemeClr val="bg2">
                    <a:lumMod val="10000"/>
                  </a:schemeClr>
                </a:solidFill>
                <a:latin typeface="Times New Roman" panose="02020603050405020304" pitchFamily="18" charset="0"/>
                <a:cs typeface="Times New Roman" panose="02020603050405020304" pitchFamily="18" charset="0"/>
              </a:rPr>
              <a:t>İl Proje Yürütme Kurulu, Proje Hazırlama ve Teknik Ekibi tarafından hazırlanan projeyi değerlendirir ve onaylar.</a:t>
            </a:r>
          </a:p>
          <a:p>
            <a:pPr marL="342900" indent="-342900">
              <a:buClr>
                <a:srgbClr val="C00000"/>
              </a:buClr>
              <a:buFont typeface="+mj-lt"/>
              <a:buAutoNum type="arabicParenR"/>
            </a:pPr>
            <a:endParaRPr lang="tr-TR" sz="24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a:pPr>
            <a:r>
              <a:rPr lang="tr-TR" sz="2400" dirty="0">
                <a:solidFill>
                  <a:schemeClr val="bg2">
                    <a:lumMod val="10000"/>
                  </a:schemeClr>
                </a:solidFill>
                <a:latin typeface="Times New Roman" panose="02020603050405020304" pitchFamily="18" charset="0"/>
                <a:cs typeface="Times New Roman" panose="02020603050405020304" pitchFamily="18" charset="0"/>
              </a:rPr>
              <a:t>İl Proje Yürütme Kurulu, projenin sağlıklı yürütülmesi için her ay belirleyeceği bir ilçede İlçe Yürütme Kurulu ile toplantılar düzenler ve değerlendirmelerde bulunur.</a:t>
            </a:r>
          </a:p>
          <a:p>
            <a:pPr marL="342900" indent="-342900">
              <a:buClr>
                <a:srgbClr val="C00000"/>
              </a:buClr>
              <a:buFont typeface="+mj-lt"/>
              <a:buAutoNum type="arabicParenR"/>
            </a:pPr>
            <a:endParaRPr lang="tr-TR" sz="24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a:pPr>
            <a:r>
              <a:rPr lang="tr-TR" sz="2400" dirty="0">
                <a:solidFill>
                  <a:schemeClr val="bg2">
                    <a:lumMod val="10000"/>
                  </a:schemeClr>
                </a:solidFill>
                <a:latin typeface="Times New Roman" panose="02020603050405020304" pitchFamily="18" charset="0"/>
                <a:cs typeface="Times New Roman" panose="02020603050405020304" pitchFamily="18" charset="0"/>
              </a:rPr>
              <a:t>İl Proje Yürütme Kurulu, Valilik ve Millî Eğitim Müdürlüğü tarafından temin edilecek kaynaklar ve sponsorluklarla belirlenen ödüllerle; merkezi sınavlarda ilk 100, 300 ve 5000’e giren öğrencilerin ödüllendirilmesini sağlar.</a:t>
            </a:r>
          </a:p>
          <a:p>
            <a:pPr lvl="0">
              <a:buClr>
                <a:srgbClr val="C00000"/>
              </a:buClr>
            </a:pPr>
            <a:endParaRPr lang="tr-TR" sz="24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a:pPr>
            <a:endParaRPr lang="tr-TR" sz="24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7" name="Metin kutusu 6"/>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9" name="Resim 8">
            <a:extLst>
              <a:ext uri="{FF2B5EF4-FFF2-40B4-BE49-F238E27FC236}">
                <a16:creationId xmlns:a16="http://schemas.microsoft.com/office/drawing/2014/main" id="{439B8268-E083-420D-B296-D72905EE1F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0" name="Resim 9">
            <a:extLst>
              <a:ext uri="{FF2B5EF4-FFF2-40B4-BE49-F238E27FC236}">
                <a16:creationId xmlns:a16="http://schemas.microsoft.com/office/drawing/2014/main" id="{32FFFD19-5C4E-4E24-A5B0-3C90F6D6CD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1" name="Metin Yer Tutucusu 28">
            <a:extLst>
              <a:ext uri="{FF2B5EF4-FFF2-40B4-BE49-F238E27FC236}">
                <a16:creationId xmlns:a16="http://schemas.microsoft.com/office/drawing/2014/main" id="{7E01BAC8-3DC3-45F8-9CE8-32299A4047BC}"/>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400" b="1" dirty="0">
                <a:solidFill>
                  <a:schemeClr val="bg2">
                    <a:lumMod val="10000"/>
                  </a:schemeClr>
                </a:solidFill>
                <a:latin typeface="Times New Roman" panose="02020603050405020304" pitchFamily="18" charset="0"/>
                <a:cs typeface="Times New Roman" panose="02020603050405020304" pitchFamily="18" charset="0"/>
              </a:rPr>
              <a:t>İL PROJE YÜRÜTME KURULU</a:t>
            </a:r>
          </a:p>
        </p:txBody>
      </p:sp>
      <p:pic>
        <p:nvPicPr>
          <p:cNvPr id="12" name="Resim Yer Tutucusu 13">
            <a:extLst>
              <a:ext uri="{FF2B5EF4-FFF2-40B4-BE49-F238E27FC236}">
                <a16:creationId xmlns:a16="http://schemas.microsoft.com/office/drawing/2014/main" id="{8B86094E-BC95-46CF-9290-4082D25FCC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3" name="Metin kutusu 12">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71/103</a:t>
            </a:r>
            <a:endParaRPr lang="tr-TR" dirty="0">
              <a:solidFill>
                <a:schemeClr val="bg1"/>
              </a:solidFill>
            </a:endParaRPr>
          </a:p>
        </p:txBody>
      </p:sp>
    </p:spTree>
    <p:extLst>
      <p:ext uri="{BB962C8B-B14F-4D97-AF65-F5344CB8AC3E}">
        <p14:creationId xmlns:p14="http://schemas.microsoft.com/office/powerpoint/2010/main" val="17921501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5" name="Metin Yer Tutucusu 4"/>
          <p:cNvSpPr>
            <a:spLocks noGrp="1"/>
          </p:cNvSpPr>
          <p:nvPr>
            <p:ph type="body" sz="quarter" idx="11"/>
          </p:nvPr>
        </p:nvSpPr>
        <p:spPr>
          <a:xfrm>
            <a:off x="773205" y="1835523"/>
            <a:ext cx="10542495" cy="3878709"/>
          </a:xfrm>
        </p:spPr>
        <p:txBody>
          <a:bodyPr/>
          <a:lstStyle/>
          <a:p>
            <a:pPr lvl="0">
              <a:buClr>
                <a:srgbClr val="C00000"/>
              </a:buClr>
            </a:pPr>
            <a:r>
              <a:rPr lang="tr-TR" sz="2400" dirty="0">
                <a:solidFill>
                  <a:srgbClr val="FF0000"/>
                </a:solidFill>
                <a:latin typeface="Times New Roman" panose="02020603050405020304" pitchFamily="18" charset="0"/>
                <a:cs typeface="Times New Roman" panose="02020603050405020304" pitchFamily="18" charset="0"/>
              </a:rPr>
              <a:t>4) </a:t>
            </a:r>
            <a:r>
              <a:rPr lang="tr-TR" sz="2400" dirty="0">
                <a:solidFill>
                  <a:schemeClr val="bg2">
                    <a:lumMod val="10000"/>
                  </a:schemeClr>
                </a:solidFill>
                <a:latin typeface="Times New Roman" panose="02020603050405020304" pitchFamily="18" charset="0"/>
                <a:cs typeface="Times New Roman" panose="02020603050405020304" pitchFamily="18" charset="0"/>
              </a:rPr>
              <a:t>İl Proje Yürütme Kurulu, Valilik ve Millî Eğitim Müdürlüğü tarafından temin edilecek kaynaklar ve sponsorluklarla belirlenen ödüllerle, merkezi sınavlarda il genelinde ilk 10’ a giren öğrencilerin ödüllendirilmesini sağlar.</a:t>
            </a:r>
          </a:p>
          <a:p>
            <a:pPr lvl="0">
              <a:buClr>
                <a:srgbClr val="C00000"/>
              </a:buClr>
            </a:pPr>
            <a:endParaRPr lang="tr-TR" sz="2400" dirty="0">
              <a:solidFill>
                <a:schemeClr val="bg2">
                  <a:lumMod val="10000"/>
                </a:schemeClr>
              </a:solidFill>
              <a:latin typeface="Times New Roman" panose="02020603050405020304" pitchFamily="18" charset="0"/>
              <a:cs typeface="Times New Roman" panose="02020603050405020304" pitchFamily="18" charset="0"/>
            </a:endParaRPr>
          </a:p>
          <a:p>
            <a:pPr lvl="0">
              <a:buClr>
                <a:srgbClr val="C00000"/>
              </a:buClr>
            </a:pPr>
            <a:r>
              <a:rPr lang="tr-TR" sz="2400" dirty="0">
                <a:solidFill>
                  <a:srgbClr val="FF0000"/>
                </a:solidFill>
                <a:latin typeface="Times New Roman" panose="02020603050405020304" pitchFamily="18" charset="0"/>
                <a:cs typeface="Times New Roman" panose="02020603050405020304" pitchFamily="18" charset="0"/>
              </a:rPr>
              <a:t>5) </a:t>
            </a:r>
            <a:r>
              <a:rPr lang="tr-TR" sz="2400" dirty="0">
                <a:solidFill>
                  <a:schemeClr val="bg2">
                    <a:lumMod val="10000"/>
                  </a:schemeClr>
                </a:solidFill>
                <a:latin typeface="Times New Roman" panose="02020603050405020304" pitchFamily="18" charset="0"/>
                <a:cs typeface="Times New Roman" panose="02020603050405020304" pitchFamily="18" charset="0"/>
              </a:rPr>
              <a:t>İl Proje Yürütme Kurulu, Valilik ve Millî Eğitim Müdürlüğü tarafından temin edilecek kaynaklar ve sponsorluklarla izleme ve değerlendirme sınavlarında il genelinde ilk 10’ a giren başarılı öğrencileri ödüllendirir.</a:t>
            </a:r>
          </a:p>
          <a:p>
            <a:pPr marL="342900" lvl="0" indent="-342900">
              <a:buClr>
                <a:srgbClr val="C00000"/>
              </a:buClr>
              <a:buFont typeface="+mj-lt"/>
              <a:buAutoNum type="arabicParenR"/>
            </a:pPr>
            <a:endParaRPr lang="tr-TR" sz="24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a:pPr>
            <a:endParaRPr lang="tr-TR" sz="24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7" name="Metin kutusu 6"/>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9" name="Resim 8">
            <a:extLst>
              <a:ext uri="{FF2B5EF4-FFF2-40B4-BE49-F238E27FC236}">
                <a16:creationId xmlns:a16="http://schemas.microsoft.com/office/drawing/2014/main" id="{439B8268-E083-420D-B296-D72905EE1F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0" name="Resim 9">
            <a:extLst>
              <a:ext uri="{FF2B5EF4-FFF2-40B4-BE49-F238E27FC236}">
                <a16:creationId xmlns:a16="http://schemas.microsoft.com/office/drawing/2014/main" id="{32FFFD19-5C4E-4E24-A5B0-3C90F6D6CD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1" name="Metin Yer Tutucusu 28">
            <a:extLst>
              <a:ext uri="{FF2B5EF4-FFF2-40B4-BE49-F238E27FC236}">
                <a16:creationId xmlns:a16="http://schemas.microsoft.com/office/drawing/2014/main" id="{7E01BAC8-3DC3-45F8-9CE8-32299A4047BC}"/>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400" b="1" dirty="0">
                <a:solidFill>
                  <a:schemeClr val="bg2">
                    <a:lumMod val="10000"/>
                  </a:schemeClr>
                </a:solidFill>
                <a:latin typeface="Times New Roman" panose="02020603050405020304" pitchFamily="18" charset="0"/>
                <a:cs typeface="Times New Roman" panose="02020603050405020304" pitchFamily="18" charset="0"/>
              </a:rPr>
              <a:t>İL PROJE YÜRÜTME KURULU</a:t>
            </a:r>
          </a:p>
        </p:txBody>
      </p:sp>
      <p:pic>
        <p:nvPicPr>
          <p:cNvPr id="12" name="Resim Yer Tutucusu 13">
            <a:extLst>
              <a:ext uri="{FF2B5EF4-FFF2-40B4-BE49-F238E27FC236}">
                <a16:creationId xmlns:a16="http://schemas.microsoft.com/office/drawing/2014/main" id="{8B86094E-BC95-46CF-9290-4082D25FCC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3" name="Metin kutusu 12">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72/103</a:t>
            </a:r>
            <a:endParaRPr lang="tr-TR" dirty="0">
              <a:solidFill>
                <a:schemeClr val="bg1"/>
              </a:solidFill>
            </a:endParaRPr>
          </a:p>
        </p:txBody>
      </p:sp>
    </p:spTree>
    <p:extLst>
      <p:ext uri="{BB962C8B-B14F-4D97-AF65-F5344CB8AC3E}">
        <p14:creationId xmlns:p14="http://schemas.microsoft.com/office/powerpoint/2010/main" val="24270432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7" name="Metin kutusu 6"/>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9" name="Resim 8">
            <a:extLst>
              <a:ext uri="{FF2B5EF4-FFF2-40B4-BE49-F238E27FC236}">
                <a16:creationId xmlns:a16="http://schemas.microsoft.com/office/drawing/2014/main" id="{439B8268-E083-420D-B296-D72905EE1F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0" name="Resim 9">
            <a:extLst>
              <a:ext uri="{FF2B5EF4-FFF2-40B4-BE49-F238E27FC236}">
                <a16:creationId xmlns:a16="http://schemas.microsoft.com/office/drawing/2014/main" id="{32FFFD19-5C4E-4E24-A5B0-3C90F6D6CD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1" name="Metin Yer Tutucusu 28">
            <a:extLst>
              <a:ext uri="{FF2B5EF4-FFF2-40B4-BE49-F238E27FC236}">
                <a16:creationId xmlns:a16="http://schemas.microsoft.com/office/drawing/2014/main" id="{7E01BAC8-3DC3-45F8-9CE8-32299A4047BC}"/>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400" b="1" dirty="0">
                <a:solidFill>
                  <a:schemeClr val="bg2">
                    <a:lumMod val="10000"/>
                  </a:schemeClr>
                </a:solidFill>
                <a:latin typeface="Times New Roman" panose="02020603050405020304" pitchFamily="18" charset="0"/>
                <a:cs typeface="Times New Roman" panose="02020603050405020304" pitchFamily="18" charset="0"/>
              </a:rPr>
              <a:t>İL PROJE YÜRÜTME KURULU</a:t>
            </a:r>
          </a:p>
        </p:txBody>
      </p:sp>
      <p:pic>
        <p:nvPicPr>
          <p:cNvPr id="12" name="Resim Yer Tutucusu 13">
            <a:extLst>
              <a:ext uri="{FF2B5EF4-FFF2-40B4-BE49-F238E27FC236}">
                <a16:creationId xmlns:a16="http://schemas.microsoft.com/office/drawing/2014/main" id="{8B86094E-BC95-46CF-9290-4082D25FCC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10017359" y="5629980"/>
            <a:ext cx="1813610" cy="875467"/>
          </a:xfrm>
          <a:prstGeom prst="rect">
            <a:avLst/>
          </a:prstGeom>
          <a:noFill/>
        </p:spPr>
      </p:pic>
      <p:sp>
        <p:nvSpPr>
          <p:cNvPr id="13" name="Metin Yer Tutucusu 4">
            <a:extLst>
              <a:ext uri="{FF2B5EF4-FFF2-40B4-BE49-F238E27FC236}">
                <a16:creationId xmlns:a16="http://schemas.microsoft.com/office/drawing/2014/main" id="{6600E0ED-2862-4CFE-A5F8-614977595A7E}"/>
              </a:ext>
            </a:extLst>
          </p:cNvPr>
          <p:cNvSpPr txBox="1">
            <a:spLocks/>
          </p:cNvSpPr>
          <p:nvPr/>
        </p:nvSpPr>
        <p:spPr>
          <a:xfrm>
            <a:off x="766481" y="1418389"/>
            <a:ext cx="10549219" cy="4457198"/>
          </a:xfrm>
          <a:prstGeom prst="rect">
            <a:avLst/>
          </a:prstGeom>
        </p:spPr>
        <p:txBody>
          <a:bodyPr/>
          <a:lstStyle>
            <a:lvl1pPr marL="0" indent="0" algn="just" defTabSz="914400" rtl="0" eaLnBrk="1" latinLnBrk="0" hangingPunct="1">
              <a:lnSpc>
                <a:spcPct val="120000"/>
              </a:lnSpc>
              <a:spcBef>
                <a:spcPts val="1200"/>
              </a:spcBef>
              <a:buFont typeface="Arial" panose="020B0604020202020204" pitchFamily="34" charset="0"/>
              <a:buNone/>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C00000"/>
              </a:buClr>
              <a:buFont typeface="+mj-lt"/>
              <a:buAutoNum type="arabicParenR" startAt="6"/>
            </a:pPr>
            <a:r>
              <a:rPr lang="tr-TR" sz="2000" dirty="0">
                <a:solidFill>
                  <a:schemeClr val="bg2">
                    <a:lumMod val="10000"/>
                  </a:schemeClr>
                </a:solidFill>
                <a:latin typeface="Times New Roman" panose="02020603050405020304" pitchFamily="18" charset="0"/>
                <a:cs typeface="Times New Roman" panose="02020603050405020304" pitchFamily="18" charset="0"/>
              </a:rPr>
              <a:t>İl Proje Yürütme Kurulu, Valilik ve Millî Eğitim Müdürlüğü tarafından temin edilecek kaynaklar ve sponsorluklarla belirlenen ödüllerle ulusal ve uluslararası yarışma ve olimpiyatlarda derece yapan öğrencilerin ve bu öğrencilere danışmanlık yapan öğretmenlerin ödüllendirilmesini sağlar.</a:t>
            </a:r>
          </a:p>
          <a:p>
            <a:pPr marL="342900" indent="-342900">
              <a:buClr>
                <a:srgbClr val="C00000"/>
              </a:buClr>
              <a:buFont typeface="+mj-lt"/>
              <a:buAutoNum type="arabicParenR" startAt="6"/>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6"/>
            </a:pPr>
            <a:r>
              <a:rPr lang="tr-TR" sz="2000" dirty="0">
                <a:solidFill>
                  <a:schemeClr val="bg2">
                    <a:lumMod val="10000"/>
                  </a:schemeClr>
                </a:solidFill>
                <a:latin typeface="Times New Roman" panose="02020603050405020304" pitchFamily="18" charset="0"/>
                <a:cs typeface="Times New Roman" panose="02020603050405020304" pitchFamily="18" charset="0"/>
              </a:rPr>
              <a:t>Sanatsal, sportif, kültürel ve sosyal alanlarda farklı çalışmalar yapan ve okul müdürlüğünün önerdiği öğretmenleri değerlendirir ve gerekli gördüklerini ödüllendirir.</a:t>
            </a:r>
          </a:p>
          <a:p>
            <a:pPr>
              <a:buClr>
                <a:srgbClr val="C00000"/>
              </a:buClr>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8"/>
            </a:pPr>
            <a:r>
              <a:rPr lang="tr-TR" sz="2000" dirty="0">
                <a:solidFill>
                  <a:schemeClr val="bg2">
                    <a:lumMod val="10000"/>
                  </a:schemeClr>
                </a:solidFill>
                <a:latin typeface="Times New Roman" panose="02020603050405020304" pitchFamily="18" charset="0"/>
                <a:cs typeface="Times New Roman" panose="02020603050405020304" pitchFamily="18" charset="0"/>
              </a:rPr>
              <a:t>İl Proje Yürütme Kurulu, Valilik ve Millî Eğitim Müdürlüğü tarafından temin edilecek kaynaklar ve sponsorluklarla belirlenen ödüllerle il genelinde sanatsal, sportif, kültürel ve sosyal alanlarda yüz yüze/çevrimiçi yarışmaları organize eden okul yönetimi ve öğretmenlerin ödüllendirilmesini sağlar.</a:t>
            </a:r>
          </a:p>
          <a:p>
            <a:pPr>
              <a:buClr>
                <a:srgbClr val="C00000"/>
              </a:buClr>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6"/>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4" name="Metin kutusu 13">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73/103</a:t>
            </a:r>
            <a:endParaRPr lang="tr-TR" dirty="0">
              <a:solidFill>
                <a:schemeClr val="bg1"/>
              </a:solidFill>
            </a:endParaRPr>
          </a:p>
        </p:txBody>
      </p:sp>
    </p:spTree>
    <p:extLst>
      <p:ext uri="{BB962C8B-B14F-4D97-AF65-F5344CB8AC3E}">
        <p14:creationId xmlns:p14="http://schemas.microsoft.com/office/powerpoint/2010/main" val="4672088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7" name="Metin kutusu 6"/>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9" name="Resim 8">
            <a:extLst>
              <a:ext uri="{FF2B5EF4-FFF2-40B4-BE49-F238E27FC236}">
                <a16:creationId xmlns:a16="http://schemas.microsoft.com/office/drawing/2014/main" id="{439B8268-E083-420D-B296-D72905EE1F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0" name="Resim 9">
            <a:extLst>
              <a:ext uri="{FF2B5EF4-FFF2-40B4-BE49-F238E27FC236}">
                <a16:creationId xmlns:a16="http://schemas.microsoft.com/office/drawing/2014/main" id="{32FFFD19-5C4E-4E24-A5B0-3C90F6D6CD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1" name="Metin Yer Tutucusu 28">
            <a:extLst>
              <a:ext uri="{FF2B5EF4-FFF2-40B4-BE49-F238E27FC236}">
                <a16:creationId xmlns:a16="http://schemas.microsoft.com/office/drawing/2014/main" id="{7E01BAC8-3DC3-45F8-9CE8-32299A4047BC}"/>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400" b="1" dirty="0">
                <a:solidFill>
                  <a:schemeClr val="bg2">
                    <a:lumMod val="10000"/>
                  </a:schemeClr>
                </a:solidFill>
                <a:latin typeface="Times New Roman" panose="02020603050405020304" pitchFamily="18" charset="0"/>
                <a:cs typeface="Times New Roman" panose="02020603050405020304" pitchFamily="18" charset="0"/>
              </a:rPr>
              <a:t>İL PROJE YÜRÜTME KURULU</a:t>
            </a:r>
          </a:p>
        </p:txBody>
      </p:sp>
      <p:pic>
        <p:nvPicPr>
          <p:cNvPr id="12" name="Resim Yer Tutucusu 13">
            <a:extLst>
              <a:ext uri="{FF2B5EF4-FFF2-40B4-BE49-F238E27FC236}">
                <a16:creationId xmlns:a16="http://schemas.microsoft.com/office/drawing/2014/main" id="{8B86094E-BC95-46CF-9290-4082D25FCC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4" name="Metin Yer Tutucusu 4">
            <a:extLst>
              <a:ext uri="{FF2B5EF4-FFF2-40B4-BE49-F238E27FC236}">
                <a16:creationId xmlns:a16="http://schemas.microsoft.com/office/drawing/2014/main" id="{31DC5570-8AA6-420B-9F46-3C603B02C239}"/>
              </a:ext>
            </a:extLst>
          </p:cNvPr>
          <p:cNvSpPr txBox="1">
            <a:spLocks/>
          </p:cNvSpPr>
          <p:nvPr/>
        </p:nvSpPr>
        <p:spPr>
          <a:xfrm>
            <a:off x="766481" y="1922524"/>
            <a:ext cx="10549219" cy="3092381"/>
          </a:xfrm>
          <a:prstGeom prst="rect">
            <a:avLst/>
          </a:prstGeom>
        </p:spPr>
        <p:txBody>
          <a:bodyPr/>
          <a:lstStyle>
            <a:lvl1pPr marL="0" indent="0" algn="just" defTabSz="914400" rtl="0" eaLnBrk="1" latinLnBrk="0" hangingPunct="1">
              <a:lnSpc>
                <a:spcPct val="120000"/>
              </a:lnSpc>
              <a:spcBef>
                <a:spcPts val="1200"/>
              </a:spcBef>
              <a:buFont typeface="Arial" panose="020B0604020202020204" pitchFamily="34" charset="0"/>
              <a:buNone/>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C00000"/>
              </a:buClr>
              <a:buFont typeface="+mj-lt"/>
              <a:buAutoNum type="arabicParenR" startAt="9"/>
            </a:pPr>
            <a:r>
              <a:rPr lang="tr-TR" sz="2000" dirty="0">
                <a:solidFill>
                  <a:schemeClr val="bg2">
                    <a:lumMod val="10000"/>
                  </a:schemeClr>
                </a:solidFill>
                <a:latin typeface="Times New Roman" panose="02020603050405020304" pitchFamily="18" charset="0"/>
                <a:cs typeface="Times New Roman" panose="02020603050405020304" pitchFamily="18" charset="0"/>
              </a:rPr>
              <a:t>İl Proje Yürütme Kurulu, Proje Hazırlama ve Teknik Ekibi tarafından belirlenen kriter ve puanlama sistemi doğrultusunda, öğretmen ve yöneticilere akademik ve proje çalışmaları alanlarında “Başarı Belgesi” verilmesi için Valilik ve Kaymakamlık makamlarına teklifte bulunur.</a:t>
            </a:r>
          </a:p>
          <a:p>
            <a:pPr>
              <a:buClr>
                <a:srgbClr val="C00000"/>
              </a:buClr>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10"/>
            </a:pPr>
            <a:r>
              <a:rPr lang="tr-TR" sz="2000" dirty="0">
                <a:solidFill>
                  <a:schemeClr val="bg2">
                    <a:lumMod val="10000"/>
                  </a:schemeClr>
                </a:solidFill>
                <a:latin typeface="Times New Roman" panose="02020603050405020304" pitchFamily="18" charset="0"/>
                <a:cs typeface="Times New Roman" panose="02020603050405020304" pitchFamily="18" charset="0"/>
              </a:rPr>
              <a:t>İl Proje Yürütme Kurulu, yenilikçi eğitim-öğretim ortamları ve tasarım beceri atölyeleri oluşturan okulların yönetimine ‘Başarı Belgesi’ verilmesi için Valilik ve Kaymakamlık makamlarına teklifte bulunur.</a:t>
            </a:r>
          </a:p>
          <a:p>
            <a:pPr marL="342900" indent="-342900">
              <a:buClr>
                <a:srgbClr val="C00000"/>
              </a:buClr>
              <a:buFont typeface="+mj-lt"/>
              <a:buAutoNum type="arabicParenR" startAt="9"/>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3" name="Metin kutusu 12">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74/103</a:t>
            </a:r>
            <a:endParaRPr lang="tr-TR" dirty="0">
              <a:solidFill>
                <a:schemeClr val="bg1"/>
              </a:solidFill>
            </a:endParaRPr>
          </a:p>
        </p:txBody>
      </p:sp>
    </p:spTree>
    <p:extLst>
      <p:ext uri="{BB962C8B-B14F-4D97-AF65-F5344CB8AC3E}">
        <p14:creationId xmlns:p14="http://schemas.microsoft.com/office/powerpoint/2010/main" val="1032080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Yer Tutucusu 5"/>
          <p:cNvSpPr>
            <a:spLocks noGrp="1"/>
          </p:cNvSpPr>
          <p:nvPr>
            <p:ph type="body" sz="quarter" idx="11"/>
          </p:nvPr>
        </p:nvSpPr>
        <p:spPr>
          <a:xfrm>
            <a:off x="766762" y="582612"/>
            <a:ext cx="10658475" cy="5692775"/>
          </a:xfrm>
        </p:spPr>
        <p:txBody>
          <a:bodyPr/>
          <a:lstStyle/>
          <a:p>
            <a:r>
              <a:rPr lang="tr-TR" dirty="0"/>
              <a:t> </a:t>
            </a:r>
          </a:p>
        </p:txBody>
      </p:sp>
      <p:sp>
        <p:nvSpPr>
          <p:cNvPr id="12"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graphicFrame>
        <p:nvGraphicFramePr>
          <p:cNvPr id="15" name="Tablo 14"/>
          <p:cNvGraphicFramePr>
            <a:graphicFrameLocks noGrp="1"/>
          </p:cNvGraphicFramePr>
          <p:nvPr>
            <p:extLst>
              <p:ext uri="{D42A27DB-BD31-4B8C-83A1-F6EECF244321}">
                <p14:modId xmlns:p14="http://schemas.microsoft.com/office/powerpoint/2010/main" val="177601349"/>
              </p:ext>
            </p:extLst>
          </p:nvPr>
        </p:nvGraphicFramePr>
        <p:xfrm>
          <a:off x="2548747" y="1609474"/>
          <a:ext cx="7094506" cy="4604866"/>
        </p:xfrm>
        <a:graphic>
          <a:graphicData uri="http://schemas.openxmlformats.org/drawingml/2006/table">
            <a:tbl>
              <a:tblPr/>
              <a:tblGrid>
                <a:gridCol w="3547253">
                  <a:extLst>
                    <a:ext uri="{9D8B030D-6E8A-4147-A177-3AD203B41FA5}">
                      <a16:colId xmlns:a16="http://schemas.microsoft.com/office/drawing/2014/main" val="20000"/>
                    </a:ext>
                  </a:extLst>
                </a:gridCol>
                <a:gridCol w="3547253">
                  <a:extLst>
                    <a:ext uri="{9D8B030D-6E8A-4147-A177-3AD203B41FA5}">
                      <a16:colId xmlns:a16="http://schemas.microsoft.com/office/drawing/2014/main" val="20001"/>
                    </a:ext>
                  </a:extLst>
                </a:gridCol>
              </a:tblGrid>
              <a:tr h="328919">
                <a:tc>
                  <a:txBody>
                    <a:bodyPr/>
                    <a:lstStyle/>
                    <a:p>
                      <a:r>
                        <a:rPr lang="tr-TR" sz="1400" b="1" i="1" dirty="0">
                          <a:ln>
                            <a:noFill/>
                          </a:ln>
                          <a:solidFill>
                            <a:schemeClr val="bg2">
                              <a:lumMod val="10000"/>
                            </a:schemeClr>
                          </a:solidFill>
                          <a:latin typeface="Times New Roman" panose="02020603050405020304" pitchFamily="18" charset="0"/>
                          <a:cs typeface="Times New Roman" panose="02020603050405020304" pitchFamily="18" charset="0"/>
                        </a:rPr>
                        <a:t>İl Millî Eğitim Müdür Yardımcısı</a:t>
                      </a: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algn="ctr"/>
                      <a:r>
                        <a:rPr lang="tr-TR" sz="1400" b="0" dirty="0">
                          <a:ln>
                            <a:noFill/>
                          </a:ln>
                          <a:solidFill>
                            <a:schemeClr val="bg2">
                              <a:lumMod val="10000"/>
                            </a:schemeClr>
                          </a:solidFill>
                          <a:latin typeface="Times New Roman" panose="02020603050405020304" pitchFamily="18" charset="0"/>
                          <a:cs typeface="Times New Roman" panose="02020603050405020304" pitchFamily="18" charset="0"/>
                        </a:rPr>
                        <a:t>Hüseyin AŞIK</a:t>
                      </a: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0"/>
                  </a:ext>
                </a:extLst>
              </a:tr>
              <a:tr h="328919">
                <a:tc>
                  <a:txBody>
                    <a:bodyPr/>
                    <a:lstStyle/>
                    <a:p>
                      <a:r>
                        <a:rPr lang="tr-TR" sz="1400" b="1" i="1" dirty="0">
                          <a:ln>
                            <a:noFill/>
                          </a:ln>
                          <a:solidFill>
                            <a:schemeClr val="bg2">
                              <a:lumMod val="10000"/>
                            </a:schemeClr>
                          </a:solidFill>
                          <a:latin typeface="Times New Roman" panose="02020603050405020304" pitchFamily="18" charset="0"/>
                          <a:cs typeface="Times New Roman" panose="02020603050405020304" pitchFamily="18" charset="0"/>
                        </a:rPr>
                        <a:t>Ar – Ge Birimi</a:t>
                      </a: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algn="ctr"/>
                      <a:r>
                        <a:rPr lang="tr-TR" sz="1400" dirty="0">
                          <a:ln>
                            <a:noFill/>
                          </a:ln>
                          <a:solidFill>
                            <a:schemeClr val="bg2">
                              <a:lumMod val="10000"/>
                            </a:schemeClr>
                          </a:solidFill>
                          <a:latin typeface="Times New Roman" panose="02020603050405020304" pitchFamily="18" charset="0"/>
                          <a:cs typeface="Times New Roman" panose="02020603050405020304" pitchFamily="18" charset="0"/>
                        </a:rPr>
                        <a:t>Fatma Nur ŞILDAK</a:t>
                      </a:r>
                      <a:endParaRPr lang="tr-TR" sz="1400" b="0" dirty="0">
                        <a:ln>
                          <a:noFill/>
                        </a:ln>
                        <a:solidFill>
                          <a:schemeClr val="bg2">
                            <a:lumMod val="10000"/>
                          </a:schemeClr>
                        </a:solidFill>
                        <a:latin typeface="Times New Roman" panose="02020603050405020304" pitchFamily="18" charset="0"/>
                        <a:cs typeface="Times New Roman" panose="02020603050405020304" pitchFamily="18" charset="0"/>
                      </a:endParaRP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1"/>
                  </a:ext>
                </a:extLst>
              </a:tr>
              <a:tr h="328919">
                <a:tc>
                  <a:txBody>
                    <a:bodyPr/>
                    <a:lstStyle/>
                    <a:p>
                      <a:r>
                        <a:rPr lang="tr-TR" sz="1400" b="1" i="1" dirty="0">
                          <a:ln>
                            <a:noFill/>
                          </a:ln>
                          <a:solidFill>
                            <a:schemeClr val="bg2">
                              <a:lumMod val="10000"/>
                            </a:schemeClr>
                          </a:solidFill>
                          <a:latin typeface="Times New Roman" panose="02020603050405020304" pitchFamily="18" charset="0"/>
                          <a:cs typeface="Times New Roman" panose="02020603050405020304" pitchFamily="18" charset="0"/>
                        </a:rPr>
                        <a:t>Ar – Ge Birimi</a:t>
                      </a: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algn="ctr"/>
                      <a:r>
                        <a:rPr lang="tr-TR" sz="1400" b="0" dirty="0">
                          <a:ln>
                            <a:noFill/>
                          </a:ln>
                          <a:solidFill>
                            <a:schemeClr val="bg2">
                              <a:lumMod val="10000"/>
                            </a:schemeClr>
                          </a:solidFill>
                          <a:latin typeface="Times New Roman" panose="02020603050405020304" pitchFamily="18" charset="0"/>
                          <a:cs typeface="Times New Roman" panose="02020603050405020304" pitchFamily="18" charset="0"/>
                        </a:rPr>
                        <a:t>Yuşa</a:t>
                      </a:r>
                      <a:r>
                        <a:rPr lang="tr-TR" sz="1400" b="0" baseline="0" dirty="0">
                          <a:ln>
                            <a:noFill/>
                          </a:ln>
                          <a:solidFill>
                            <a:schemeClr val="bg2">
                              <a:lumMod val="10000"/>
                            </a:schemeClr>
                          </a:solidFill>
                          <a:latin typeface="Times New Roman" panose="02020603050405020304" pitchFamily="18" charset="0"/>
                          <a:cs typeface="Times New Roman" panose="02020603050405020304" pitchFamily="18" charset="0"/>
                        </a:rPr>
                        <a:t> YILDIZ</a:t>
                      </a:r>
                      <a:endParaRPr lang="tr-TR" sz="1400" b="0" dirty="0">
                        <a:ln>
                          <a:noFill/>
                        </a:ln>
                        <a:solidFill>
                          <a:schemeClr val="bg2">
                            <a:lumMod val="10000"/>
                          </a:schemeClr>
                        </a:solidFill>
                        <a:latin typeface="Times New Roman" panose="02020603050405020304" pitchFamily="18" charset="0"/>
                        <a:cs typeface="Times New Roman" panose="02020603050405020304" pitchFamily="18" charset="0"/>
                      </a:endParaRP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2"/>
                  </a:ext>
                </a:extLst>
              </a:tr>
              <a:tr h="328919">
                <a:tc>
                  <a:txBody>
                    <a:bodyPr/>
                    <a:lstStyle/>
                    <a:p>
                      <a:r>
                        <a:rPr lang="tr-TR" sz="1400" b="1" i="1" dirty="0">
                          <a:ln>
                            <a:noFill/>
                          </a:ln>
                          <a:solidFill>
                            <a:schemeClr val="bg2">
                              <a:lumMod val="10000"/>
                            </a:schemeClr>
                          </a:solidFill>
                          <a:latin typeface="Times New Roman" panose="02020603050405020304" pitchFamily="18" charset="0"/>
                          <a:cs typeface="Times New Roman" panose="02020603050405020304" pitchFamily="18" charset="0"/>
                        </a:rPr>
                        <a:t>Ar – Ge Birimi</a:t>
                      </a: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algn="ctr"/>
                      <a:r>
                        <a:rPr lang="tr-TR" sz="1400" b="0" dirty="0">
                          <a:ln>
                            <a:noFill/>
                          </a:ln>
                          <a:solidFill>
                            <a:schemeClr val="bg2">
                              <a:lumMod val="10000"/>
                            </a:schemeClr>
                          </a:solidFill>
                          <a:latin typeface="Times New Roman" panose="02020603050405020304" pitchFamily="18" charset="0"/>
                          <a:cs typeface="Times New Roman" panose="02020603050405020304" pitchFamily="18" charset="0"/>
                        </a:rPr>
                        <a:t>Muhammet Fatih KARAKUŞ</a:t>
                      </a: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3"/>
                  </a:ext>
                </a:extLst>
              </a:tr>
              <a:tr h="3289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b="1" i="1" dirty="0">
                          <a:ln>
                            <a:noFill/>
                          </a:ln>
                          <a:solidFill>
                            <a:schemeClr val="bg2">
                              <a:lumMod val="10000"/>
                            </a:schemeClr>
                          </a:solidFill>
                          <a:latin typeface="Times New Roman" panose="02020603050405020304" pitchFamily="18" charset="0"/>
                          <a:cs typeface="Times New Roman" panose="02020603050405020304" pitchFamily="18" charset="0"/>
                        </a:rPr>
                        <a:t>Ar – Ge Birimi</a:t>
                      </a: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algn="ctr"/>
                      <a:r>
                        <a:rPr lang="tr-TR" sz="1400" b="0" dirty="0">
                          <a:ln>
                            <a:noFill/>
                          </a:ln>
                          <a:solidFill>
                            <a:schemeClr val="bg2">
                              <a:lumMod val="10000"/>
                            </a:schemeClr>
                          </a:solidFill>
                          <a:latin typeface="Times New Roman" panose="02020603050405020304" pitchFamily="18" charset="0"/>
                          <a:cs typeface="Times New Roman" panose="02020603050405020304" pitchFamily="18" charset="0"/>
                        </a:rPr>
                        <a:t>Yılmaz Ragıp DÜLKER</a:t>
                      </a: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4"/>
                  </a:ext>
                </a:extLst>
              </a:tr>
              <a:tr h="3289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b="1" i="1" dirty="0">
                          <a:ln>
                            <a:noFill/>
                          </a:ln>
                          <a:solidFill>
                            <a:schemeClr val="bg2">
                              <a:lumMod val="10000"/>
                            </a:schemeClr>
                          </a:solidFill>
                          <a:latin typeface="Times New Roman" panose="02020603050405020304" pitchFamily="18" charset="0"/>
                          <a:cs typeface="Times New Roman" panose="02020603050405020304" pitchFamily="18" charset="0"/>
                        </a:rPr>
                        <a:t>Ar – Ge Birimi</a:t>
                      </a: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algn="ctr"/>
                      <a:r>
                        <a:rPr lang="tr-TR" sz="1400" b="0" dirty="0">
                          <a:ln>
                            <a:noFill/>
                          </a:ln>
                          <a:solidFill>
                            <a:schemeClr val="bg2">
                              <a:lumMod val="10000"/>
                            </a:schemeClr>
                          </a:solidFill>
                          <a:latin typeface="Times New Roman" panose="02020603050405020304" pitchFamily="18" charset="0"/>
                          <a:cs typeface="Times New Roman" panose="02020603050405020304" pitchFamily="18" charset="0"/>
                        </a:rPr>
                        <a:t>Baki DİLEK</a:t>
                      </a: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5"/>
                  </a:ext>
                </a:extLst>
              </a:tr>
              <a:tr h="3289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b="1" i="1" dirty="0">
                          <a:ln>
                            <a:noFill/>
                          </a:ln>
                          <a:solidFill>
                            <a:schemeClr val="bg2">
                              <a:lumMod val="10000"/>
                            </a:schemeClr>
                          </a:solidFill>
                          <a:latin typeface="Times New Roman" panose="02020603050405020304" pitchFamily="18" charset="0"/>
                          <a:cs typeface="Times New Roman" panose="02020603050405020304" pitchFamily="18" charset="0"/>
                        </a:rPr>
                        <a:t>Ar – Ge Birimi</a:t>
                      </a: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algn="ctr"/>
                      <a:r>
                        <a:rPr lang="tr-TR" sz="1400" b="0" dirty="0">
                          <a:ln>
                            <a:noFill/>
                          </a:ln>
                          <a:solidFill>
                            <a:schemeClr val="bg2">
                              <a:lumMod val="10000"/>
                            </a:schemeClr>
                          </a:solidFill>
                          <a:latin typeface="Times New Roman" panose="02020603050405020304" pitchFamily="18" charset="0"/>
                          <a:cs typeface="Times New Roman" panose="02020603050405020304" pitchFamily="18" charset="0"/>
                        </a:rPr>
                        <a:t>Fulya UYGUN</a:t>
                      </a: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6"/>
                  </a:ext>
                </a:extLst>
              </a:tr>
              <a:tr h="3289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b="1" i="1" dirty="0">
                          <a:ln>
                            <a:noFill/>
                          </a:ln>
                          <a:solidFill>
                            <a:schemeClr val="bg2">
                              <a:lumMod val="10000"/>
                            </a:schemeClr>
                          </a:solidFill>
                          <a:latin typeface="Times New Roman" panose="02020603050405020304" pitchFamily="18" charset="0"/>
                          <a:cs typeface="Times New Roman" panose="02020603050405020304" pitchFamily="18" charset="0"/>
                        </a:rPr>
                        <a:t>Ar – Ge Birimi</a:t>
                      </a: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algn="ctr"/>
                      <a:r>
                        <a:rPr lang="tr-TR" sz="1400" b="0" dirty="0">
                          <a:ln>
                            <a:noFill/>
                          </a:ln>
                          <a:solidFill>
                            <a:schemeClr val="bg2">
                              <a:lumMod val="10000"/>
                            </a:schemeClr>
                          </a:solidFill>
                          <a:latin typeface="Times New Roman" panose="02020603050405020304" pitchFamily="18" charset="0"/>
                          <a:cs typeface="Times New Roman" panose="02020603050405020304" pitchFamily="18" charset="0"/>
                        </a:rPr>
                        <a:t>Ayşe Pınar DÜLKER</a:t>
                      </a: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7"/>
                  </a:ext>
                </a:extLst>
              </a:tr>
              <a:tr h="3289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b="1" i="1" dirty="0">
                          <a:ln>
                            <a:noFill/>
                          </a:ln>
                          <a:solidFill>
                            <a:schemeClr val="bg2">
                              <a:lumMod val="10000"/>
                            </a:schemeClr>
                          </a:solidFill>
                          <a:latin typeface="Times New Roman" panose="02020603050405020304" pitchFamily="18" charset="0"/>
                          <a:cs typeface="Times New Roman" panose="02020603050405020304" pitchFamily="18" charset="0"/>
                        </a:rPr>
                        <a:t>Ar – Ge Birimi</a:t>
                      </a: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algn="ctr"/>
                      <a:r>
                        <a:rPr lang="tr-TR" sz="1400" b="0" dirty="0">
                          <a:ln>
                            <a:noFill/>
                          </a:ln>
                          <a:solidFill>
                            <a:schemeClr val="bg2">
                              <a:lumMod val="10000"/>
                            </a:schemeClr>
                          </a:solidFill>
                          <a:latin typeface="Times New Roman" panose="02020603050405020304" pitchFamily="18" charset="0"/>
                          <a:cs typeface="Times New Roman" panose="02020603050405020304" pitchFamily="18" charset="0"/>
                        </a:rPr>
                        <a:t>Semiha KARATUFAN</a:t>
                      </a: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8"/>
                  </a:ext>
                </a:extLst>
              </a:tr>
              <a:tr h="3289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b="1" i="1" dirty="0">
                          <a:ln>
                            <a:noFill/>
                          </a:ln>
                          <a:solidFill>
                            <a:schemeClr val="bg2">
                              <a:lumMod val="10000"/>
                            </a:schemeClr>
                          </a:solidFill>
                          <a:latin typeface="Times New Roman" panose="02020603050405020304" pitchFamily="18" charset="0"/>
                          <a:cs typeface="Times New Roman" panose="02020603050405020304" pitchFamily="18" charset="0"/>
                        </a:rPr>
                        <a:t>Ar – Ge Birimi</a:t>
                      </a: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algn="ctr"/>
                      <a:r>
                        <a:rPr lang="tr-TR" sz="1400" b="0" dirty="0">
                          <a:ln>
                            <a:noFill/>
                          </a:ln>
                          <a:solidFill>
                            <a:schemeClr val="bg2">
                              <a:lumMod val="10000"/>
                            </a:schemeClr>
                          </a:solidFill>
                          <a:latin typeface="Times New Roman" panose="02020603050405020304" pitchFamily="18" charset="0"/>
                          <a:cs typeface="Times New Roman" panose="02020603050405020304" pitchFamily="18" charset="0"/>
                        </a:rPr>
                        <a:t>Tuba TURSUN</a:t>
                      </a: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9"/>
                  </a:ext>
                </a:extLst>
              </a:tr>
              <a:tr h="3289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b="1" i="1" dirty="0">
                          <a:ln>
                            <a:noFill/>
                          </a:ln>
                          <a:solidFill>
                            <a:schemeClr val="bg2">
                              <a:lumMod val="10000"/>
                            </a:schemeClr>
                          </a:solidFill>
                          <a:latin typeface="Times New Roman" panose="02020603050405020304" pitchFamily="18" charset="0"/>
                          <a:cs typeface="Times New Roman" panose="02020603050405020304" pitchFamily="18" charset="0"/>
                        </a:rPr>
                        <a:t>Ar – Ge Birimi</a:t>
                      </a: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0" dirty="0">
                          <a:ln>
                            <a:noFill/>
                          </a:ln>
                          <a:solidFill>
                            <a:schemeClr val="bg2">
                              <a:lumMod val="10000"/>
                            </a:schemeClr>
                          </a:solidFill>
                          <a:latin typeface="Times New Roman" panose="02020603050405020304" pitchFamily="18" charset="0"/>
                          <a:cs typeface="Times New Roman" panose="02020603050405020304" pitchFamily="18" charset="0"/>
                        </a:rPr>
                        <a:t>Gülten ÖZTÜRK</a:t>
                      </a: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10"/>
                  </a:ext>
                </a:extLst>
              </a:tr>
              <a:tr h="3289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b="1" i="1" dirty="0">
                          <a:ln>
                            <a:noFill/>
                          </a:ln>
                          <a:solidFill>
                            <a:schemeClr val="bg2">
                              <a:lumMod val="10000"/>
                            </a:schemeClr>
                          </a:solidFill>
                          <a:latin typeface="Times New Roman" panose="02020603050405020304" pitchFamily="18" charset="0"/>
                          <a:cs typeface="Times New Roman" panose="02020603050405020304" pitchFamily="18" charset="0"/>
                        </a:rPr>
                        <a:t>Ar – Ge Birimi</a:t>
                      </a: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algn="ctr"/>
                      <a:r>
                        <a:rPr lang="tr-TR" sz="1400" b="0" dirty="0">
                          <a:ln>
                            <a:noFill/>
                          </a:ln>
                          <a:solidFill>
                            <a:schemeClr val="bg2">
                              <a:lumMod val="10000"/>
                            </a:schemeClr>
                          </a:solidFill>
                          <a:latin typeface="Times New Roman" panose="02020603050405020304" pitchFamily="18" charset="0"/>
                          <a:cs typeface="Times New Roman" panose="02020603050405020304" pitchFamily="18" charset="0"/>
                        </a:rPr>
                        <a:t>Koray ARSLAN</a:t>
                      </a: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11"/>
                  </a:ext>
                </a:extLst>
              </a:tr>
              <a:tr h="328919">
                <a:tc>
                  <a:txBody>
                    <a:bodyPr/>
                    <a:lstStyle/>
                    <a:p>
                      <a:r>
                        <a:rPr lang="tr-TR" sz="1400" b="1" i="1" dirty="0">
                          <a:ln>
                            <a:noFill/>
                          </a:ln>
                          <a:solidFill>
                            <a:schemeClr val="bg2">
                              <a:lumMod val="10000"/>
                            </a:schemeClr>
                          </a:solidFill>
                          <a:latin typeface="Times New Roman" panose="02020603050405020304" pitchFamily="18" charset="0"/>
                          <a:cs typeface="Times New Roman" panose="02020603050405020304" pitchFamily="18" charset="0"/>
                        </a:rPr>
                        <a:t>Ölçme Değerlendirme Birimi</a:t>
                      </a: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algn="ctr"/>
                      <a:r>
                        <a:rPr lang="tr-TR" sz="1400" b="0" dirty="0">
                          <a:ln>
                            <a:noFill/>
                          </a:ln>
                          <a:solidFill>
                            <a:schemeClr val="bg2">
                              <a:lumMod val="10000"/>
                            </a:schemeClr>
                          </a:solidFill>
                          <a:latin typeface="Times New Roman" panose="02020603050405020304" pitchFamily="18" charset="0"/>
                          <a:cs typeface="Times New Roman" panose="02020603050405020304" pitchFamily="18" charset="0"/>
                        </a:rPr>
                        <a:t>Selçuk AKDENİZ</a:t>
                      </a: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12"/>
                  </a:ext>
                </a:extLst>
              </a:tr>
              <a:tr h="328919">
                <a:tc>
                  <a:txBody>
                    <a:bodyPr/>
                    <a:lstStyle/>
                    <a:p>
                      <a:r>
                        <a:rPr lang="tr-TR" sz="1400" b="1" i="1" dirty="0">
                          <a:ln>
                            <a:noFill/>
                          </a:ln>
                          <a:solidFill>
                            <a:schemeClr val="bg2">
                              <a:lumMod val="10000"/>
                            </a:schemeClr>
                          </a:solidFill>
                          <a:latin typeface="Times New Roman" panose="02020603050405020304" pitchFamily="18" charset="0"/>
                          <a:cs typeface="Times New Roman" panose="02020603050405020304" pitchFamily="18" charset="0"/>
                        </a:rPr>
                        <a:t>Bilgi İşlem</a:t>
                      </a:r>
                      <a:r>
                        <a:rPr lang="tr-TR" sz="1400" b="1" i="1" baseline="0" dirty="0">
                          <a:ln>
                            <a:noFill/>
                          </a:ln>
                          <a:solidFill>
                            <a:schemeClr val="bg2">
                              <a:lumMod val="10000"/>
                            </a:schemeClr>
                          </a:solidFill>
                          <a:latin typeface="Times New Roman" panose="02020603050405020304" pitchFamily="18" charset="0"/>
                          <a:cs typeface="Times New Roman" panose="02020603050405020304" pitchFamily="18" charset="0"/>
                        </a:rPr>
                        <a:t> ve Eğitim Teknolojileri Birimi</a:t>
                      </a:r>
                      <a:endParaRPr lang="tr-TR" sz="1400" b="1" i="1" dirty="0">
                        <a:ln>
                          <a:noFill/>
                        </a:ln>
                        <a:solidFill>
                          <a:schemeClr val="bg2">
                            <a:lumMod val="10000"/>
                          </a:schemeClr>
                        </a:solidFill>
                        <a:latin typeface="Times New Roman" panose="02020603050405020304" pitchFamily="18" charset="0"/>
                        <a:cs typeface="Times New Roman" panose="02020603050405020304" pitchFamily="18" charset="0"/>
                      </a:endParaRP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algn="ctr"/>
                      <a:r>
                        <a:rPr lang="tr-TR" sz="1400" b="0" dirty="0">
                          <a:ln>
                            <a:noFill/>
                          </a:ln>
                          <a:solidFill>
                            <a:schemeClr val="bg2">
                              <a:lumMod val="10000"/>
                            </a:schemeClr>
                          </a:solidFill>
                          <a:latin typeface="Times New Roman" panose="02020603050405020304" pitchFamily="18" charset="0"/>
                          <a:cs typeface="Times New Roman" panose="02020603050405020304" pitchFamily="18" charset="0"/>
                        </a:rPr>
                        <a:t>Ümit YEL</a:t>
                      </a: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3" name="Resim 12">
            <a:extLst>
              <a:ext uri="{FF2B5EF4-FFF2-40B4-BE49-F238E27FC236}">
                <a16:creationId xmlns:a16="http://schemas.microsoft.com/office/drawing/2014/main" id="{FCEAE901-33F7-4583-853F-B7501A07CD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4" name="Resim 13">
            <a:extLst>
              <a:ext uri="{FF2B5EF4-FFF2-40B4-BE49-F238E27FC236}">
                <a16:creationId xmlns:a16="http://schemas.microsoft.com/office/drawing/2014/main" id="{A4C42B52-F18B-41FC-9095-95025A79685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6" name="Metin Yer Tutucusu 28">
            <a:extLst>
              <a:ext uri="{FF2B5EF4-FFF2-40B4-BE49-F238E27FC236}">
                <a16:creationId xmlns:a16="http://schemas.microsoft.com/office/drawing/2014/main" id="{F29CFAB6-F4D7-4C13-885E-F23F37995A80}"/>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600" b="1" dirty="0">
                <a:solidFill>
                  <a:schemeClr val="bg2">
                    <a:lumMod val="10000"/>
                  </a:schemeClr>
                </a:solidFill>
                <a:latin typeface="Times New Roman" panose="02020603050405020304" pitchFamily="18" charset="0"/>
                <a:cs typeface="Times New Roman" panose="02020603050405020304" pitchFamily="18" charset="0"/>
              </a:rPr>
              <a:t>İL PROJE HAZIRLAMA ve TEKNİK EKİBİ</a:t>
            </a:r>
          </a:p>
        </p:txBody>
      </p:sp>
      <p:pic>
        <p:nvPicPr>
          <p:cNvPr id="17" name="Resim Yer Tutucusu 13">
            <a:extLst>
              <a:ext uri="{FF2B5EF4-FFF2-40B4-BE49-F238E27FC236}">
                <a16:creationId xmlns:a16="http://schemas.microsoft.com/office/drawing/2014/main" id="{604A959F-50AE-4B3C-B650-59E2812BDF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0" name="Metin kutusu 9">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75/103</a:t>
            </a:r>
            <a:endParaRPr lang="tr-TR" dirty="0">
              <a:solidFill>
                <a:schemeClr val="bg1"/>
              </a:solidFill>
            </a:endParaRPr>
          </a:p>
        </p:txBody>
      </p:sp>
    </p:spTree>
    <p:extLst>
      <p:ext uri="{BB962C8B-B14F-4D97-AF65-F5344CB8AC3E}">
        <p14:creationId xmlns:p14="http://schemas.microsoft.com/office/powerpoint/2010/main" val="342771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7" name="Metin kutusu 6"/>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9" name="Resim 8">
            <a:extLst>
              <a:ext uri="{FF2B5EF4-FFF2-40B4-BE49-F238E27FC236}">
                <a16:creationId xmlns:a16="http://schemas.microsoft.com/office/drawing/2014/main" id="{439B8268-E083-420D-B296-D72905EE1F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0" name="Resim 9">
            <a:extLst>
              <a:ext uri="{FF2B5EF4-FFF2-40B4-BE49-F238E27FC236}">
                <a16:creationId xmlns:a16="http://schemas.microsoft.com/office/drawing/2014/main" id="{32FFFD19-5C4E-4E24-A5B0-3C90F6D6CD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12" name="Resim Yer Tutucusu 13">
            <a:extLst>
              <a:ext uri="{FF2B5EF4-FFF2-40B4-BE49-F238E27FC236}">
                <a16:creationId xmlns:a16="http://schemas.microsoft.com/office/drawing/2014/main" id="{8B86094E-BC95-46CF-9290-4082D25FCC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3" name="Metin Yer Tutucusu 28">
            <a:extLst>
              <a:ext uri="{FF2B5EF4-FFF2-40B4-BE49-F238E27FC236}">
                <a16:creationId xmlns:a16="http://schemas.microsoft.com/office/drawing/2014/main" id="{6F421FF2-23CD-49BE-8775-56A2770427EF}"/>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600" b="1" dirty="0">
                <a:solidFill>
                  <a:schemeClr val="bg2">
                    <a:lumMod val="10000"/>
                  </a:schemeClr>
                </a:solidFill>
                <a:latin typeface="Times New Roman" panose="02020603050405020304" pitchFamily="18" charset="0"/>
                <a:cs typeface="Times New Roman" panose="02020603050405020304" pitchFamily="18" charset="0"/>
              </a:rPr>
              <a:t>İL PROJE HAZIRLAMA ve TEKNİK EKİBİ</a:t>
            </a:r>
          </a:p>
        </p:txBody>
      </p:sp>
      <p:sp>
        <p:nvSpPr>
          <p:cNvPr id="15" name="Metin Yer Tutucusu 4">
            <a:extLst>
              <a:ext uri="{FF2B5EF4-FFF2-40B4-BE49-F238E27FC236}">
                <a16:creationId xmlns:a16="http://schemas.microsoft.com/office/drawing/2014/main" id="{D3522409-5C7C-41EC-B591-31EA15BB6C23}"/>
              </a:ext>
            </a:extLst>
          </p:cNvPr>
          <p:cNvSpPr txBox="1">
            <a:spLocks/>
          </p:cNvSpPr>
          <p:nvPr/>
        </p:nvSpPr>
        <p:spPr>
          <a:xfrm>
            <a:off x="766481" y="1739829"/>
            <a:ext cx="10582837" cy="4457198"/>
          </a:xfrm>
          <a:prstGeom prst="rect">
            <a:avLst/>
          </a:prstGeom>
        </p:spPr>
        <p:txBody>
          <a:bodyPr/>
          <a:lstStyle>
            <a:lvl1pPr marL="0" indent="0" algn="just" defTabSz="914400" rtl="0" eaLnBrk="1" latinLnBrk="0" hangingPunct="1">
              <a:lnSpc>
                <a:spcPct val="120000"/>
              </a:lnSpc>
              <a:spcBef>
                <a:spcPts val="1200"/>
              </a:spcBef>
              <a:buFont typeface="Arial" panose="020B0604020202020204" pitchFamily="34" charset="0"/>
              <a:buNone/>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rgbClr val="C00000"/>
              </a:buClr>
              <a:buFont typeface="+mj-lt"/>
              <a:buAutoNum type="arabicPeriod"/>
            </a:pPr>
            <a:r>
              <a:rPr lang="tr-TR" sz="2400" dirty="0">
                <a:solidFill>
                  <a:schemeClr val="bg2">
                    <a:lumMod val="10000"/>
                  </a:schemeClr>
                </a:solidFill>
                <a:latin typeface="Times New Roman" panose="02020603050405020304" pitchFamily="18" charset="0"/>
                <a:cs typeface="Times New Roman" panose="02020603050405020304" pitchFamily="18" charset="0"/>
              </a:rPr>
              <a:t>İl Proje Hazırlama ve Teknik Ekibi, İl Proje Yürütme Kurulunun başkanlığında, İl İzleme ve Değerlendirme Kurullarının, İlçe Proje Yürütme Kurullarının ve Okul Proje Komisyonlarının oluşturulmasını sağlar.</a:t>
            </a:r>
          </a:p>
          <a:p>
            <a:pPr marL="342900" indent="-342900">
              <a:lnSpc>
                <a:spcPct val="100000"/>
              </a:lnSpc>
              <a:buClr>
                <a:srgbClr val="C00000"/>
              </a:buClr>
              <a:buFont typeface="+mj-lt"/>
              <a:buAutoNum type="arabicPeriod"/>
            </a:pPr>
            <a:endParaRPr lang="tr-TR" sz="24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lnSpc>
                <a:spcPct val="100000"/>
              </a:lnSpc>
              <a:buClr>
                <a:srgbClr val="C00000"/>
              </a:buClr>
              <a:buFont typeface="+mj-lt"/>
              <a:buAutoNum type="arabicPeriod"/>
            </a:pPr>
            <a:r>
              <a:rPr lang="tr-TR" sz="2400" dirty="0">
                <a:solidFill>
                  <a:schemeClr val="bg2">
                    <a:lumMod val="10000"/>
                  </a:schemeClr>
                </a:solidFill>
                <a:latin typeface="Times New Roman" panose="02020603050405020304" pitchFamily="18" charset="0"/>
                <a:cs typeface="Times New Roman" panose="02020603050405020304" pitchFamily="18" charset="0"/>
              </a:rPr>
              <a:t>İl Proje Hazırlama ve Teknik Ekibi, okullarda projenin planlı bir şekilde yürütülmesini sağlamak için projenin çalışma takvimini oluşturur.</a:t>
            </a:r>
          </a:p>
          <a:p>
            <a:pPr marL="342900" indent="-342900">
              <a:lnSpc>
                <a:spcPct val="100000"/>
              </a:lnSpc>
              <a:buClr>
                <a:srgbClr val="C00000"/>
              </a:buClr>
              <a:buFont typeface="+mj-lt"/>
              <a:buAutoNum type="arabicPeriod"/>
            </a:pPr>
            <a:endParaRPr lang="tr-TR" sz="24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lnSpc>
                <a:spcPct val="100000"/>
              </a:lnSpc>
              <a:buClr>
                <a:srgbClr val="C00000"/>
              </a:buClr>
              <a:buFont typeface="+mj-lt"/>
              <a:buAutoNum type="arabicPeriod"/>
            </a:pPr>
            <a:r>
              <a:rPr lang="tr-TR" sz="2400" dirty="0">
                <a:solidFill>
                  <a:schemeClr val="bg2">
                    <a:lumMod val="10000"/>
                  </a:schemeClr>
                </a:solidFill>
                <a:latin typeface="Times New Roman" panose="02020603050405020304" pitchFamily="18" charset="0"/>
                <a:cs typeface="Times New Roman" panose="02020603050405020304" pitchFamily="18" charset="0"/>
              </a:rPr>
              <a:t>İl Proje Hazırlama ve Teknik Ekibi, projenin okullarda sistematik bir biçimde yürütülmesi için okul eylem planları oluşturur.</a:t>
            </a:r>
          </a:p>
        </p:txBody>
      </p:sp>
      <p:sp>
        <p:nvSpPr>
          <p:cNvPr id="11" name="Metin kutusu 10">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76/103</a:t>
            </a:r>
            <a:endParaRPr lang="tr-TR" dirty="0">
              <a:solidFill>
                <a:schemeClr val="bg1"/>
              </a:solidFill>
            </a:endParaRPr>
          </a:p>
        </p:txBody>
      </p:sp>
    </p:spTree>
    <p:extLst>
      <p:ext uri="{BB962C8B-B14F-4D97-AF65-F5344CB8AC3E}">
        <p14:creationId xmlns:p14="http://schemas.microsoft.com/office/powerpoint/2010/main" val="92507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7" name="Metin kutusu 6"/>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9" name="Resim 8">
            <a:extLst>
              <a:ext uri="{FF2B5EF4-FFF2-40B4-BE49-F238E27FC236}">
                <a16:creationId xmlns:a16="http://schemas.microsoft.com/office/drawing/2014/main" id="{439B8268-E083-420D-B296-D72905EE1F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0" name="Resim 9">
            <a:extLst>
              <a:ext uri="{FF2B5EF4-FFF2-40B4-BE49-F238E27FC236}">
                <a16:creationId xmlns:a16="http://schemas.microsoft.com/office/drawing/2014/main" id="{32FFFD19-5C4E-4E24-A5B0-3C90F6D6CD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12" name="Resim Yer Tutucusu 13">
            <a:extLst>
              <a:ext uri="{FF2B5EF4-FFF2-40B4-BE49-F238E27FC236}">
                <a16:creationId xmlns:a16="http://schemas.microsoft.com/office/drawing/2014/main" id="{8B86094E-BC95-46CF-9290-4082D25FCC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3" name="Metin Yer Tutucusu 28">
            <a:extLst>
              <a:ext uri="{FF2B5EF4-FFF2-40B4-BE49-F238E27FC236}">
                <a16:creationId xmlns:a16="http://schemas.microsoft.com/office/drawing/2014/main" id="{1C5803AC-1E4A-4B64-8FDA-42A49CAC8BF7}"/>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600" b="1" dirty="0">
                <a:solidFill>
                  <a:schemeClr val="bg2">
                    <a:lumMod val="10000"/>
                  </a:schemeClr>
                </a:solidFill>
                <a:latin typeface="Times New Roman" panose="02020603050405020304" pitchFamily="18" charset="0"/>
                <a:cs typeface="Times New Roman" panose="02020603050405020304" pitchFamily="18" charset="0"/>
              </a:rPr>
              <a:t>İL PROJE HAZIRLAMA ve TEKNİK EKİBİ</a:t>
            </a:r>
          </a:p>
        </p:txBody>
      </p:sp>
      <p:sp>
        <p:nvSpPr>
          <p:cNvPr id="15" name="Metin Yer Tutucusu 4">
            <a:extLst>
              <a:ext uri="{FF2B5EF4-FFF2-40B4-BE49-F238E27FC236}">
                <a16:creationId xmlns:a16="http://schemas.microsoft.com/office/drawing/2014/main" id="{B6F94329-4DC0-44FC-86D2-0D1B989CCD76}"/>
              </a:ext>
            </a:extLst>
          </p:cNvPr>
          <p:cNvSpPr txBox="1">
            <a:spLocks/>
          </p:cNvSpPr>
          <p:nvPr/>
        </p:nvSpPr>
        <p:spPr>
          <a:xfrm>
            <a:off x="766481" y="1815088"/>
            <a:ext cx="10555943" cy="4457198"/>
          </a:xfrm>
          <a:prstGeom prst="rect">
            <a:avLst/>
          </a:prstGeom>
        </p:spPr>
        <p:txBody>
          <a:bodyPr/>
          <a:lstStyle>
            <a:lvl1pPr marL="0" indent="0" algn="just" defTabSz="914400" rtl="0" eaLnBrk="1" latinLnBrk="0" hangingPunct="1">
              <a:lnSpc>
                <a:spcPct val="120000"/>
              </a:lnSpc>
              <a:spcBef>
                <a:spcPts val="1200"/>
              </a:spcBef>
              <a:buFont typeface="Arial" panose="020B0604020202020204" pitchFamily="34" charset="0"/>
              <a:buNone/>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C00000"/>
              </a:buClr>
              <a:buFont typeface="+mj-lt"/>
              <a:buAutoNum type="arabicPeriod" startAt="4"/>
            </a:pPr>
            <a:r>
              <a:rPr lang="tr-TR" sz="2000" dirty="0">
                <a:solidFill>
                  <a:schemeClr val="bg2">
                    <a:lumMod val="10000"/>
                  </a:schemeClr>
                </a:solidFill>
                <a:latin typeface="Times New Roman" panose="02020603050405020304" pitchFamily="18" charset="0"/>
                <a:cs typeface="Times New Roman" panose="02020603050405020304" pitchFamily="18" charset="0"/>
              </a:rPr>
              <a:t>İl Proje Hazırlama ve Teknik Ekibi; yönetici, öğretmen ve öğrencilere yönelik ihtiyaç analizi yaparak 2021-2022 eğitim-öğretim yılı içerisinde düzenlenecek olan yüz yüze/çevrimiçi eğitim ve seminerlerin takvimini oluşturur (Seminer ve eğitimler için Balıkesir Üniversitesi, Bandırma 17 Eylül Üniversitesi, sivil toplum kuruluşları ve rehberlik araştırma merkezi ile işbirliği yapar).</a:t>
            </a:r>
          </a:p>
          <a:p>
            <a:pPr marL="457200" indent="-457200">
              <a:buClr>
                <a:srgbClr val="C00000"/>
              </a:buClr>
              <a:buFont typeface="+mj-lt"/>
              <a:buAutoNum type="arabicPeriod" startAt="4"/>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eriod" startAt="4"/>
            </a:pPr>
            <a:r>
              <a:rPr lang="tr-TR" sz="2000" dirty="0">
                <a:solidFill>
                  <a:schemeClr val="bg2">
                    <a:lumMod val="10000"/>
                  </a:schemeClr>
                </a:solidFill>
                <a:latin typeface="Times New Roman" panose="02020603050405020304" pitchFamily="18" charset="0"/>
                <a:cs typeface="Times New Roman" panose="02020603050405020304" pitchFamily="18" charset="0"/>
              </a:rPr>
              <a:t>İl Proje Hazırlama ve Teknik Ekibi, her eğitim-öğretim yılı başında proje programları (Erasmus+, eTwinning, TÜBİTAK, ulusal ve uluslararası projeler) hakkında ilçeler bazında yüz yüze/çevrimiçi bilgilendirme toplantıları düzenler.</a:t>
            </a:r>
          </a:p>
          <a:p>
            <a:pPr marL="457200" indent="-457200">
              <a:buClr>
                <a:srgbClr val="C00000"/>
              </a:buClr>
              <a:buFont typeface="+mj-lt"/>
              <a:buAutoNum type="arabicPeriod" startAt="4"/>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eriod" startAt="4"/>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1" name="Metin kutusu 10">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77/103</a:t>
            </a:r>
            <a:endParaRPr lang="tr-TR" dirty="0">
              <a:solidFill>
                <a:schemeClr val="bg1"/>
              </a:solidFill>
            </a:endParaRPr>
          </a:p>
        </p:txBody>
      </p:sp>
    </p:spTree>
    <p:extLst>
      <p:ext uri="{BB962C8B-B14F-4D97-AF65-F5344CB8AC3E}">
        <p14:creationId xmlns:p14="http://schemas.microsoft.com/office/powerpoint/2010/main" val="325860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5" name="Metin Yer Tutucusu 4"/>
          <p:cNvSpPr>
            <a:spLocks noGrp="1"/>
          </p:cNvSpPr>
          <p:nvPr>
            <p:ph type="body" sz="quarter" idx="11"/>
          </p:nvPr>
        </p:nvSpPr>
        <p:spPr>
          <a:xfrm>
            <a:off x="759760" y="1563518"/>
            <a:ext cx="10562664" cy="4457198"/>
          </a:xfrm>
        </p:spPr>
        <p:txBody>
          <a:bodyPr/>
          <a:lstStyle/>
          <a:p>
            <a:pPr marL="342900" lvl="0" indent="-342900">
              <a:buClr>
                <a:srgbClr val="C00000"/>
              </a:buClr>
              <a:buFont typeface="+mj-lt"/>
              <a:buAutoNum type="arabicParenR" startAt="5"/>
            </a:pPr>
            <a:endParaRPr lang="tr-TR" sz="1000" dirty="0">
              <a:solidFill>
                <a:schemeClr val="bg2">
                  <a:lumMod val="10000"/>
                </a:schemeClr>
              </a:solidFill>
              <a:latin typeface="Times New Roman" panose="02020603050405020304" pitchFamily="18" charset="0"/>
              <a:cs typeface="Times New Roman" panose="02020603050405020304" pitchFamily="18" charset="0"/>
            </a:endParaRPr>
          </a:p>
          <a:p>
            <a:pPr marL="342900" lvl="0" indent="-342900">
              <a:buClr>
                <a:srgbClr val="C00000"/>
              </a:buClr>
              <a:buFont typeface="+mj-lt"/>
              <a:buAutoNum type="arabicParenR" startAt="6"/>
            </a:pPr>
            <a:r>
              <a:rPr lang="tr-TR" sz="2000" dirty="0">
                <a:solidFill>
                  <a:schemeClr val="bg2">
                    <a:lumMod val="10000"/>
                  </a:schemeClr>
                </a:solidFill>
                <a:latin typeface="Times New Roman" panose="02020603050405020304" pitchFamily="18" charset="0"/>
                <a:cs typeface="Times New Roman" panose="02020603050405020304" pitchFamily="18" charset="0"/>
              </a:rPr>
              <a:t>İl Proje Hazırlama ve Teknik Ekibi, yenilikçi eğitim-öğretim ortamlarının amacına uygun kullanılmasına yönelik eğitimde yeni yaklaşımlar ve pedagojik yöntemlerle ilgili yüz yüze/çevrimiçi eğitimleri, yenilikçi eğitim-öğretimi oluşturulan okullardaki öğretmen ve yöneticilere verir.</a:t>
            </a:r>
          </a:p>
          <a:p>
            <a:pPr marL="342900" lvl="0" indent="-342900">
              <a:buClr>
                <a:srgbClr val="C00000"/>
              </a:buClr>
              <a:buFont typeface="+mj-lt"/>
              <a:buAutoNum type="arabicParenR" startAt="6"/>
            </a:pPr>
            <a:endParaRPr lang="tr-TR"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6"/>
            </a:pPr>
            <a:r>
              <a:rPr lang="tr-TR" sz="2000" dirty="0">
                <a:solidFill>
                  <a:schemeClr val="bg2">
                    <a:lumMod val="10000"/>
                  </a:schemeClr>
                </a:solidFill>
                <a:latin typeface="Times New Roman" panose="02020603050405020304" pitchFamily="18" charset="0"/>
                <a:cs typeface="Times New Roman" panose="02020603050405020304" pitchFamily="18" charset="0"/>
              </a:rPr>
              <a:t>İl Proje Hazırlama ve Teknik Ekibi yenilikçi eğitim-öğretim ortamlarını oluşturan okullara, Avrupa Okul Ağı üzerinden akreditasyon almaya yönelik yüz yüze/çevrimiçi bilgilendirme ve rehberlik çalışmaları yapar.</a:t>
            </a:r>
          </a:p>
          <a:p>
            <a:pPr marL="342900" indent="-342900">
              <a:buClr>
                <a:srgbClr val="C00000"/>
              </a:buClr>
              <a:buFont typeface="+mj-lt"/>
              <a:buAutoNum type="arabicParenR" startAt="6"/>
            </a:pPr>
            <a:endParaRPr lang="tr-TR"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6"/>
            </a:pPr>
            <a:endParaRPr lang="tr-TR" dirty="0">
              <a:solidFill>
                <a:schemeClr val="bg2">
                  <a:lumMod val="10000"/>
                </a:schemeClr>
              </a:solidFill>
              <a:latin typeface="Times New Roman" panose="02020603050405020304" pitchFamily="18" charset="0"/>
              <a:cs typeface="Times New Roman" panose="02020603050405020304" pitchFamily="18" charset="0"/>
            </a:endParaRPr>
          </a:p>
          <a:p>
            <a:pPr marL="342900" lvl="0" indent="-342900">
              <a:buClr>
                <a:srgbClr val="C00000"/>
              </a:buClr>
              <a:buFont typeface="+mj-lt"/>
              <a:buAutoNum type="arabicParenR" startAt="6"/>
            </a:pPr>
            <a:endParaRPr lang="tr-TR"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7" name="Metin kutusu 6"/>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9" name="Resim 8">
            <a:extLst>
              <a:ext uri="{FF2B5EF4-FFF2-40B4-BE49-F238E27FC236}">
                <a16:creationId xmlns:a16="http://schemas.microsoft.com/office/drawing/2014/main" id="{DD08C0B5-5D3D-4E2C-B718-E5BF3E6B0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0" name="Resim 9">
            <a:extLst>
              <a:ext uri="{FF2B5EF4-FFF2-40B4-BE49-F238E27FC236}">
                <a16:creationId xmlns:a16="http://schemas.microsoft.com/office/drawing/2014/main" id="{1538EE2C-0A9A-48B6-91D0-7A08D433310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1" name="Metin Yer Tutucusu 28">
            <a:extLst>
              <a:ext uri="{FF2B5EF4-FFF2-40B4-BE49-F238E27FC236}">
                <a16:creationId xmlns:a16="http://schemas.microsoft.com/office/drawing/2014/main" id="{724261F6-BBDD-4194-B1F0-3A48008A6897}"/>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600" b="1" dirty="0">
                <a:solidFill>
                  <a:schemeClr val="bg2">
                    <a:lumMod val="10000"/>
                  </a:schemeClr>
                </a:solidFill>
                <a:latin typeface="Times New Roman" panose="02020603050405020304" pitchFamily="18" charset="0"/>
                <a:cs typeface="Times New Roman" panose="02020603050405020304" pitchFamily="18" charset="0"/>
              </a:rPr>
              <a:t>İL PROJE HAZIRLAMA ve TEKNİK EKİBİ</a:t>
            </a:r>
          </a:p>
        </p:txBody>
      </p:sp>
      <p:pic>
        <p:nvPicPr>
          <p:cNvPr id="12" name="Resim Yer Tutucusu 13">
            <a:extLst>
              <a:ext uri="{FF2B5EF4-FFF2-40B4-BE49-F238E27FC236}">
                <a16:creationId xmlns:a16="http://schemas.microsoft.com/office/drawing/2014/main" id="{FE2575ED-EAA4-48BA-A654-79059D16D9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3" name="Metin kutusu 12">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78/103</a:t>
            </a:r>
            <a:endParaRPr lang="tr-TR" dirty="0">
              <a:solidFill>
                <a:schemeClr val="bg1"/>
              </a:solidFill>
            </a:endParaRPr>
          </a:p>
        </p:txBody>
      </p:sp>
    </p:spTree>
    <p:extLst>
      <p:ext uri="{BB962C8B-B14F-4D97-AF65-F5344CB8AC3E}">
        <p14:creationId xmlns:p14="http://schemas.microsoft.com/office/powerpoint/2010/main" val="11165330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5" name="Metin Yer Tutucusu 4"/>
          <p:cNvSpPr>
            <a:spLocks noGrp="1"/>
          </p:cNvSpPr>
          <p:nvPr>
            <p:ph type="body" sz="quarter" idx="11"/>
          </p:nvPr>
        </p:nvSpPr>
        <p:spPr>
          <a:xfrm>
            <a:off x="759759" y="1599935"/>
            <a:ext cx="10542494" cy="4457198"/>
          </a:xfrm>
        </p:spPr>
        <p:txBody>
          <a:bodyPr/>
          <a:lstStyle/>
          <a:p>
            <a:pPr marL="457200" indent="-457200">
              <a:buClr>
                <a:srgbClr val="C00000"/>
              </a:buClr>
              <a:buFont typeface="+mj-lt"/>
              <a:buAutoNum type="arabicParenR" startAt="8"/>
            </a:pPr>
            <a:r>
              <a:rPr lang="tr-TR" sz="2000" dirty="0">
                <a:solidFill>
                  <a:schemeClr val="bg2">
                    <a:lumMod val="10000"/>
                  </a:schemeClr>
                </a:solidFill>
                <a:latin typeface="Times New Roman" panose="02020603050405020304" pitchFamily="18" charset="0"/>
                <a:cs typeface="Times New Roman" panose="02020603050405020304" pitchFamily="18" charset="0"/>
              </a:rPr>
              <a:t>Ortaöğretim öğrencilerine yönelik yüz yüze/çevrimiçi Balıkesir Kariyer Günleri’nin düzenlenmesini sağlar.</a:t>
            </a:r>
          </a:p>
          <a:p>
            <a:pPr marL="457200" lvl="0" indent="-457200">
              <a:buClr>
                <a:srgbClr val="C00000"/>
              </a:buClr>
              <a:buFont typeface="+mj-lt"/>
              <a:buAutoNum type="arabicParenR" startAt="8"/>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lvl="0" indent="-457200">
              <a:buClr>
                <a:srgbClr val="C00000"/>
              </a:buClr>
              <a:buFont typeface="+mj-lt"/>
              <a:buAutoNum type="arabicParenR" startAt="8"/>
            </a:pPr>
            <a:r>
              <a:rPr lang="tr-TR" sz="2000" dirty="0">
                <a:solidFill>
                  <a:schemeClr val="bg2">
                    <a:lumMod val="10000"/>
                  </a:schemeClr>
                </a:solidFill>
                <a:latin typeface="Times New Roman" panose="02020603050405020304" pitchFamily="18" charset="0"/>
                <a:cs typeface="Times New Roman" panose="02020603050405020304" pitchFamily="18" charset="0"/>
              </a:rPr>
              <a:t>İl Proje Hazırlama ve Teknik Ekibi, İlçe Millî Eğitim Müdürlükleri ve okul/kurumlarla işbirliği yaparak il genelinde öğrencilere yönelik yüz yüze/çevrimiçi yarışmaların düzenlenmesini koordine eder.</a:t>
            </a:r>
          </a:p>
          <a:p>
            <a:pPr marL="457200" indent="-457200">
              <a:buClr>
                <a:srgbClr val="C00000"/>
              </a:buClr>
              <a:buFont typeface="+mj-lt"/>
              <a:buAutoNum type="arabicParenR" startAt="8"/>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8"/>
            </a:pPr>
            <a:r>
              <a:rPr lang="tr-TR" sz="2000" dirty="0">
                <a:solidFill>
                  <a:schemeClr val="bg2">
                    <a:lumMod val="10000"/>
                  </a:schemeClr>
                </a:solidFill>
                <a:latin typeface="Times New Roman" panose="02020603050405020304" pitchFamily="18" charset="0"/>
                <a:cs typeface="Times New Roman" panose="02020603050405020304" pitchFamily="18" charset="0"/>
              </a:rPr>
              <a:t>İl Proje Hazırlama ve Teknik Ekibi, Balıkesir Yüz Yüze/Uzaktan Öğrenme Şenliği’ni organize eder ve düzenler.</a:t>
            </a:r>
          </a:p>
          <a:p>
            <a:pPr marL="457200" lvl="0" indent="-457200">
              <a:buClr>
                <a:srgbClr val="C00000"/>
              </a:buClr>
              <a:buFont typeface="+mj-lt"/>
              <a:buAutoNum type="arabicParenR" startAt="8"/>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lvl="0" indent="-457200">
              <a:buClr>
                <a:srgbClr val="C00000"/>
              </a:buClr>
              <a:buFont typeface="+mj-lt"/>
              <a:buAutoNum type="arabicParenR" startAt="8"/>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7" name="Metin kutusu 6"/>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9" name="Resim 8">
            <a:extLst>
              <a:ext uri="{FF2B5EF4-FFF2-40B4-BE49-F238E27FC236}">
                <a16:creationId xmlns:a16="http://schemas.microsoft.com/office/drawing/2014/main" id="{52ACC9FC-BABB-4C5C-8BA9-4B5546EE1E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0" name="Resim 9">
            <a:extLst>
              <a:ext uri="{FF2B5EF4-FFF2-40B4-BE49-F238E27FC236}">
                <a16:creationId xmlns:a16="http://schemas.microsoft.com/office/drawing/2014/main" id="{DBC098D7-6DCF-4BD0-8A4A-E472666DA2E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1" name="Metin Yer Tutucusu 28">
            <a:extLst>
              <a:ext uri="{FF2B5EF4-FFF2-40B4-BE49-F238E27FC236}">
                <a16:creationId xmlns:a16="http://schemas.microsoft.com/office/drawing/2014/main" id="{073CBB46-29EB-4B49-A12B-91825BD440F4}"/>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600" b="1" dirty="0">
                <a:solidFill>
                  <a:schemeClr val="bg2">
                    <a:lumMod val="10000"/>
                  </a:schemeClr>
                </a:solidFill>
                <a:latin typeface="Times New Roman" panose="02020603050405020304" pitchFamily="18" charset="0"/>
                <a:cs typeface="Times New Roman" panose="02020603050405020304" pitchFamily="18" charset="0"/>
              </a:rPr>
              <a:t>İL PROJE HAZIRLAMA ve TEKNİK EKİBİ</a:t>
            </a:r>
          </a:p>
        </p:txBody>
      </p:sp>
      <p:pic>
        <p:nvPicPr>
          <p:cNvPr id="12" name="Resim Yer Tutucusu 13">
            <a:extLst>
              <a:ext uri="{FF2B5EF4-FFF2-40B4-BE49-F238E27FC236}">
                <a16:creationId xmlns:a16="http://schemas.microsoft.com/office/drawing/2014/main" id="{A76A3B2B-5977-4F34-9D6C-9DB595B9311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3" name="Metin kutusu 12">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79/103</a:t>
            </a:r>
            <a:endParaRPr lang="tr-TR" dirty="0">
              <a:solidFill>
                <a:schemeClr val="bg1"/>
              </a:solidFill>
            </a:endParaRPr>
          </a:p>
        </p:txBody>
      </p:sp>
    </p:spTree>
    <p:extLst>
      <p:ext uri="{BB962C8B-B14F-4D97-AF65-F5344CB8AC3E}">
        <p14:creationId xmlns:p14="http://schemas.microsoft.com/office/powerpoint/2010/main" val="776255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grpSp>
        <p:nvGrpSpPr>
          <p:cNvPr id="10" name="Hizmet Grup 1">
            <a:extLst>
              <a:ext uri="{FF2B5EF4-FFF2-40B4-BE49-F238E27FC236}">
                <a16:creationId xmlns:a16="http://schemas.microsoft.com/office/drawing/2014/main" id="{C101EE22-7EB5-4693-97FE-6755F3873059}"/>
              </a:ext>
            </a:extLst>
          </p:cNvPr>
          <p:cNvGrpSpPr/>
          <p:nvPr/>
        </p:nvGrpSpPr>
        <p:grpSpPr>
          <a:xfrm>
            <a:off x="766763" y="1775529"/>
            <a:ext cx="10555661" cy="1232199"/>
            <a:chOff x="631800" y="1395507"/>
            <a:chExt cx="10457163" cy="1232199"/>
          </a:xfrm>
        </p:grpSpPr>
        <p:sp>
          <p:nvSpPr>
            <p:cNvPr id="11" name="Liste No">
              <a:extLst>
                <a:ext uri="{FF2B5EF4-FFF2-40B4-BE49-F238E27FC236}">
                  <a16:creationId xmlns:a16="http://schemas.microsoft.com/office/drawing/2014/main" id="{4AD92F2D-B9A5-4464-9436-94C9A46919A9}"/>
                </a:ext>
              </a:extLst>
            </p:cNvPr>
            <p:cNvSpPr txBox="1"/>
            <p:nvPr/>
          </p:nvSpPr>
          <p:spPr>
            <a:xfrm>
              <a:off x="631800" y="1395507"/>
              <a:ext cx="699500" cy="707886"/>
            </a:xfrm>
            <a:prstGeom prst="rect">
              <a:avLst/>
            </a:prstGeom>
            <a:noFill/>
          </p:spPr>
          <p:txBody>
            <a:bodyPr wrap="square" rtlCol="0">
              <a:spAutoFit/>
            </a:bodyPr>
            <a:lstStyle/>
            <a:p>
              <a:r>
                <a:rPr lang="tr-TR" sz="4000" dirty="0">
                  <a:solidFill>
                    <a:srgbClr val="C00000"/>
                  </a:solidFill>
                  <a:latin typeface="Times New Roman" panose="02020603050405020304" pitchFamily="18" charset="0"/>
                  <a:cs typeface="Times New Roman" panose="02020603050405020304" pitchFamily="18" charset="0"/>
                </a:rPr>
                <a:t>01</a:t>
              </a:r>
            </a:p>
          </p:txBody>
        </p:sp>
        <p:sp>
          <p:nvSpPr>
            <p:cNvPr id="12" name="Metin">
              <a:extLst>
                <a:ext uri="{FF2B5EF4-FFF2-40B4-BE49-F238E27FC236}">
                  <a16:creationId xmlns:a16="http://schemas.microsoft.com/office/drawing/2014/main" id="{7A5C5B44-BFC7-433F-886E-1D151D987823}"/>
                </a:ext>
              </a:extLst>
            </p:cNvPr>
            <p:cNvSpPr txBox="1"/>
            <p:nvPr/>
          </p:nvSpPr>
          <p:spPr>
            <a:xfrm>
              <a:off x="1331301" y="1427377"/>
              <a:ext cx="9757662" cy="1200329"/>
            </a:xfrm>
            <a:prstGeom prst="rect">
              <a:avLst/>
            </a:prstGeom>
            <a:noFill/>
          </p:spPr>
          <p:txBody>
            <a:bodyPr wrap="square" rtlCol="0">
              <a:spAutoFit/>
            </a:bodyPr>
            <a:lstStyle/>
            <a:p>
              <a:pPr algn="just"/>
              <a:r>
                <a:rPr lang="tr-TR" sz="2400" dirty="0">
                  <a:solidFill>
                    <a:schemeClr val="bg2">
                      <a:lumMod val="10000"/>
                    </a:schemeClr>
                  </a:solidFill>
                  <a:latin typeface="Times New Roman" panose="02020603050405020304" pitchFamily="18" charset="0"/>
                  <a:cs typeface="Times New Roman" panose="02020603050405020304" pitchFamily="18" charset="0"/>
                </a:rPr>
                <a:t>Balıkesir Valiliği himayesinde, Balıkesir İl Millî Eğitim Müdürlüğü’ne bağlı tüm okul ve kurumlarda bulunan öğrencilerin; </a:t>
              </a:r>
              <a:r>
                <a:rPr lang="tr-TR" sz="2400" i="1" dirty="0">
                  <a:solidFill>
                    <a:srgbClr val="FF0000"/>
                  </a:solidFill>
                  <a:latin typeface="Times New Roman" panose="02020603050405020304" pitchFamily="18" charset="0"/>
                  <a:cs typeface="Times New Roman" panose="02020603050405020304" pitchFamily="18" charset="0"/>
                </a:rPr>
                <a:t>proje çalışmalarını, akademik, sanatsal, sportif, sosyal ve kültürel</a:t>
              </a:r>
              <a:r>
                <a:rPr lang="tr-TR" sz="2400" i="1" dirty="0">
                  <a:solidFill>
                    <a:srgbClr val="C00000"/>
                  </a:solidFill>
                  <a:latin typeface="Times New Roman" panose="02020603050405020304" pitchFamily="18" charset="0"/>
                  <a:cs typeface="Times New Roman" panose="02020603050405020304" pitchFamily="18" charset="0"/>
                </a:rPr>
                <a:t> </a:t>
              </a:r>
              <a:r>
                <a:rPr lang="tr-TR" sz="2400" i="1" dirty="0">
                  <a:solidFill>
                    <a:srgbClr val="FF0000"/>
                  </a:solidFill>
                  <a:latin typeface="Times New Roman" panose="02020603050405020304" pitchFamily="18" charset="0"/>
                  <a:cs typeface="Times New Roman" panose="02020603050405020304" pitchFamily="18" charset="0"/>
                </a:rPr>
                <a:t>gelişimlerini </a:t>
              </a:r>
              <a:r>
                <a:rPr lang="tr-TR" sz="2400" dirty="0">
                  <a:solidFill>
                    <a:schemeClr val="bg2">
                      <a:lumMod val="10000"/>
                    </a:schemeClr>
                  </a:solidFill>
                  <a:latin typeface="Times New Roman" panose="02020603050405020304" pitchFamily="18" charset="0"/>
                  <a:cs typeface="Times New Roman" panose="02020603050405020304" pitchFamily="18" charset="0"/>
                </a:rPr>
                <a:t>izlemek ve desteklemek.</a:t>
              </a:r>
            </a:p>
          </p:txBody>
        </p:sp>
      </p:grpSp>
      <p:grpSp>
        <p:nvGrpSpPr>
          <p:cNvPr id="14" name="Hizmet Grup 1">
            <a:extLst>
              <a:ext uri="{FF2B5EF4-FFF2-40B4-BE49-F238E27FC236}">
                <a16:creationId xmlns:a16="http://schemas.microsoft.com/office/drawing/2014/main" id="{C101EE22-7EB5-4693-97FE-6755F3873059}"/>
              </a:ext>
            </a:extLst>
          </p:cNvPr>
          <p:cNvGrpSpPr/>
          <p:nvPr/>
        </p:nvGrpSpPr>
        <p:grpSpPr>
          <a:xfrm>
            <a:off x="766763" y="3724399"/>
            <a:ext cx="10555661" cy="1249899"/>
            <a:chOff x="631800" y="1647116"/>
            <a:chExt cx="10559019" cy="1249899"/>
          </a:xfrm>
        </p:grpSpPr>
        <p:sp>
          <p:nvSpPr>
            <p:cNvPr id="15" name="Liste No">
              <a:extLst>
                <a:ext uri="{FF2B5EF4-FFF2-40B4-BE49-F238E27FC236}">
                  <a16:creationId xmlns:a16="http://schemas.microsoft.com/office/drawing/2014/main" id="{4AD92F2D-B9A5-4464-9436-94C9A46919A9}"/>
                </a:ext>
              </a:extLst>
            </p:cNvPr>
            <p:cNvSpPr txBox="1"/>
            <p:nvPr/>
          </p:nvSpPr>
          <p:spPr>
            <a:xfrm>
              <a:off x="631800" y="1647116"/>
              <a:ext cx="699500" cy="707886"/>
            </a:xfrm>
            <a:prstGeom prst="rect">
              <a:avLst/>
            </a:prstGeom>
            <a:noFill/>
          </p:spPr>
          <p:txBody>
            <a:bodyPr wrap="square" rtlCol="0">
              <a:spAutoFit/>
            </a:bodyPr>
            <a:lstStyle/>
            <a:p>
              <a:r>
                <a:rPr lang="tr-TR" sz="4000" dirty="0">
                  <a:solidFill>
                    <a:srgbClr val="C00000"/>
                  </a:solidFill>
                  <a:latin typeface="Times New Roman" panose="02020603050405020304" pitchFamily="18" charset="0"/>
                  <a:cs typeface="Times New Roman" panose="02020603050405020304" pitchFamily="18" charset="0"/>
                </a:rPr>
                <a:t>02</a:t>
              </a:r>
            </a:p>
          </p:txBody>
        </p:sp>
        <p:sp>
          <p:nvSpPr>
            <p:cNvPr id="16" name="Metin">
              <a:extLst>
                <a:ext uri="{FF2B5EF4-FFF2-40B4-BE49-F238E27FC236}">
                  <a16:creationId xmlns:a16="http://schemas.microsoft.com/office/drawing/2014/main" id="{7A5C5B44-BFC7-433F-886E-1D151D987823}"/>
                </a:ext>
              </a:extLst>
            </p:cNvPr>
            <p:cNvSpPr txBox="1"/>
            <p:nvPr/>
          </p:nvSpPr>
          <p:spPr>
            <a:xfrm>
              <a:off x="1331301" y="1696686"/>
              <a:ext cx="9859518" cy="1200329"/>
            </a:xfrm>
            <a:prstGeom prst="rect">
              <a:avLst/>
            </a:prstGeom>
            <a:noFill/>
          </p:spPr>
          <p:txBody>
            <a:bodyPr wrap="square" rtlCol="0">
              <a:spAutoFit/>
            </a:bodyPr>
            <a:lstStyle/>
            <a:p>
              <a:pPr algn="just"/>
              <a:r>
                <a:rPr lang="tr-TR" sz="2400" dirty="0">
                  <a:solidFill>
                    <a:schemeClr val="bg2">
                      <a:lumMod val="10000"/>
                    </a:schemeClr>
                  </a:solidFill>
                  <a:latin typeface="Times New Roman" panose="02020603050405020304" pitchFamily="18" charset="0"/>
                  <a:cs typeface="Times New Roman" panose="02020603050405020304" pitchFamily="18" charset="0"/>
                </a:rPr>
                <a:t>Ortaokul ve ortaöğretim kademesinde bulunan öğrencilerin </a:t>
              </a:r>
              <a:r>
                <a:rPr lang="tr-TR" sz="2400" i="1" dirty="0">
                  <a:solidFill>
                    <a:srgbClr val="FF0000"/>
                  </a:solidFill>
                  <a:latin typeface="Times New Roman" panose="02020603050405020304" pitchFamily="18" charset="0"/>
                  <a:cs typeface="Times New Roman" panose="02020603050405020304" pitchFamily="18" charset="0"/>
                </a:rPr>
                <a:t>(7. ve 8. sınıflar – 11. ve 12. sınıflar)</a:t>
              </a:r>
              <a:r>
                <a:rPr lang="tr-TR" sz="2400" dirty="0">
                  <a:latin typeface="Times New Roman" panose="02020603050405020304" pitchFamily="18" charset="0"/>
                  <a:cs typeface="Times New Roman" panose="02020603050405020304" pitchFamily="18" charset="0"/>
                </a:rPr>
                <a:t> </a:t>
              </a:r>
              <a:r>
                <a:rPr lang="tr-TR" sz="2400" dirty="0">
                  <a:solidFill>
                    <a:schemeClr val="bg2">
                      <a:lumMod val="10000"/>
                    </a:schemeClr>
                  </a:solidFill>
                  <a:latin typeface="Times New Roman" panose="02020603050405020304" pitchFamily="18" charset="0"/>
                  <a:cs typeface="Times New Roman" panose="02020603050405020304" pitchFamily="18" charset="0"/>
                </a:rPr>
                <a:t>merkezi sınavlardaki akademik başarılarını artırmak ve bir üst öğretim kurumuna hazırlanmalarına destek olmak.</a:t>
              </a:r>
            </a:p>
          </p:txBody>
        </p:sp>
      </p:grpSp>
      <p:sp>
        <p:nvSpPr>
          <p:cNvPr id="20" name="Metin kutusu 19"/>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24" name="Resim 23">
            <a:extLst>
              <a:ext uri="{FF2B5EF4-FFF2-40B4-BE49-F238E27FC236}">
                <a16:creationId xmlns:a16="http://schemas.microsoft.com/office/drawing/2014/main" id="{43F67BBE-A63D-42F6-8736-58122CD16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25" name="Resim 24">
            <a:extLst>
              <a:ext uri="{FF2B5EF4-FFF2-40B4-BE49-F238E27FC236}">
                <a16:creationId xmlns:a16="http://schemas.microsoft.com/office/drawing/2014/main" id="{7A95F1A0-07E3-4944-A9E6-5A7465DBC9B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26" name="Metin Yer Tutucusu 28">
            <a:extLst>
              <a:ext uri="{FF2B5EF4-FFF2-40B4-BE49-F238E27FC236}">
                <a16:creationId xmlns:a16="http://schemas.microsoft.com/office/drawing/2014/main" id="{10871CFD-9B8B-4F6E-A729-0F7A21C8CD4E}"/>
              </a:ext>
            </a:extLst>
          </p:cNvPr>
          <p:cNvSpPr txBox="1">
            <a:spLocks/>
          </p:cNvSpPr>
          <p:nvPr/>
        </p:nvSpPr>
        <p:spPr>
          <a:xfrm>
            <a:off x="1472852" y="562802"/>
            <a:ext cx="9143998" cy="74234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800" b="1" dirty="0">
                <a:latin typeface="Times New Roman" panose="02020603050405020304" pitchFamily="18" charset="0"/>
                <a:cs typeface="Times New Roman" panose="02020603050405020304" pitchFamily="18" charset="0"/>
              </a:rPr>
              <a:t>PROJENİN ÖZEL AMAÇLARI</a:t>
            </a:r>
          </a:p>
        </p:txBody>
      </p:sp>
      <p:pic>
        <p:nvPicPr>
          <p:cNvPr id="27" name="Resim Yer Tutucusu 13">
            <a:extLst>
              <a:ext uri="{FF2B5EF4-FFF2-40B4-BE49-F238E27FC236}">
                <a16:creationId xmlns:a16="http://schemas.microsoft.com/office/drawing/2014/main" id="{B2F4A6E4-548F-4C7C-BAB6-97724B28CB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7" name="Metin kutusu 16">
            <a:extLst>
              <a:ext uri="{FF2B5EF4-FFF2-40B4-BE49-F238E27FC236}">
                <a16:creationId xmlns:a16="http://schemas.microsoft.com/office/drawing/2014/main" id="{4536C144-00C8-453E-AC4E-902BA253CCB4}"/>
              </a:ext>
            </a:extLst>
          </p:cNvPr>
          <p:cNvSpPr txBox="1"/>
          <p:nvPr/>
        </p:nvSpPr>
        <p:spPr>
          <a:xfrm>
            <a:off x="11207037" y="6505996"/>
            <a:ext cx="761747" cy="369332"/>
          </a:xfrm>
          <a:prstGeom prst="rect">
            <a:avLst/>
          </a:prstGeom>
          <a:noFill/>
        </p:spPr>
        <p:txBody>
          <a:bodyPr wrap="none" rtlCol="0">
            <a:spAutoFit/>
          </a:bodyPr>
          <a:lstStyle/>
          <a:p>
            <a:r>
              <a:rPr lang="tr-TR" dirty="0">
                <a:solidFill>
                  <a:schemeClr val="bg1"/>
                </a:solidFill>
              </a:rPr>
              <a:t>8</a:t>
            </a:r>
            <a:r>
              <a:rPr lang="tr-TR" dirty="0" smtClean="0">
                <a:solidFill>
                  <a:schemeClr val="bg1"/>
                </a:solidFill>
              </a:rPr>
              <a:t>/103</a:t>
            </a:r>
            <a:endParaRPr lang="tr-TR" dirty="0">
              <a:solidFill>
                <a:schemeClr val="bg1"/>
              </a:solidFill>
            </a:endParaRPr>
          </a:p>
        </p:txBody>
      </p:sp>
    </p:spTree>
    <p:extLst>
      <p:ext uri="{BB962C8B-B14F-4D97-AF65-F5344CB8AC3E}">
        <p14:creationId xmlns:p14="http://schemas.microsoft.com/office/powerpoint/2010/main" val="135463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5" name="Metin Yer Tutucusu 4"/>
          <p:cNvSpPr>
            <a:spLocks noGrp="1"/>
          </p:cNvSpPr>
          <p:nvPr>
            <p:ph type="body" sz="quarter" idx="11"/>
          </p:nvPr>
        </p:nvSpPr>
        <p:spPr>
          <a:xfrm>
            <a:off x="759759" y="1599935"/>
            <a:ext cx="10555941" cy="4457198"/>
          </a:xfrm>
        </p:spPr>
        <p:txBody>
          <a:bodyPr/>
          <a:lstStyle/>
          <a:p>
            <a:pPr lvl="0">
              <a:buClr>
                <a:srgbClr val="C00000"/>
              </a:buClr>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11"/>
            </a:pPr>
            <a:r>
              <a:rPr lang="tr-TR" sz="2000" dirty="0">
                <a:solidFill>
                  <a:schemeClr val="bg2">
                    <a:lumMod val="10000"/>
                  </a:schemeClr>
                </a:solidFill>
                <a:latin typeface="Times New Roman" panose="02020603050405020304" pitchFamily="18" charset="0"/>
                <a:cs typeface="Times New Roman" panose="02020603050405020304" pitchFamily="18" charset="0"/>
              </a:rPr>
              <a:t>İl Proje Hazırlama ve Teknik Ekibi, okullar tarafından BİGEP Modülüne girilen projeleri değerlendirir ve onaylar/reddeder.</a:t>
            </a:r>
          </a:p>
          <a:p>
            <a:pPr marL="457200" lvl="0" indent="-457200">
              <a:buClr>
                <a:srgbClr val="C00000"/>
              </a:buClr>
              <a:buFont typeface="+mj-lt"/>
              <a:buAutoNum type="arabicParenR" startAt="11"/>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lvl="0" indent="-457200">
              <a:buClr>
                <a:srgbClr val="C00000"/>
              </a:buClr>
              <a:buFont typeface="+mj-lt"/>
              <a:buAutoNum type="arabicParenR" startAt="11"/>
            </a:pPr>
            <a:r>
              <a:rPr lang="tr-TR" sz="2000" dirty="0">
                <a:solidFill>
                  <a:schemeClr val="bg2">
                    <a:lumMod val="10000"/>
                  </a:schemeClr>
                </a:solidFill>
                <a:latin typeface="Times New Roman" panose="02020603050405020304" pitchFamily="18" charset="0"/>
                <a:cs typeface="Times New Roman" panose="02020603050405020304" pitchFamily="18" charset="0"/>
              </a:rPr>
              <a:t>Projenin, İl İzleme ve Değerlendirme Kurulundan alınan sonuçları değerlendirerek ödüllendirmelerin yapılması için İl Proje Yürütme Kuruluna teklif sunar.</a:t>
            </a:r>
          </a:p>
        </p:txBody>
      </p:sp>
      <p:sp>
        <p:nvSpPr>
          <p:cNvPr id="7" name="Metin kutusu 6"/>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9" name="Resim 8">
            <a:extLst>
              <a:ext uri="{FF2B5EF4-FFF2-40B4-BE49-F238E27FC236}">
                <a16:creationId xmlns:a16="http://schemas.microsoft.com/office/drawing/2014/main" id="{7AE581B1-18A4-4E60-A25D-3A12D9FB43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0" name="Resim 9">
            <a:extLst>
              <a:ext uri="{FF2B5EF4-FFF2-40B4-BE49-F238E27FC236}">
                <a16:creationId xmlns:a16="http://schemas.microsoft.com/office/drawing/2014/main" id="{EABE6A64-1053-42CE-A73C-0CD5494A0E9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1" name="Metin Yer Tutucusu 28">
            <a:extLst>
              <a:ext uri="{FF2B5EF4-FFF2-40B4-BE49-F238E27FC236}">
                <a16:creationId xmlns:a16="http://schemas.microsoft.com/office/drawing/2014/main" id="{26CE857F-DFA7-402E-83CD-CFA271E37121}"/>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600" b="1" dirty="0">
                <a:solidFill>
                  <a:schemeClr val="bg2">
                    <a:lumMod val="10000"/>
                  </a:schemeClr>
                </a:solidFill>
                <a:latin typeface="Times New Roman" panose="02020603050405020304" pitchFamily="18" charset="0"/>
                <a:cs typeface="Times New Roman" panose="02020603050405020304" pitchFamily="18" charset="0"/>
              </a:rPr>
              <a:t>İL PROJE HAZIRLAMA ve TEKNİK EKİBİ</a:t>
            </a:r>
          </a:p>
        </p:txBody>
      </p:sp>
      <p:pic>
        <p:nvPicPr>
          <p:cNvPr id="12" name="Resim Yer Tutucusu 13">
            <a:extLst>
              <a:ext uri="{FF2B5EF4-FFF2-40B4-BE49-F238E27FC236}">
                <a16:creationId xmlns:a16="http://schemas.microsoft.com/office/drawing/2014/main" id="{D141587D-DF5E-4E81-A4DA-3E1F9A785E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3" name="Metin kutusu 12">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a:solidFill>
                  <a:schemeClr val="bg1"/>
                </a:solidFill>
              </a:rPr>
              <a:t>8</a:t>
            </a:r>
            <a:r>
              <a:rPr lang="tr-TR" dirty="0" smtClean="0">
                <a:solidFill>
                  <a:schemeClr val="bg1"/>
                </a:solidFill>
              </a:rPr>
              <a:t>0/103</a:t>
            </a:r>
            <a:endParaRPr lang="tr-TR" dirty="0">
              <a:solidFill>
                <a:schemeClr val="bg1"/>
              </a:solidFill>
            </a:endParaRPr>
          </a:p>
        </p:txBody>
      </p:sp>
    </p:spTree>
    <p:extLst>
      <p:ext uri="{BB962C8B-B14F-4D97-AF65-F5344CB8AC3E}">
        <p14:creationId xmlns:p14="http://schemas.microsoft.com/office/powerpoint/2010/main" val="8419423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graphicFrame>
        <p:nvGraphicFramePr>
          <p:cNvPr id="15" name="Tablo 14"/>
          <p:cNvGraphicFramePr>
            <a:graphicFrameLocks noGrp="1"/>
          </p:cNvGraphicFramePr>
          <p:nvPr>
            <p:extLst>
              <p:ext uri="{D42A27DB-BD31-4B8C-83A1-F6EECF244321}">
                <p14:modId xmlns:p14="http://schemas.microsoft.com/office/powerpoint/2010/main" val="2037807670"/>
              </p:ext>
            </p:extLst>
          </p:nvPr>
        </p:nvGraphicFramePr>
        <p:xfrm>
          <a:off x="2029324" y="2113737"/>
          <a:ext cx="8133348" cy="3275870"/>
        </p:xfrm>
        <a:graphic>
          <a:graphicData uri="http://schemas.openxmlformats.org/drawingml/2006/table">
            <a:tbl>
              <a:tblPr/>
              <a:tblGrid>
                <a:gridCol w="4066674">
                  <a:extLst>
                    <a:ext uri="{9D8B030D-6E8A-4147-A177-3AD203B41FA5}">
                      <a16:colId xmlns:a16="http://schemas.microsoft.com/office/drawing/2014/main" val="20000"/>
                    </a:ext>
                  </a:extLst>
                </a:gridCol>
                <a:gridCol w="4066674">
                  <a:extLst>
                    <a:ext uri="{9D8B030D-6E8A-4147-A177-3AD203B41FA5}">
                      <a16:colId xmlns:a16="http://schemas.microsoft.com/office/drawing/2014/main" val="20001"/>
                    </a:ext>
                  </a:extLst>
                </a:gridCol>
              </a:tblGrid>
              <a:tr h="911242">
                <a:tc>
                  <a:txBody>
                    <a:bodyPr/>
                    <a:lstStyle/>
                    <a:p>
                      <a:pPr algn="ctr"/>
                      <a:r>
                        <a:rPr lang="tr-TR" sz="1600" b="1" i="1" dirty="0">
                          <a:ln>
                            <a:noFill/>
                          </a:ln>
                          <a:solidFill>
                            <a:schemeClr val="bg2">
                              <a:lumMod val="10000"/>
                            </a:schemeClr>
                          </a:solidFill>
                          <a:latin typeface="Times New Roman" panose="02020603050405020304" pitchFamily="18" charset="0"/>
                          <a:cs typeface="Times New Roman" panose="02020603050405020304" pitchFamily="18" charset="0"/>
                        </a:rPr>
                        <a:t>Akademik Alanda Yapılacak</a:t>
                      </a:r>
                      <a:r>
                        <a:rPr lang="tr-TR" sz="1600" b="1" i="1" baseline="0" dirty="0">
                          <a:ln>
                            <a:noFill/>
                          </a:ln>
                          <a:solidFill>
                            <a:schemeClr val="bg2">
                              <a:lumMod val="10000"/>
                            </a:schemeClr>
                          </a:solidFill>
                          <a:latin typeface="Times New Roman" panose="02020603050405020304" pitchFamily="18" charset="0"/>
                          <a:cs typeface="Times New Roman" panose="02020603050405020304" pitchFamily="18" charset="0"/>
                        </a:rPr>
                        <a:t> Çalışmaları İzleme ve Değerlendirme Kurulu</a:t>
                      </a:r>
                      <a:endParaRPr lang="tr-TR" sz="1600" b="1" i="1" dirty="0">
                        <a:ln>
                          <a:noFill/>
                        </a:ln>
                        <a:solidFill>
                          <a:schemeClr val="bg2">
                            <a:lumMod val="10000"/>
                          </a:schemeClr>
                        </a:solidFill>
                        <a:latin typeface="Times New Roman" panose="02020603050405020304" pitchFamily="18" charset="0"/>
                        <a:cs typeface="Times New Roman" panose="02020603050405020304" pitchFamily="18" charset="0"/>
                      </a:endParaRP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algn="ctr"/>
                      <a:endParaRPr lang="tr-TR" sz="1600" b="0" dirty="0">
                        <a:ln>
                          <a:noFill/>
                        </a:ln>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0"/>
                  </a:ext>
                </a:extLst>
              </a:tr>
              <a:tr h="724393">
                <a:tc>
                  <a:txBody>
                    <a:bodyPr/>
                    <a:lstStyle/>
                    <a:p>
                      <a:pPr algn="ctr"/>
                      <a:r>
                        <a:rPr lang="tr-TR" sz="1600" b="1" i="1" dirty="0">
                          <a:ln>
                            <a:noFill/>
                          </a:ln>
                          <a:solidFill>
                            <a:schemeClr val="bg2">
                              <a:lumMod val="10000"/>
                            </a:schemeClr>
                          </a:solidFill>
                          <a:latin typeface="Times New Roman" panose="02020603050405020304" pitchFamily="18" charset="0"/>
                          <a:cs typeface="Times New Roman" panose="02020603050405020304" pitchFamily="18" charset="0"/>
                        </a:rPr>
                        <a:t>Proje </a:t>
                      </a:r>
                      <a:r>
                        <a:rPr lang="tr-TR" sz="1600" b="1" i="1" baseline="0" dirty="0">
                          <a:ln>
                            <a:noFill/>
                          </a:ln>
                          <a:solidFill>
                            <a:schemeClr val="bg2">
                              <a:lumMod val="10000"/>
                            </a:schemeClr>
                          </a:solidFill>
                          <a:latin typeface="Times New Roman" panose="02020603050405020304" pitchFamily="18" charset="0"/>
                          <a:cs typeface="Times New Roman" panose="02020603050405020304" pitchFamily="18" charset="0"/>
                        </a:rPr>
                        <a:t>Çalışmaları İzleme ve Değerlendirme Kurulu</a:t>
                      </a:r>
                      <a:endParaRPr lang="tr-TR" sz="1600" b="1" i="1" dirty="0">
                        <a:ln>
                          <a:noFill/>
                        </a:ln>
                        <a:solidFill>
                          <a:schemeClr val="bg2">
                            <a:lumMod val="10000"/>
                          </a:schemeClr>
                        </a:solidFill>
                        <a:latin typeface="Times New Roman" panose="02020603050405020304" pitchFamily="18" charset="0"/>
                        <a:cs typeface="Times New Roman" panose="02020603050405020304" pitchFamily="18" charset="0"/>
                      </a:endParaRP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algn="ctr"/>
                      <a:endParaRPr lang="tr-TR" sz="1600" b="0" dirty="0">
                        <a:ln>
                          <a:noFill/>
                        </a:ln>
                        <a:latin typeface="Times New Roman" panose="02020603050405020304" pitchFamily="18" charset="0"/>
                        <a:cs typeface="Times New Roman" panose="02020603050405020304" pitchFamily="18" charset="0"/>
                      </a:endParaRP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1"/>
                  </a:ext>
                </a:extLst>
              </a:tr>
              <a:tr h="1640235">
                <a:tc>
                  <a:txBody>
                    <a:bodyPr/>
                    <a:lstStyle/>
                    <a:p>
                      <a:pPr algn="ctr"/>
                      <a:r>
                        <a:rPr lang="tr-TR" sz="1600" b="1" i="1" dirty="0">
                          <a:ln>
                            <a:noFill/>
                          </a:ln>
                          <a:solidFill>
                            <a:schemeClr val="bg2">
                              <a:lumMod val="10000"/>
                            </a:schemeClr>
                          </a:solidFill>
                          <a:latin typeface="Times New Roman" panose="02020603050405020304" pitchFamily="18" charset="0"/>
                          <a:cs typeface="Times New Roman" panose="02020603050405020304" pitchFamily="18" charset="0"/>
                        </a:rPr>
                        <a:t>Yenilikçi Eğitim Öğretim</a:t>
                      </a:r>
                      <a:r>
                        <a:rPr lang="tr-TR" sz="1600" b="1" i="1" baseline="0" dirty="0">
                          <a:ln>
                            <a:noFill/>
                          </a:ln>
                          <a:solidFill>
                            <a:schemeClr val="bg2">
                              <a:lumMod val="10000"/>
                            </a:schemeClr>
                          </a:solidFill>
                          <a:latin typeface="Times New Roman" panose="02020603050405020304" pitchFamily="18" charset="0"/>
                          <a:cs typeface="Times New Roman" panose="02020603050405020304" pitchFamily="18" charset="0"/>
                        </a:rPr>
                        <a:t> Ortamları ve Tasarım Beceri Atölyeleri Alanındaki Çalışmaları İzleme ve Değerlendirme Kurulu</a:t>
                      </a:r>
                      <a:endParaRPr lang="tr-TR" sz="1600" b="1" i="1" dirty="0">
                        <a:ln>
                          <a:noFill/>
                        </a:ln>
                        <a:solidFill>
                          <a:schemeClr val="bg2">
                            <a:lumMod val="10000"/>
                          </a:schemeClr>
                        </a:solidFill>
                        <a:latin typeface="Times New Roman" panose="02020603050405020304" pitchFamily="18" charset="0"/>
                        <a:cs typeface="Times New Roman" panose="02020603050405020304" pitchFamily="18" charset="0"/>
                      </a:endParaRP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tc>
                  <a:txBody>
                    <a:bodyPr/>
                    <a:lstStyle/>
                    <a:p>
                      <a:pPr algn="ctr"/>
                      <a:endParaRPr lang="tr-TR" sz="1600" b="0" dirty="0">
                        <a:ln>
                          <a:noFill/>
                        </a:ln>
                        <a:latin typeface="Times New Roman" panose="02020603050405020304" pitchFamily="18" charset="0"/>
                        <a:cs typeface="Times New Roman" panose="02020603050405020304" pitchFamily="18" charset="0"/>
                      </a:endParaRP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6" name="Resim 15">
            <a:extLst>
              <a:ext uri="{FF2B5EF4-FFF2-40B4-BE49-F238E27FC236}">
                <a16:creationId xmlns:a16="http://schemas.microsoft.com/office/drawing/2014/main" id="{A3DEA382-139D-4800-BE78-D744CF572D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7" name="Resim 16">
            <a:extLst>
              <a:ext uri="{FF2B5EF4-FFF2-40B4-BE49-F238E27FC236}">
                <a16:creationId xmlns:a16="http://schemas.microsoft.com/office/drawing/2014/main" id="{51291518-2636-4388-85B6-C67041AFD9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8" name="Metin Yer Tutucusu 28">
            <a:extLst>
              <a:ext uri="{FF2B5EF4-FFF2-40B4-BE49-F238E27FC236}">
                <a16:creationId xmlns:a16="http://schemas.microsoft.com/office/drawing/2014/main" id="{B74FD156-E2E6-4AA2-950D-750050FE9627}"/>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b="1" dirty="0">
                <a:solidFill>
                  <a:schemeClr val="bg2">
                    <a:lumMod val="10000"/>
                  </a:schemeClr>
                </a:solidFill>
                <a:latin typeface="Times New Roman" panose="02020603050405020304" pitchFamily="18" charset="0"/>
                <a:cs typeface="Times New Roman" panose="02020603050405020304" pitchFamily="18" charset="0"/>
              </a:rPr>
              <a:t>İL İZLEME VE DEĞERLENDİRME KURULLARI</a:t>
            </a:r>
          </a:p>
        </p:txBody>
      </p:sp>
      <p:pic>
        <p:nvPicPr>
          <p:cNvPr id="19" name="Resim Yer Tutucusu 13">
            <a:extLst>
              <a:ext uri="{FF2B5EF4-FFF2-40B4-BE49-F238E27FC236}">
                <a16:creationId xmlns:a16="http://schemas.microsoft.com/office/drawing/2014/main" id="{8C956BD2-1272-4824-B23A-34FFB5270C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9" name="Metin kutusu 8">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8</a:t>
            </a:r>
            <a:r>
              <a:rPr lang="tr-TR" dirty="0">
                <a:solidFill>
                  <a:schemeClr val="bg1"/>
                </a:solidFill>
              </a:rPr>
              <a:t>1</a:t>
            </a:r>
            <a:r>
              <a:rPr lang="tr-TR" dirty="0" smtClean="0">
                <a:solidFill>
                  <a:schemeClr val="bg1"/>
                </a:solidFill>
              </a:rPr>
              <a:t>/103</a:t>
            </a:r>
            <a:endParaRPr lang="tr-TR" dirty="0">
              <a:solidFill>
                <a:schemeClr val="bg1"/>
              </a:solidFill>
            </a:endParaRPr>
          </a:p>
        </p:txBody>
      </p:sp>
    </p:spTree>
    <p:extLst>
      <p:ext uri="{BB962C8B-B14F-4D97-AF65-F5344CB8AC3E}">
        <p14:creationId xmlns:p14="http://schemas.microsoft.com/office/powerpoint/2010/main" val="296786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6" name="Resim 15">
            <a:extLst>
              <a:ext uri="{FF2B5EF4-FFF2-40B4-BE49-F238E27FC236}">
                <a16:creationId xmlns:a16="http://schemas.microsoft.com/office/drawing/2014/main" id="{A3DEA382-139D-4800-BE78-D744CF572D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7" name="Resim 16">
            <a:extLst>
              <a:ext uri="{FF2B5EF4-FFF2-40B4-BE49-F238E27FC236}">
                <a16:creationId xmlns:a16="http://schemas.microsoft.com/office/drawing/2014/main" id="{51291518-2636-4388-85B6-C67041AFD9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8" name="Metin Yer Tutucusu 28">
            <a:extLst>
              <a:ext uri="{FF2B5EF4-FFF2-40B4-BE49-F238E27FC236}">
                <a16:creationId xmlns:a16="http://schemas.microsoft.com/office/drawing/2014/main" id="{B74FD156-E2E6-4AA2-950D-750050FE9627}"/>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b="1" dirty="0">
                <a:solidFill>
                  <a:schemeClr val="bg2">
                    <a:lumMod val="10000"/>
                  </a:schemeClr>
                </a:solidFill>
                <a:latin typeface="Times New Roman" panose="02020603050405020304" pitchFamily="18" charset="0"/>
                <a:cs typeface="Times New Roman" panose="02020603050405020304" pitchFamily="18" charset="0"/>
              </a:rPr>
              <a:t>İL İZLEME VE DEĞERLENDİRME KURULLARI</a:t>
            </a:r>
          </a:p>
        </p:txBody>
      </p:sp>
      <p:pic>
        <p:nvPicPr>
          <p:cNvPr id="19" name="Resim Yer Tutucusu 13">
            <a:extLst>
              <a:ext uri="{FF2B5EF4-FFF2-40B4-BE49-F238E27FC236}">
                <a16:creationId xmlns:a16="http://schemas.microsoft.com/office/drawing/2014/main" id="{8C956BD2-1272-4824-B23A-34FFB5270C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1" name="Metin kutusu 10">
            <a:extLst>
              <a:ext uri="{FF2B5EF4-FFF2-40B4-BE49-F238E27FC236}">
                <a16:creationId xmlns:a16="http://schemas.microsoft.com/office/drawing/2014/main" id="{577CB4C2-90B1-4CE3-9206-62D872EFC104}"/>
              </a:ext>
            </a:extLst>
          </p:cNvPr>
          <p:cNvSpPr txBox="1"/>
          <p:nvPr/>
        </p:nvSpPr>
        <p:spPr>
          <a:xfrm>
            <a:off x="2926884" y="1236928"/>
            <a:ext cx="6121772" cy="707886"/>
          </a:xfrm>
          <a:prstGeom prst="rect">
            <a:avLst/>
          </a:prstGeom>
          <a:noFill/>
        </p:spPr>
        <p:txBody>
          <a:bodyPr wrap="square">
            <a:spAutoFit/>
          </a:bodyPr>
          <a:lstStyle/>
          <a:p>
            <a:pPr algn="ctr"/>
            <a:r>
              <a:rPr lang="tr-TR" sz="2000" b="1" i="1" dirty="0">
                <a:ln>
                  <a:noFill/>
                </a:ln>
                <a:solidFill>
                  <a:srgbClr val="C00000"/>
                </a:solidFill>
                <a:latin typeface="Times New Roman" panose="02020603050405020304" pitchFamily="18" charset="0"/>
                <a:cs typeface="Times New Roman" panose="02020603050405020304" pitchFamily="18" charset="0"/>
              </a:rPr>
              <a:t>Akademik Alanda Yapılacak</a:t>
            </a:r>
            <a:r>
              <a:rPr lang="tr-TR" sz="2000" b="1" i="1" baseline="0" dirty="0">
                <a:ln>
                  <a:noFill/>
                </a:ln>
                <a:solidFill>
                  <a:srgbClr val="C00000"/>
                </a:solidFill>
                <a:latin typeface="Times New Roman" panose="02020603050405020304" pitchFamily="18" charset="0"/>
                <a:cs typeface="Times New Roman" panose="02020603050405020304" pitchFamily="18" charset="0"/>
              </a:rPr>
              <a:t> Çalışmaları İzleme ve Değerlendirme Kurulu</a:t>
            </a:r>
            <a:endParaRPr lang="tr-TR" sz="2000" b="1" i="1" dirty="0">
              <a:ln>
                <a:noFill/>
              </a:ln>
              <a:solidFill>
                <a:srgbClr val="C00000"/>
              </a:solidFill>
              <a:latin typeface="Times New Roman" panose="02020603050405020304" pitchFamily="18" charset="0"/>
              <a:cs typeface="Times New Roman" panose="02020603050405020304" pitchFamily="18" charset="0"/>
            </a:endParaRPr>
          </a:p>
        </p:txBody>
      </p:sp>
      <p:sp>
        <p:nvSpPr>
          <p:cNvPr id="13" name="Metin kutusu 12">
            <a:extLst>
              <a:ext uri="{FF2B5EF4-FFF2-40B4-BE49-F238E27FC236}">
                <a16:creationId xmlns:a16="http://schemas.microsoft.com/office/drawing/2014/main" id="{EC32A527-B563-4325-8FA5-B0BC1C3683E7}"/>
              </a:ext>
            </a:extLst>
          </p:cNvPr>
          <p:cNvSpPr txBox="1"/>
          <p:nvPr/>
        </p:nvSpPr>
        <p:spPr>
          <a:xfrm>
            <a:off x="766482" y="2149782"/>
            <a:ext cx="10562665" cy="3785652"/>
          </a:xfrm>
          <a:prstGeom prst="rect">
            <a:avLst/>
          </a:prstGeom>
          <a:noFill/>
        </p:spPr>
        <p:txBody>
          <a:bodyPr wrap="square">
            <a:spAutoFit/>
          </a:bodyPr>
          <a:lstStyle/>
          <a:p>
            <a:pPr marL="457200" indent="-457200">
              <a:buClr>
                <a:srgbClr val="C00000"/>
              </a:buClr>
              <a:buFont typeface="+mj-lt"/>
              <a:buAutoNum type="arabicParenR"/>
            </a:pPr>
            <a:r>
              <a:rPr lang="tr-TR" sz="2400" dirty="0">
                <a:solidFill>
                  <a:schemeClr val="bg2">
                    <a:lumMod val="10000"/>
                  </a:schemeClr>
                </a:solidFill>
                <a:latin typeface="Times New Roman" panose="02020603050405020304" pitchFamily="18" charset="0"/>
                <a:cs typeface="Times New Roman" panose="02020603050405020304" pitchFamily="18" charset="0"/>
              </a:rPr>
              <a:t>Başarıyı İzleme ve Geliştirme Projesinin yürütülmesini sağlar ve değerlendirmesini yapar. </a:t>
            </a:r>
          </a:p>
          <a:p>
            <a:pPr marL="342900" indent="-342900">
              <a:buAutoNum type="arabicParenR"/>
            </a:pPr>
            <a:endParaRPr lang="tr-TR" sz="24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AutoNum type="arabicParenR"/>
            </a:pPr>
            <a:r>
              <a:rPr lang="tr-TR" sz="2400" dirty="0">
                <a:solidFill>
                  <a:schemeClr val="bg2">
                    <a:lumMod val="10000"/>
                  </a:schemeClr>
                </a:solidFill>
                <a:latin typeface="Times New Roman" panose="02020603050405020304" pitchFamily="18" charset="0"/>
                <a:cs typeface="Times New Roman" panose="02020603050405020304" pitchFamily="18" charset="0"/>
              </a:rPr>
              <a:t>Kurul, İl Proje Yürütme Kurulu adına projenin akademik alandaki izlenmesini ve takibini yapar. Gerekli görüldüğünde projenin yürütülmekte olduğu okul ya da kurumdan rapor ister. </a:t>
            </a:r>
          </a:p>
          <a:p>
            <a:pPr marL="342900" indent="-342900">
              <a:buAutoNum type="arabicParenR"/>
            </a:pPr>
            <a:endParaRPr lang="tr-TR" sz="24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AutoNum type="arabicParenR"/>
            </a:pPr>
            <a:r>
              <a:rPr lang="tr-TR" sz="2400" dirty="0">
                <a:solidFill>
                  <a:schemeClr val="bg2">
                    <a:lumMod val="10000"/>
                  </a:schemeClr>
                </a:solidFill>
                <a:latin typeface="Times New Roman" panose="02020603050405020304" pitchFamily="18" charset="0"/>
                <a:cs typeface="Times New Roman" panose="02020603050405020304" pitchFamily="18" charset="0"/>
              </a:rPr>
              <a:t>Başarıyı İzleme ve Geliştirme Projesi (BİGEP) kapsamındaki çalışmaların yürütülmesinde protokol ve sözleşmeler çerçevesinde kurum ve kuruluşlar ile iş birliği yapar.</a:t>
            </a:r>
          </a:p>
        </p:txBody>
      </p:sp>
      <p:sp>
        <p:nvSpPr>
          <p:cNvPr id="10" name="Metin kutusu 9">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8</a:t>
            </a:r>
            <a:r>
              <a:rPr lang="tr-TR" dirty="0">
                <a:solidFill>
                  <a:schemeClr val="bg1"/>
                </a:solidFill>
              </a:rPr>
              <a:t>2</a:t>
            </a:r>
            <a:r>
              <a:rPr lang="tr-TR" dirty="0" smtClean="0">
                <a:solidFill>
                  <a:schemeClr val="bg1"/>
                </a:solidFill>
              </a:rPr>
              <a:t>/103</a:t>
            </a:r>
            <a:endParaRPr lang="tr-TR" dirty="0">
              <a:solidFill>
                <a:schemeClr val="bg1"/>
              </a:solidFill>
            </a:endParaRPr>
          </a:p>
        </p:txBody>
      </p:sp>
    </p:spTree>
    <p:extLst>
      <p:ext uri="{BB962C8B-B14F-4D97-AF65-F5344CB8AC3E}">
        <p14:creationId xmlns:p14="http://schemas.microsoft.com/office/powerpoint/2010/main" val="102164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6" name="Resim 15">
            <a:extLst>
              <a:ext uri="{FF2B5EF4-FFF2-40B4-BE49-F238E27FC236}">
                <a16:creationId xmlns:a16="http://schemas.microsoft.com/office/drawing/2014/main" id="{A3DEA382-139D-4800-BE78-D744CF572D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7" name="Resim 16">
            <a:extLst>
              <a:ext uri="{FF2B5EF4-FFF2-40B4-BE49-F238E27FC236}">
                <a16:creationId xmlns:a16="http://schemas.microsoft.com/office/drawing/2014/main" id="{51291518-2636-4388-85B6-C67041AFD9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8" name="Metin Yer Tutucusu 28">
            <a:extLst>
              <a:ext uri="{FF2B5EF4-FFF2-40B4-BE49-F238E27FC236}">
                <a16:creationId xmlns:a16="http://schemas.microsoft.com/office/drawing/2014/main" id="{B74FD156-E2E6-4AA2-950D-750050FE9627}"/>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b="1" dirty="0">
                <a:solidFill>
                  <a:schemeClr val="bg2">
                    <a:lumMod val="10000"/>
                  </a:schemeClr>
                </a:solidFill>
                <a:latin typeface="Times New Roman" panose="02020603050405020304" pitchFamily="18" charset="0"/>
                <a:cs typeface="Times New Roman" panose="02020603050405020304" pitchFamily="18" charset="0"/>
              </a:rPr>
              <a:t>İL İZLEME VE DEĞERLENDİRME KURULLARI</a:t>
            </a:r>
          </a:p>
        </p:txBody>
      </p:sp>
      <p:pic>
        <p:nvPicPr>
          <p:cNvPr id="19" name="Resim Yer Tutucusu 13">
            <a:extLst>
              <a:ext uri="{FF2B5EF4-FFF2-40B4-BE49-F238E27FC236}">
                <a16:creationId xmlns:a16="http://schemas.microsoft.com/office/drawing/2014/main" id="{8C956BD2-1272-4824-B23A-34FFB5270C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4" name="Metin kutusu 13">
            <a:extLst>
              <a:ext uri="{FF2B5EF4-FFF2-40B4-BE49-F238E27FC236}">
                <a16:creationId xmlns:a16="http://schemas.microsoft.com/office/drawing/2014/main" id="{040AA17B-279B-48AF-9586-75E5D511C6CA}"/>
              </a:ext>
            </a:extLst>
          </p:cNvPr>
          <p:cNvSpPr txBox="1"/>
          <p:nvPr/>
        </p:nvSpPr>
        <p:spPr>
          <a:xfrm>
            <a:off x="766483" y="2259193"/>
            <a:ext cx="10549218" cy="4093428"/>
          </a:xfrm>
          <a:prstGeom prst="rect">
            <a:avLst/>
          </a:prstGeom>
          <a:noFill/>
        </p:spPr>
        <p:txBody>
          <a:bodyPr wrap="square">
            <a:spAutoFit/>
          </a:bodyPr>
          <a:lstStyle/>
          <a:p>
            <a:pPr marL="457200" indent="-457200">
              <a:buClr>
                <a:srgbClr val="C00000"/>
              </a:buClr>
              <a:buFont typeface="+mj-lt"/>
              <a:buAutoNum type="arabicParenR" startAt="4"/>
            </a:pPr>
            <a:r>
              <a:rPr lang="tr-TR" sz="2000" dirty="0">
                <a:solidFill>
                  <a:schemeClr val="bg2">
                    <a:lumMod val="10000"/>
                  </a:schemeClr>
                </a:solidFill>
                <a:latin typeface="Times New Roman" panose="02020603050405020304" pitchFamily="18" charset="0"/>
                <a:cs typeface="Times New Roman" panose="02020603050405020304" pitchFamily="18" charset="0"/>
              </a:rPr>
              <a:t>İl Proje Yürütme Kurulunun, BİGEP kapsamında vereceği görevleri yürütür.</a:t>
            </a:r>
          </a:p>
          <a:p>
            <a:pPr marL="457200" indent="-457200">
              <a:buClr>
                <a:srgbClr val="C00000"/>
              </a:buClr>
              <a:buFont typeface="+mj-lt"/>
              <a:buAutoNum type="arabicParenR" startAt="4"/>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4"/>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4"/>
            </a:pPr>
            <a:r>
              <a:rPr lang="tr-TR" sz="2000" dirty="0">
                <a:solidFill>
                  <a:schemeClr val="bg2">
                    <a:lumMod val="10000"/>
                  </a:schemeClr>
                </a:solidFill>
                <a:latin typeface="Times New Roman" panose="02020603050405020304" pitchFamily="18" charset="0"/>
                <a:cs typeface="Times New Roman" panose="02020603050405020304" pitchFamily="18" charset="0"/>
              </a:rPr>
              <a:t>İzleme ve değerlendirme sınavlarının yapılmasına yönelik hizmet alımı durumunda sınavların okullarda uygulanmasını sağlar.</a:t>
            </a:r>
          </a:p>
          <a:p>
            <a:pPr marL="457200" indent="-457200">
              <a:buClr>
                <a:srgbClr val="C00000"/>
              </a:buClr>
              <a:buFont typeface="+mj-lt"/>
              <a:buAutoNum type="arabicParenR" startAt="4"/>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4"/>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4"/>
            </a:pPr>
            <a:r>
              <a:rPr lang="tr-TR" sz="2000" dirty="0">
                <a:solidFill>
                  <a:schemeClr val="bg2">
                    <a:lumMod val="10000"/>
                  </a:schemeClr>
                </a:solidFill>
                <a:latin typeface="Times New Roman" panose="02020603050405020304" pitchFamily="18" charset="0"/>
                <a:cs typeface="Times New Roman" panose="02020603050405020304" pitchFamily="18" charset="0"/>
              </a:rPr>
              <a:t>Proje kapsamında 7.-8. ve 11.-12. Sınıflara izleme ve değerlendirme sınavlarını planlar ve okullarda uygulanmasını sağlar.</a:t>
            </a:r>
          </a:p>
          <a:p>
            <a:pPr marL="457200" indent="-457200">
              <a:buClr>
                <a:srgbClr val="C00000"/>
              </a:buClr>
              <a:buFont typeface="+mj-lt"/>
              <a:buAutoNum type="arabicParenR" startAt="4"/>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4"/>
            </a:pPr>
            <a:r>
              <a:rPr lang="tr-TR" sz="2000" dirty="0">
                <a:solidFill>
                  <a:schemeClr val="bg2">
                    <a:lumMod val="10000"/>
                  </a:schemeClr>
                </a:solidFill>
                <a:latin typeface="Times New Roman" panose="02020603050405020304" pitchFamily="18" charset="0"/>
                <a:cs typeface="Times New Roman" panose="02020603050405020304" pitchFamily="18" charset="0"/>
              </a:rPr>
              <a:t>Proje kapsamında izleme ve değerlendirme sınavlarının analizini yapar ve öğrenci başarı grafiklerini oluşturur.</a:t>
            </a:r>
          </a:p>
          <a:p>
            <a:pPr marL="457200" indent="-457200">
              <a:buClr>
                <a:srgbClr val="C00000"/>
              </a:buClr>
              <a:buFont typeface="+mj-lt"/>
              <a:buAutoNum type="arabicParenR" startAt="4"/>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3" name="Metin kutusu 12">
            <a:extLst>
              <a:ext uri="{FF2B5EF4-FFF2-40B4-BE49-F238E27FC236}">
                <a16:creationId xmlns:a16="http://schemas.microsoft.com/office/drawing/2014/main" id="{5A7D540E-CFAC-49DA-A3D0-BAF2558FD118}"/>
              </a:ext>
            </a:extLst>
          </p:cNvPr>
          <p:cNvSpPr txBox="1"/>
          <p:nvPr/>
        </p:nvSpPr>
        <p:spPr>
          <a:xfrm>
            <a:off x="2926884" y="1236928"/>
            <a:ext cx="6121772" cy="707886"/>
          </a:xfrm>
          <a:prstGeom prst="rect">
            <a:avLst/>
          </a:prstGeom>
          <a:noFill/>
        </p:spPr>
        <p:txBody>
          <a:bodyPr wrap="square">
            <a:spAutoFit/>
          </a:bodyPr>
          <a:lstStyle/>
          <a:p>
            <a:pPr algn="ctr"/>
            <a:r>
              <a:rPr lang="tr-TR" sz="2000" b="1" i="1" dirty="0">
                <a:ln>
                  <a:noFill/>
                </a:ln>
                <a:solidFill>
                  <a:srgbClr val="C00000"/>
                </a:solidFill>
                <a:latin typeface="Times New Roman" panose="02020603050405020304" pitchFamily="18" charset="0"/>
                <a:cs typeface="Times New Roman" panose="02020603050405020304" pitchFamily="18" charset="0"/>
              </a:rPr>
              <a:t>Akademik Alanda Yapılacak</a:t>
            </a:r>
            <a:r>
              <a:rPr lang="tr-TR" sz="2000" b="1" i="1" baseline="0" dirty="0">
                <a:ln>
                  <a:noFill/>
                </a:ln>
                <a:solidFill>
                  <a:srgbClr val="C00000"/>
                </a:solidFill>
                <a:latin typeface="Times New Roman" panose="02020603050405020304" pitchFamily="18" charset="0"/>
                <a:cs typeface="Times New Roman" panose="02020603050405020304" pitchFamily="18" charset="0"/>
              </a:rPr>
              <a:t> Çalışmaları İzleme ve Değerlendirme Kurulu</a:t>
            </a:r>
            <a:endParaRPr lang="tr-TR" sz="2000" b="1" i="1" dirty="0">
              <a:ln>
                <a:noFill/>
              </a:ln>
              <a:solidFill>
                <a:srgbClr val="C00000"/>
              </a:solidFill>
              <a:latin typeface="Times New Roman" panose="02020603050405020304" pitchFamily="18" charset="0"/>
              <a:cs typeface="Times New Roman" panose="02020603050405020304" pitchFamily="18" charset="0"/>
            </a:endParaRPr>
          </a:p>
        </p:txBody>
      </p:sp>
      <p:sp>
        <p:nvSpPr>
          <p:cNvPr id="10" name="Metin kutusu 9">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8</a:t>
            </a:r>
            <a:r>
              <a:rPr lang="tr-TR" dirty="0">
                <a:solidFill>
                  <a:schemeClr val="bg1"/>
                </a:solidFill>
              </a:rPr>
              <a:t>3</a:t>
            </a:r>
            <a:r>
              <a:rPr lang="tr-TR" dirty="0" smtClean="0">
                <a:solidFill>
                  <a:schemeClr val="bg1"/>
                </a:solidFill>
              </a:rPr>
              <a:t>/103</a:t>
            </a:r>
            <a:endParaRPr lang="tr-TR" dirty="0">
              <a:solidFill>
                <a:schemeClr val="bg1"/>
              </a:solidFill>
            </a:endParaRPr>
          </a:p>
        </p:txBody>
      </p:sp>
    </p:spTree>
    <p:extLst>
      <p:ext uri="{BB962C8B-B14F-4D97-AF65-F5344CB8AC3E}">
        <p14:creationId xmlns:p14="http://schemas.microsoft.com/office/powerpoint/2010/main" val="302380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6" name="Resim 15">
            <a:extLst>
              <a:ext uri="{FF2B5EF4-FFF2-40B4-BE49-F238E27FC236}">
                <a16:creationId xmlns:a16="http://schemas.microsoft.com/office/drawing/2014/main" id="{A3DEA382-139D-4800-BE78-D744CF572D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7" name="Resim 16">
            <a:extLst>
              <a:ext uri="{FF2B5EF4-FFF2-40B4-BE49-F238E27FC236}">
                <a16:creationId xmlns:a16="http://schemas.microsoft.com/office/drawing/2014/main" id="{51291518-2636-4388-85B6-C67041AFD9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8" name="Metin Yer Tutucusu 28">
            <a:extLst>
              <a:ext uri="{FF2B5EF4-FFF2-40B4-BE49-F238E27FC236}">
                <a16:creationId xmlns:a16="http://schemas.microsoft.com/office/drawing/2014/main" id="{B74FD156-E2E6-4AA2-950D-750050FE9627}"/>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b="1" dirty="0">
                <a:solidFill>
                  <a:schemeClr val="bg2">
                    <a:lumMod val="10000"/>
                  </a:schemeClr>
                </a:solidFill>
                <a:latin typeface="Times New Roman" panose="02020603050405020304" pitchFamily="18" charset="0"/>
                <a:cs typeface="Times New Roman" panose="02020603050405020304" pitchFamily="18" charset="0"/>
              </a:rPr>
              <a:t>İL İZLEME VE DEĞERLENDİRME KURULLARI</a:t>
            </a:r>
          </a:p>
        </p:txBody>
      </p:sp>
      <p:pic>
        <p:nvPicPr>
          <p:cNvPr id="19" name="Resim Yer Tutucusu 13">
            <a:extLst>
              <a:ext uri="{FF2B5EF4-FFF2-40B4-BE49-F238E27FC236}">
                <a16:creationId xmlns:a16="http://schemas.microsoft.com/office/drawing/2014/main" id="{8C956BD2-1272-4824-B23A-34FFB5270C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4" name="Metin kutusu 13">
            <a:extLst>
              <a:ext uri="{FF2B5EF4-FFF2-40B4-BE49-F238E27FC236}">
                <a16:creationId xmlns:a16="http://schemas.microsoft.com/office/drawing/2014/main" id="{040AA17B-279B-48AF-9586-75E5D511C6CA}"/>
              </a:ext>
            </a:extLst>
          </p:cNvPr>
          <p:cNvSpPr txBox="1"/>
          <p:nvPr/>
        </p:nvSpPr>
        <p:spPr>
          <a:xfrm>
            <a:off x="753035" y="2219040"/>
            <a:ext cx="10555941" cy="3170099"/>
          </a:xfrm>
          <a:prstGeom prst="rect">
            <a:avLst/>
          </a:prstGeom>
          <a:noFill/>
        </p:spPr>
        <p:txBody>
          <a:bodyPr wrap="square">
            <a:spAutoFit/>
          </a:bodyPr>
          <a:lstStyle/>
          <a:p>
            <a:pPr marL="457200" indent="-457200">
              <a:buClr>
                <a:srgbClr val="C00000"/>
              </a:buClr>
              <a:buFont typeface="+mj-lt"/>
              <a:buAutoNum type="arabicParenR" startAt="8"/>
            </a:pPr>
            <a:r>
              <a:rPr lang="tr-TR" sz="2000" dirty="0">
                <a:solidFill>
                  <a:schemeClr val="bg2">
                    <a:lumMod val="10000"/>
                  </a:schemeClr>
                </a:solidFill>
                <a:latin typeface="Times New Roman" panose="02020603050405020304" pitchFamily="18" charset="0"/>
                <a:cs typeface="Times New Roman" panose="02020603050405020304" pitchFamily="18" charset="0"/>
              </a:rPr>
              <a:t>İzleme ve değerlendirme sınav sonuçlarını sınavdan sonraki 10 gün içinde açıklar ve gerekli kurul, birim ve okul/kurumlarla paylaşır.</a:t>
            </a:r>
          </a:p>
          <a:p>
            <a:pPr marL="457200" indent="-457200">
              <a:buClr>
                <a:srgbClr val="C00000"/>
              </a:buClr>
              <a:buFont typeface="+mj-lt"/>
              <a:buAutoNum type="arabicParenR" startAt="8"/>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8"/>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8"/>
            </a:pPr>
            <a:r>
              <a:rPr lang="tr-TR" sz="2000" dirty="0">
                <a:solidFill>
                  <a:schemeClr val="bg2">
                    <a:lumMod val="10000"/>
                  </a:schemeClr>
                </a:solidFill>
                <a:latin typeface="Times New Roman" panose="02020603050405020304" pitchFamily="18" charset="0"/>
                <a:cs typeface="Times New Roman" panose="02020603050405020304" pitchFamily="18" charset="0"/>
              </a:rPr>
              <a:t>İzleme ve değerlendirme sınav sonucunda ilk 10 a giren okulları ve öğrencileri belirleyip İl Proje Yürütme Kuruluna sunar.</a:t>
            </a:r>
          </a:p>
          <a:p>
            <a:pPr marL="457200" indent="-457200">
              <a:buClr>
                <a:srgbClr val="C00000"/>
              </a:buClr>
              <a:buFont typeface="+mj-lt"/>
              <a:buAutoNum type="arabicParenR" startAt="8"/>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8"/>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8"/>
            </a:pPr>
            <a:r>
              <a:rPr lang="tr-TR" sz="2000" dirty="0">
                <a:solidFill>
                  <a:schemeClr val="bg2">
                    <a:lumMod val="10000"/>
                  </a:schemeClr>
                </a:solidFill>
                <a:latin typeface="Times New Roman" panose="02020603050405020304" pitchFamily="18" charset="0"/>
                <a:cs typeface="Times New Roman" panose="02020603050405020304" pitchFamily="18" charset="0"/>
              </a:rPr>
              <a:t>Öğretmen ve öğrencilere yönelik ihtiyaç duyulan konularla ilgili yüz yüze/çevrimiçi eğitimlerin düzenlenmesini sağlar.</a:t>
            </a:r>
          </a:p>
        </p:txBody>
      </p:sp>
      <p:sp>
        <p:nvSpPr>
          <p:cNvPr id="13" name="Metin kutusu 12">
            <a:extLst>
              <a:ext uri="{FF2B5EF4-FFF2-40B4-BE49-F238E27FC236}">
                <a16:creationId xmlns:a16="http://schemas.microsoft.com/office/drawing/2014/main" id="{50A961FA-4523-486F-B45F-2FCF47D8C63B}"/>
              </a:ext>
            </a:extLst>
          </p:cNvPr>
          <p:cNvSpPr txBox="1"/>
          <p:nvPr/>
        </p:nvSpPr>
        <p:spPr>
          <a:xfrm>
            <a:off x="2926884" y="1236928"/>
            <a:ext cx="6121772" cy="707886"/>
          </a:xfrm>
          <a:prstGeom prst="rect">
            <a:avLst/>
          </a:prstGeom>
          <a:noFill/>
        </p:spPr>
        <p:txBody>
          <a:bodyPr wrap="square">
            <a:spAutoFit/>
          </a:bodyPr>
          <a:lstStyle/>
          <a:p>
            <a:pPr algn="ctr"/>
            <a:r>
              <a:rPr lang="tr-TR" sz="2000" b="1" i="1" dirty="0">
                <a:ln>
                  <a:noFill/>
                </a:ln>
                <a:solidFill>
                  <a:srgbClr val="C00000"/>
                </a:solidFill>
                <a:latin typeface="Times New Roman" panose="02020603050405020304" pitchFamily="18" charset="0"/>
                <a:cs typeface="Times New Roman" panose="02020603050405020304" pitchFamily="18" charset="0"/>
              </a:rPr>
              <a:t>Akademik Alanda Yapılacak</a:t>
            </a:r>
            <a:r>
              <a:rPr lang="tr-TR" sz="2000" b="1" i="1" baseline="0" dirty="0">
                <a:ln>
                  <a:noFill/>
                </a:ln>
                <a:solidFill>
                  <a:srgbClr val="C00000"/>
                </a:solidFill>
                <a:latin typeface="Times New Roman" panose="02020603050405020304" pitchFamily="18" charset="0"/>
                <a:cs typeface="Times New Roman" panose="02020603050405020304" pitchFamily="18" charset="0"/>
              </a:rPr>
              <a:t> Çalışmaları İzleme ve Değerlendirme Kurulu</a:t>
            </a:r>
            <a:endParaRPr lang="tr-TR" sz="2000" b="1" i="1" dirty="0">
              <a:ln>
                <a:noFill/>
              </a:ln>
              <a:solidFill>
                <a:srgbClr val="C00000"/>
              </a:solidFill>
              <a:latin typeface="Times New Roman" panose="02020603050405020304" pitchFamily="18" charset="0"/>
              <a:cs typeface="Times New Roman" panose="02020603050405020304" pitchFamily="18" charset="0"/>
            </a:endParaRPr>
          </a:p>
        </p:txBody>
      </p:sp>
      <p:sp>
        <p:nvSpPr>
          <p:cNvPr id="10" name="Metin kutusu 9">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8</a:t>
            </a:r>
            <a:r>
              <a:rPr lang="tr-TR" dirty="0">
                <a:solidFill>
                  <a:schemeClr val="bg1"/>
                </a:solidFill>
              </a:rPr>
              <a:t>4</a:t>
            </a:r>
            <a:r>
              <a:rPr lang="tr-TR" dirty="0" smtClean="0">
                <a:solidFill>
                  <a:schemeClr val="bg1"/>
                </a:solidFill>
              </a:rPr>
              <a:t>/103</a:t>
            </a:r>
            <a:endParaRPr lang="tr-TR" dirty="0">
              <a:solidFill>
                <a:schemeClr val="bg1"/>
              </a:solidFill>
            </a:endParaRPr>
          </a:p>
        </p:txBody>
      </p:sp>
    </p:spTree>
    <p:extLst>
      <p:ext uri="{BB962C8B-B14F-4D97-AF65-F5344CB8AC3E}">
        <p14:creationId xmlns:p14="http://schemas.microsoft.com/office/powerpoint/2010/main" val="218571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6" name="Resim 15">
            <a:extLst>
              <a:ext uri="{FF2B5EF4-FFF2-40B4-BE49-F238E27FC236}">
                <a16:creationId xmlns:a16="http://schemas.microsoft.com/office/drawing/2014/main" id="{A3DEA382-139D-4800-BE78-D744CF572D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7" name="Resim 16">
            <a:extLst>
              <a:ext uri="{FF2B5EF4-FFF2-40B4-BE49-F238E27FC236}">
                <a16:creationId xmlns:a16="http://schemas.microsoft.com/office/drawing/2014/main" id="{51291518-2636-4388-85B6-C67041AFD9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8" name="Metin Yer Tutucusu 28">
            <a:extLst>
              <a:ext uri="{FF2B5EF4-FFF2-40B4-BE49-F238E27FC236}">
                <a16:creationId xmlns:a16="http://schemas.microsoft.com/office/drawing/2014/main" id="{B74FD156-E2E6-4AA2-950D-750050FE9627}"/>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b="1" dirty="0">
                <a:solidFill>
                  <a:schemeClr val="bg2">
                    <a:lumMod val="10000"/>
                  </a:schemeClr>
                </a:solidFill>
                <a:latin typeface="Times New Roman" panose="02020603050405020304" pitchFamily="18" charset="0"/>
                <a:cs typeface="Times New Roman" panose="02020603050405020304" pitchFamily="18" charset="0"/>
              </a:rPr>
              <a:t>İL İZLEME VE DEĞERLENDİRME KURULLARI</a:t>
            </a:r>
          </a:p>
        </p:txBody>
      </p:sp>
      <p:pic>
        <p:nvPicPr>
          <p:cNvPr id="19" name="Resim Yer Tutucusu 13">
            <a:extLst>
              <a:ext uri="{FF2B5EF4-FFF2-40B4-BE49-F238E27FC236}">
                <a16:creationId xmlns:a16="http://schemas.microsoft.com/office/drawing/2014/main" id="{8C956BD2-1272-4824-B23A-34FFB5270C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4" name="Metin kutusu 13">
            <a:extLst>
              <a:ext uri="{FF2B5EF4-FFF2-40B4-BE49-F238E27FC236}">
                <a16:creationId xmlns:a16="http://schemas.microsoft.com/office/drawing/2014/main" id="{040AA17B-279B-48AF-9586-75E5D511C6CA}"/>
              </a:ext>
            </a:extLst>
          </p:cNvPr>
          <p:cNvSpPr txBox="1"/>
          <p:nvPr/>
        </p:nvSpPr>
        <p:spPr>
          <a:xfrm>
            <a:off x="766483" y="1990434"/>
            <a:ext cx="10555941" cy="3785652"/>
          </a:xfrm>
          <a:prstGeom prst="rect">
            <a:avLst/>
          </a:prstGeom>
          <a:noFill/>
        </p:spPr>
        <p:txBody>
          <a:bodyPr wrap="square">
            <a:spAutoFit/>
          </a:bodyPr>
          <a:lstStyle/>
          <a:p>
            <a:pPr marL="457200" indent="-457200">
              <a:buClr>
                <a:srgbClr val="C00000"/>
              </a:buClr>
              <a:buFont typeface="+mj-lt"/>
              <a:buAutoNum type="arabicParenR" startAt="11"/>
            </a:pPr>
            <a:r>
              <a:rPr lang="tr-TR" sz="2000" dirty="0">
                <a:solidFill>
                  <a:schemeClr val="bg2">
                    <a:lumMod val="10000"/>
                  </a:schemeClr>
                </a:solidFill>
                <a:latin typeface="Times New Roman" panose="02020603050405020304" pitchFamily="18" charset="0"/>
                <a:cs typeface="Times New Roman" panose="02020603050405020304" pitchFamily="18" charset="0"/>
              </a:rPr>
              <a:t>İl genelinde ortaokul ve lise kademesinde bir önceki yılın merkezi sınav sonuçları ile mevcut yılın merkezi sınav sonucunu karşılaştırarak branşlar bazında en fazla ilerleme kaydeden ilk 10 öğretmeni tespit ederek rapor hazırlar. Bu raporu, İl Proje Yürütme Kuruluna iletir. </a:t>
            </a:r>
          </a:p>
          <a:p>
            <a:pPr marL="457200" indent="-457200">
              <a:buClr>
                <a:srgbClr val="C00000"/>
              </a:buClr>
              <a:buFont typeface="+mj-lt"/>
              <a:buAutoNum type="arabicParenR" startAt="11"/>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11"/>
            </a:pPr>
            <a:r>
              <a:rPr lang="tr-TR" sz="2000" dirty="0">
                <a:solidFill>
                  <a:schemeClr val="bg2">
                    <a:lumMod val="10000"/>
                  </a:schemeClr>
                </a:solidFill>
                <a:latin typeface="Times New Roman" panose="02020603050405020304" pitchFamily="18" charset="0"/>
                <a:cs typeface="Times New Roman" panose="02020603050405020304" pitchFamily="18" charset="0"/>
              </a:rPr>
              <a:t>Mevcut yılın merkezi sınav sonuçlarını analiz ederek, ilçeler düzeyinde en yüksek başarı oranına sahip birer branş öğretmeni belirleyen bir rapor hazırlar ve bu raporu İl/İlçe Proje Yürütme Kuruluna iletir. </a:t>
            </a:r>
          </a:p>
          <a:p>
            <a:pPr marL="457200" indent="-457200">
              <a:buClr>
                <a:srgbClr val="C00000"/>
              </a:buClr>
              <a:buFont typeface="+mj-lt"/>
              <a:buAutoNum type="arabicParenR" startAt="11"/>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11"/>
            </a:pPr>
            <a:r>
              <a:rPr lang="tr-TR" sz="2000" dirty="0">
                <a:solidFill>
                  <a:schemeClr val="bg2">
                    <a:lumMod val="10000"/>
                  </a:schemeClr>
                </a:solidFill>
                <a:latin typeface="Times New Roman" panose="02020603050405020304" pitchFamily="18" charset="0"/>
                <a:cs typeface="Times New Roman" panose="02020603050405020304" pitchFamily="18" charset="0"/>
              </a:rPr>
              <a:t>İl genelinde ortaokul ve lise kademesinde bir önceki yılın merkezi sınav sonuçları ile mevcut yılın merkezi sınav sonuçlarını karşılaştırarak, en fazla ilerleme kaydeden ilk 10 okulu belirler. </a:t>
            </a:r>
          </a:p>
          <a:p>
            <a:pPr marL="457200" indent="-457200">
              <a:buClr>
                <a:srgbClr val="C00000"/>
              </a:buClr>
              <a:buFont typeface="+mj-lt"/>
              <a:buAutoNum type="arabicParenR" startAt="11"/>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11"/>
            </a:pPr>
            <a:r>
              <a:rPr lang="tr-TR" sz="2000" dirty="0">
                <a:solidFill>
                  <a:schemeClr val="bg2">
                    <a:lumMod val="10000"/>
                  </a:schemeClr>
                </a:solidFill>
                <a:latin typeface="Times New Roman" panose="02020603050405020304" pitchFamily="18" charset="0"/>
                <a:cs typeface="Times New Roman" panose="02020603050405020304" pitchFamily="18" charset="0"/>
              </a:rPr>
              <a:t>Akademik düzeydeki çalışmalara yönelik ödüllendirilecek kurum ve kişileri teklif eder.</a:t>
            </a:r>
          </a:p>
        </p:txBody>
      </p:sp>
      <p:sp>
        <p:nvSpPr>
          <p:cNvPr id="13" name="Metin kutusu 12">
            <a:extLst>
              <a:ext uri="{FF2B5EF4-FFF2-40B4-BE49-F238E27FC236}">
                <a16:creationId xmlns:a16="http://schemas.microsoft.com/office/drawing/2014/main" id="{FB735A3D-1880-4DE5-BF9D-96F5AAB117E3}"/>
              </a:ext>
            </a:extLst>
          </p:cNvPr>
          <p:cNvSpPr txBox="1"/>
          <p:nvPr/>
        </p:nvSpPr>
        <p:spPr>
          <a:xfrm>
            <a:off x="2926884" y="1236928"/>
            <a:ext cx="6121772" cy="707886"/>
          </a:xfrm>
          <a:prstGeom prst="rect">
            <a:avLst/>
          </a:prstGeom>
          <a:noFill/>
        </p:spPr>
        <p:txBody>
          <a:bodyPr wrap="square">
            <a:spAutoFit/>
          </a:bodyPr>
          <a:lstStyle/>
          <a:p>
            <a:pPr algn="ctr"/>
            <a:r>
              <a:rPr lang="tr-TR" sz="2000" b="1" i="1" dirty="0">
                <a:ln>
                  <a:noFill/>
                </a:ln>
                <a:solidFill>
                  <a:srgbClr val="C00000"/>
                </a:solidFill>
                <a:latin typeface="Times New Roman" panose="02020603050405020304" pitchFamily="18" charset="0"/>
                <a:cs typeface="Times New Roman" panose="02020603050405020304" pitchFamily="18" charset="0"/>
              </a:rPr>
              <a:t>Akademik Alanda Yapılacak</a:t>
            </a:r>
            <a:r>
              <a:rPr lang="tr-TR" sz="2000" b="1" i="1" baseline="0" dirty="0">
                <a:ln>
                  <a:noFill/>
                </a:ln>
                <a:solidFill>
                  <a:srgbClr val="C00000"/>
                </a:solidFill>
                <a:latin typeface="Times New Roman" panose="02020603050405020304" pitchFamily="18" charset="0"/>
                <a:cs typeface="Times New Roman" panose="02020603050405020304" pitchFamily="18" charset="0"/>
              </a:rPr>
              <a:t> Çalışmaları İzleme ve Değerlendirme Kurulu</a:t>
            </a:r>
            <a:endParaRPr lang="tr-TR" sz="2000" b="1" i="1" dirty="0">
              <a:ln>
                <a:noFill/>
              </a:ln>
              <a:solidFill>
                <a:srgbClr val="C00000"/>
              </a:solidFill>
              <a:latin typeface="Times New Roman" panose="02020603050405020304" pitchFamily="18" charset="0"/>
              <a:cs typeface="Times New Roman" panose="02020603050405020304" pitchFamily="18" charset="0"/>
            </a:endParaRPr>
          </a:p>
        </p:txBody>
      </p:sp>
      <p:sp>
        <p:nvSpPr>
          <p:cNvPr id="10" name="Metin kutusu 9">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8</a:t>
            </a:r>
            <a:r>
              <a:rPr lang="tr-TR" dirty="0">
                <a:solidFill>
                  <a:schemeClr val="bg1"/>
                </a:solidFill>
              </a:rPr>
              <a:t>5</a:t>
            </a:r>
            <a:r>
              <a:rPr lang="tr-TR" dirty="0" smtClean="0">
                <a:solidFill>
                  <a:schemeClr val="bg1"/>
                </a:solidFill>
              </a:rPr>
              <a:t>/103</a:t>
            </a:r>
            <a:endParaRPr lang="tr-TR" dirty="0">
              <a:solidFill>
                <a:schemeClr val="bg1"/>
              </a:solidFill>
            </a:endParaRPr>
          </a:p>
        </p:txBody>
      </p:sp>
    </p:spTree>
    <p:extLst>
      <p:ext uri="{BB962C8B-B14F-4D97-AF65-F5344CB8AC3E}">
        <p14:creationId xmlns:p14="http://schemas.microsoft.com/office/powerpoint/2010/main" val="78833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6" name="Resim 15">
            <a:extLst>
              <a:ext uri="{FF2B5EF4-FFF2-40B4-BE49-F238E27FC236}">
                <a16:creationId xmlns:a16="http://schemas.microsoft.com/office/drawing/2014/main" id="{A3DEA382-139D-4800-BE78-D744CF572D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7" name="Resim 16">
            <a:extLst>
              <a:ext uri="{FF2B5EF4-FFF2-40B4-BE49-F238E27FC236}">
                <a16:creationId xmlns:a16="http://schemas.microsoft.com/office/drawing/2014/main" id="{51291518-2636-4388-85B6-C67041AFD9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8" name="Metin Yer Tutucusu 28">
            <a:extLst>
              <a:ext uri="{FF2B5EF4-FFF2-40B4-BE49-F238E27FC236}">
                <a16:creationId xmlns:a16="http://schemas.microsoft.com/office/drawing/2014/main" id="{B74FD156-E2E6-4AA2-950D-750050FE9627}"/>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b="1" dirty="0">
                <a:solidFill>
                  <a:schemeClr val="bg2">
                    <a:lumMod val="10000"/>
                  </a:schemeClr>
                </a:solidFill>
                <a:latin typeface="Times New Roman" panose="02020603050405020304" pitchFamily="18" charset="0"/>
                <a:cs typeface="Times New Roman" panose="02020603050405020304" pitchFamily="18" charset="0"/>
              </a:rPr>
              <a:t>İL İZLEME VE DEĞERLENDİRME KURULLARI</a:t>
            </a:r>
          </a:p>
        </p:txBody>
      </p:sp>
      <p:pic>
        <p:nvPicPr>
          <p:cNvPr id="19" name="Resim Yer Tutucusu 13">
            <a:extLst>
              <a:ext uri="{FF2B5EF4-FFF2-40B4-BE49-F238E27FC236}">
                <a16:creationId xmlns:a16="http://schemas.microsoft.com/office/drawing/2014/main" id="{8C956BD2-1272-4824-B23A-34FFB5270C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1" name="Metin kutusu 10">
            <a:extLst>
              <a:ext uri="{FF2B5EF4-FFF2-40B4-BE49-F238E27FC236}">
                <a16:creationId xmlns:a16="http://schemas.microsoft.com/office/drawing/2014/main" id="{577CB4C2-90B1-4CE3-9206-62D872EFC104}"/>
              </a:ext>
            </a:extLst>
          </p:cNvPr>
          <p:cNvSpPr txBox="1"/>
          <p:nvPr/>
        </p:nvSpPr>
        <p:spPr>
          <a:xfrm>
            <a:off x="2926884" y="1321992"/>
            <a:ext cx="6121772" cy="400110"/>
          </a:xfrm>
          <a:prstGeom prst="rect">
            <a:avLst/>
          </a:prstGeom>
          <a:noFill/>
        </p:spPr>
        <p:txBody>
          <a:bodyPr wrap="square">
            <a:spAutoFit/>
          </a:bodyPr>
          <a:lstStyle/>
          <a:p>
            <a:pPr algn="ctr"/>
            <a:r>
              <a:rPr lang="tr-TR" sz="2000" b="1" i="1" dirty="0">
                <a:ln>
                  <a:noFill/>
                </a:ln>
                <a:solidFill>
                  <a:srgbClr val="C00000"/>
                </a:solidFill>
                <a:latin typeface="Times New Roman" panose="02020603050405020304" pitchFamily="18" charset="0"/>
                <a:cs typeface="Times New Roman" panose="02020603050405020304" pitchFamily="18" charset="0"/>
              </a:rPr>
              <a:t>Proje </a:t>
            </a:r>
            <a:r>
              <a:rPr lang="tr-TR" sz="2000" b="1" i="1" baseline="0" dirty="0">
                <a:ln>
                  <a:noFill/>
                </a:ln>
                <a:solidFill>
                  <a:srgbClr val="C00000"/>
                </a:solidFill>
                <a:latin typeface="Times New Roman" panose="02020603050405020304" pitchFamily="18" charset="0"/>
                <a:cs typeface="Times New Roman" panose="02020603050405020304" pitchFamily="18" charset="0"/>
              </a:rPr>
              <a:t>Çalışmaları İzleme ve Değerlendirme Kurulu</a:t>
            </a:r>
            <a:endParaRPr lang="tr-TR" sz="2000" b="1" i="1" dirty="0">
              <a:ln>
                <a:noFill/>
              </a:ln>
              <a:solidFill>
                <a:srgbClr val="C00000"/>
              </a:solidFill>
              <a:latin typeface="Times New Roman" panose="02020603050405020304" pitchFamily="18" charset="0"/>
              <a:cs typeface="Times New Roman" panose="02020603050405020304" pitchFamily="18" charset="0"/>
            </a:endParaRPr>
          </a:p>
        </p:txBody>
      </p:sp>
      <p:sp>
        <p:nvSpPr>
          <p:cNvPr id="13" name="Metin kutusu 12">
            <a:extLst>
              <a:ext uri="{FF2B5EF4-FFF2-40B4-BE49-F238E27FC236}">
                <a16:creationId xmlns:a16="http://schemas.microsoft.com/office/drawing/2014/main" id="{32357DA1-4C30-44D6-A74D-104506EB042B}"/>
              </a:ext>
            </a:extLst>
          </p:cNvPr>
          <p:cNvSpPr txBox="1"/>
          <p:nvPr/>
        </p:nvSpPr>
        <p:spPr>
          <a:xfrm>
            <a:off x="766482" y="2191472"/>
            <a:ext cx="10555942" cy="2554545"/>
          </a:xfrm>
          <a:prstGeom prst="rect">
            <a:avLst/>
          </a:prstGeom>
          <a:noFill/>
        </p:spPr>
        <p:txBody>
          <a:bodyPr wrap="square">
            <a:spAutoFit/>
          </a:bodyPr>
          <a:lstStyle/>
          <a:p>
            <a:pPr marL="342900" indent="-342900">
              <a:buClr>
                <a:srgbClr val="FF0000"/>
              </a:buClr>
              <a:buFont typeface="+mj-lt"/>
              <a:buAutoNum type="arabicParenR"/>
            </a:pPr>
            <a:r>
              <a:rPr lang="tr-TR" sz="2000" dirty="0">
                <a:solidFill>
                  <a:schemeClr val="bg2">
                    <a:lumMod val="10000"/>
                  </a:schemeClr>
                </a:solidFill>
                <a:latin typeface="Times New Roman" panose="02020603050405020304" pitchFamily="18" charset="0"/>
                <a:cs typeface="Times New Roman" panose="02020603050405020304" pitchFamily="18" charset="0"/>
              </a:rPr>
              <a:t>Başarıyı İzleme ve Geliştirme Projesinin yürütülmesini sağlar ve değerlendirmesini yapar.</a:t>
            </a:r>
          </a:p>
          <a:p>
            <a:pPr marL="342900" indent="-342900">
              <a:buFont typeface="+mj-lt"/>
              <a:buAutoNum type="arabicParenR"/>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Font typeface="+mj-lt"/>
              <a:buAutoNum type="arabicParenR"/>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FF0000"/>
              </a:buClr>
              <a:buFont typeface="+mj-lt"/>
              <a:buAutoNum type="arabicParenR"/>
            </a:pPr>
            <a:r>
              <a:rPr lang="tr-TR" sz="2000" dirty="0">
                <a:solidFill>
                  <a:schemeClr val="bg2">
                    <a:lumMod val="10000"/>
                  </a:schemeClr>
                </a:solidFill>
                <a:latin typeface="Times New Roman" panose="02020603050405020304" pitchFamily="18" charset="0"/>
                <a:cs typeface="Times New Roman" panose="02020603050405020304" pitchFamily="18" charset="0"/>
              </a:rPr>
              <a:t>Kurul, İl Proje Yürütme Kurulu adına Proje Tabanlı Çalışmalar alanındaki izlemesini ve takibini yapar. Gerekli görüldüğünde projenin yürütülmekte olduğu okul ya da kurumdan rapor ister. </a:t>
            </a:r>
          </a:p>
          <a:p>
            <a:pPr marL="342900" indent="-342900">
              <a:buFont typeface="+mj-lt"/>
              <a:buAutoNum type="arabicParenR"/>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Font typeface="+mj-lt"/>
              <a:buAutoNum type="arabicParenR"/>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FF0000"/>
              </a:buClr>
              <a:buFont typeface="+mj-lt"/>
              <a:buAutoNum type="arabicParenR"/>
            </a:pPr>
            <a:r>
              <a:rPr lang="tr-TR" sz="2000" dirty="0">
                <a:solidFill>
                  <a:schemeClr val="bg2">
                    <a:lumMod val="10000"/>
                  </a:schemeClr>
                </a:solidFill>
                <a:latin typeface="Times New Roman" panose="02020603050405020304" pitchFamily="18" charset="0"/>
                <a:cs typeface="Times New Roman" panose="02020603050405020304" pitchFamily="18" charset="0"/>
              </a:rPr>
              <a:t>İl Proje Yürütme Kurulunun, BİGEP kapsamında vereceği görevleri yürütür.</a:t>
            </a:r>
          </a:p>
        </p:txBody>
      </p:sp>
      <p:sp>
        <p:nvSpPr>
          <p:cNvPr id="10" name="Metin kutusu 9">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8</a:t>
            </a:r>
            <a:r>
              <a:rPr lang="tr-TR" dirty="0">
                <a:solidFill>
                  <a:schemeClr val="bg1"/>
                </a:solidFill>
              </a:rPr>
              <a:t>6</a:t>
            </a:r>
            <a:r>
              <a:rPr lang="tr-TR" dirty="0" smtClean="0">
                <a:solidFill>
                  <a:schemeClr val="bg1"/>
                </a:solidFill>
              </a:rPr>
              <a:t>/103</a:t>
            </a:r>
            <a:endParaRPr lang="tr-TR" dirty="0">
              <a:solidFill>
                <a:schemeClr val="bg1"/>
              </a:solidFill>
            </a:endParaRPr>
          </a:p>
        </p:txBody>
      </p:sp>
    </p:spTree>
    <p:extLst>
      <p:ext uri="{BB962C8B-B14F-4D97-AF65-F5344CB8AC3E}">
        <p14:creationId xmlns:p14="http://schemas.microsoft.com/office/powerpoint/2010/main" val="70157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6" name="Resim 15">
            <a:extLst>
              <a:ext uri="{FF2B5EF4-FFF2-40B4-BE49-F238E27FC236}">
                <a16:creationId xmlns:a16="http://schemas.microsoft.com/office/drawing/2014/main" id="{A3DEA382-139D-4800-BE78-D744CF572D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7" name="Resim 16">
            <a:extLst>
              <a:ext uri="{FF2B5EF4-FFF2-40B4-BE49-F238E27FC236}">
                <a16:creationId xmlns:a16="http://schemas.microsoft.com/office/drawing/2014/main" id="{51291518-2636-4388-85B6-C67041AFD9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8" name="Metin Yer Tutucusu 28">
            <a:extLst>
              <a:ext uri="{FF2B5EF4-FFF2-40B4-BE49-F238E27FC236}">
                <a16:creationId xmlns:a16="http://schemas.microsoft.com/office/drawing/2014/main" id="{B74FD156-E2E6-4AA2-950D-750050FE9627}"/>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b="1" dirty="0">
                <a:solidFill>
                  <a:schemeClr val="bg2">
                    <a:lumMod val="10000"/>
                  </a:schemeClr>
                </a:solidFill>
                <a:latin typeface="Times New Roman" panose="02020603050405020304" pitchFamily="18" charset="0"/>
                <a:cs typeface="Times New Roman" panose="02020603050405020304" pitchFamily="18" charset="0"/>
              </a:rPr>
              <a:t>İL İZLEME VE DEĞERLENDİRME KURULLARI</a:t>
            </a:r>
          </a:p>
        </p:txBody>
      </p:sp>
      <p:pic>
        <p:nvPicPr>
          <p:cNvPr id="19" name="Resim Yer Tutucusu 13">
            <a:extLst>
              <a:ext uri="{FF2B5EF4-FFF2-40B4-BE49-F238E27FC236}">
                <a16:creationId xmlns:a16="http://schemas.microsoft.com/office/drawing/2014/main" id="{8C956BD2-1272-4824-B23A-34FFB5270C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1" name="Metin kutusu 10">
            <a:extLst>
              <a:ext uri="{FF2B5EF4-FFF2-40B4-BE49-F238E27FC236}">
                <a16:creationId xmlns:a16="http://schemas.microsoft.com/office/drawing/2014/main" id="{577CB4C2-90B1-4CE3-9206-62D872EFC104}"/>
              </a:ext>
            </a:extLst>
          </p:cNvPr>
          <p:cNvSpPr txBox="1"/>
          <p:nvPr/>
        </p:nvSpPr>
        <p:spPr>
          <a:xfrm>
            <a:off x="2926884" y="1321992"/>
            <a:ext cx="6121772" cy="400110"/>
          </a:xfrm>
          <a:prstGeom prst="rect">
            <a:avLst/>
          </a:prstGeom>
          <a:noFill/>
        </p:spPr>
        <p:txBody>
          <a:bodyPr wrap="square">
            <a:spAutoFit/>
          </a:bodyPr>
          <a:lstStyle/>
          <a:p>
            <a:pPr algn="ctr"/>
            <a:r>
              <a:rPr lang="tr-TR" sz="2000" b="1" i="1" dirty="0">
                <a:ln>
                  <a:noFill/>
                </a:ln>
                <a:solidFill>
                  <a:srgbClr val="C00000"/>
                </a:solidFill>
                <a:latin typeface="Times New Roman" panose="02020603050405020304" pitchFamily="18" charset="0"/>
                <a:cs typeface="Times New Roman" panose="02020603050405020304" pitchFamily="18" charset="0"/>
              </a:rPr>
              <a:t>Proje </a:t>
            </a:r>
            <a:r>
              <a:rPr lang="tr-TR" sz="2000" b="1" i="1" baseline="0" dirty="0">
                <a:ln>
                  <a:noFill/>
                </a:ln>
                <a:solidFill>
                  <a:srgbClr val="C00000"/>
                </a:solidFill>
                <a:latin typeface="Times New Roman" panose="02020603050405020304" pitchFamily="18" charset="0"/>
                <a:cs typeface="Times New Roman" panose="02020603050405020304" pitchFamily="18" charset="0"/>
              </a:rPr>
              <a:t>Çalışmaları İzleme ve Değerlendirme Kurulu</a:t>
            </a:r>
            <a:endParaRPr lang="tr-TR" sz="2000" b="1" i="1" dirty="0">
              <a:ln>
                <a:noFill/>
              </a:ln>
              <a:solidFill>
                <a:srgbClr val="C00000"/>
              </a:solidFill>
              <a:latin typeface="Times New Roman" panose="02020603050405020304" pitchFamily="18" charset="0"/>
              <a:cs typeface="Times New Roman" panose="02020603050405020304" pitchFamily="18" charset="0"/>
            </a:endParaRPr>
          </a:p>
        </p:txBody>
      </p:sp>
      <p:sp>
        <p:nvSpPr>
          <p:cNvPr id="13" name="Metin kutusu 12">
            <a:extLst>
              <a:ext uri="{FF2B5EF4-FFF2-40B4-BE49-F238E27FC236}">
                <a16:creationId xmlns:a16="http://schemas.microsoft.com/office/drawing/2014/main" id="{32357DA1-4C30-44D6-A74D-104506EB042B}"/>
              </a:ext>
            </a:extLst>
          </p:cNvPr>
          <p:cNvSpPr txBox="1"/>
          <p:nvPr/>
        </p:nvSpPr>
        <p:spPr>
          <a:xfrm>
            <a:off x="779929" y="2470682"/>
            <a:ext cx="10549217" cy="2862322"/>
          </a:xfrm>
          <a:prstGeom prst="rect">
            <a:avLst/>
          </a:prstGeom>
          <a:noFill/>
        </p:spPr>
        <p:txBody>
          <a:bodyPr wrap="square">
            <a:spAutoFit/>
          </a:bodyPr>
          <a:lstStyle/>
          <a:p>
            <a:pPr marL="457200" indent="-457200">
              <a:buClr>
                <a:srgbClr val="C00000"/>
              </a:buClr>
              <a:buFont typeface="+mj-lt"/>
              <a:buAutoNum type="arabicParenR" startAt="4"/>
            </a:pPr>
            <a:r>
              <a:rPr lang="tr-TR" sz="2000" dirty="0">
                <a:solidFill>
                  <a:schemeClr val="bg2">
                    <a:lumMod val="10000"/>
                  </a:schemeClr>
                </a:solidFill>
                <a:latin typeface="Times New Roman" panose="02020603050405020304" pitchFamily="18" charset="0"/>
                <a:cs typeface="Times New Roman" panose="02020603050405020304" pitchFamily="18" charset="0"/>
              </a:rPr>
              <a:t>Başarıyı İzleme ve Geliştirme Projesi (BİGEP) kapsamındaki çalışmaların yürütülmesinde protokol ve sözleşmeler çerçevesinde kurum ve kuruluşlar ile işbirliği yapar. </a:t>
            </a:r>
          </a:p>
          <a:p>
            <a:pPr marL="457200" indent="-457200">
              <a:buClr>
                <a:srgbClr val="C00000"/>
              </a:buClr>
              <a:buFont typeface="+mj-lt"/>
              <a:buAutoNum type="arabicParenR" startAt="4"/>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4"/>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4"/>
            </a:pPr>
            <a:r>
              <a:rPr lang="tr-TR" sz="2000" dirty="0">
                <a:solidFill>
                  <a:schemeClr val="bg2">
                    <a:lumMod val="10000"/>
                  </a:schemeClr>
                </a:solidFill>
                <a:latin typeface="Times New Roman" panose="02020603050405020304" pitchFamily="18" charset="0"/>
                <a:cs typeface="Times New Roman" panose="02020603050405020304" pitchFamily="18" charset="0"/>
              </a:rPr>
              <a:t>Öğretmen ve öğrencilere yönelik ihtiyaç duyulan konularla ilgili yüz yüze/çevrimiçi eğitimlerin verilmesi </a:t>
            </a:r>
          </a:p>
          <a:p>
            <a:pPr marL="457200" indent="-457200">
              <a:buClr>
                <a:srgbClr val="C00000"/>
              </a:buClr>
              <a:buFont typeface="+mj-lt"/>
              <a:buAutoNum type="arabicParenR" startAt="4"/>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4"/>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4"/>
            </a:pPr>
            <a:r>
              <a:rPr lang="tr-TR" sz="2000" dirty="0">
                <a:solidFill>
                  <a:schemeClr val="bg2">
                    <a:lumMod val="10000"/>
                  </a:schemeClr>
                </a:solidFill>
                <a:latin typeface="Times New Roman" panose="02020603050405020304" pitchFamily="18" charset="0"/>
                <a:cs typeface="Times New Roman" panose="02020603050405020304" pitchFamily="18" charset="0"/>
              </a:rPr>
              <a:t>Proje çalışmalarına yönelik ödüllendirilecek kurum ve kişileri teklif eder.</a:t>
            </a:r>
          </a:p>
        </p:txBody>
      </p:sp>
      <p:sp>
        <p:nvSpPr>
          <p:cNvPr id="10" name="Metin kutusu 9">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8</a:t>
            </a:r>
            <a:r>
              <a:rPr lang="tr-TR" dirty="0">
                <a:solidFill>
                  <a:schemeClr val="bg1"/>
                </a:solidFill>
              </a:rPr>
              <a:t>7</a:t>
            </a:r>
            <a:r>
              <a:rPr lang="tr-TR" dirty="0" smtClean="0">
                <a:solidFill>
                  <a:schemeClr val="bg1"/>
                </a:solidFill>
              </a:rPr>
              <a:t>/103</a:t>
            </a:r>
            <a:endParaRPr lang="tr-TR" dirty="0">
              <a:solidFill>
                <a:schemeClr val="bg1"/>
              </a:solidFill>
            </a:endParaRPr>
          </a:p>
        </p:txBody>
      </p:sp>
    </p:spTree>
    <p:extLst>
      <p:ext uri="{BB962C8B-B14F-4D97-AF65-F5344CB8AC3E}">
        <p14:creationId xmlns:p14="http://schemas.microsoft.com/office/powerpoint/2010/main" val="397319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6" name="Resim 15">
            <a:extLst>
              <a:ext uri="{FF2B5EF4-FFF2-40B4-BE49-F238E27FC236}">
                <a16:creationId xmlns:a16="http://schemas.microsoft.com/office/drawing/2014/main" id="{A3DEA382-139D-4800-BE78-D744CF572D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7" name="Resim 16">
            <a:extLst>
              <a:ext uri="{FF2B5EF4-FFF2-40B4-BE49-F238E27FC236}">
                <a16:creationId xmlns:a16="http://schemas.microsoft.com/office/drawing/2014/main" id="{51291518-2636-4388-85B6-C67041AFD9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8" name="Metin Yer Tutucusu 28">
            <a:extLst>
              <a:ext uri="{FF2B5EF4-FFF2-40B4-BE49-F238E27FC236}">
                <a16:creationId xmlns:a16="http://schemas.microsoft.com/office/drawing/2014/main" id="{B74FD156-E2E6-4AA2-950D-750050FE9627}"/>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b="1" dirty="0">
                <a:solidFill>
                  <a:schemeClr val="bg2">
                    <a:lumMod val="10000"/>
                  </a:schemeClr>
                </a:solidFill>
                <a:latin typeface="Times New Roman" panose="02020603050405020304" pitchFamily="18" charset="0"/>
                <a:cs typeface="Times New Roman" panose="02020603050405020304" pitchFamily="18" charset="0"/>
              </a:rPr>
              <a:t>İL İZLEME VE DEĞERLENDİRME KURULLARI</a:t>
            </a:r>
          </a:p>
        </p:txBody>
      </p:sp>
      <p:pic>
        <p:nvPicPr>
          <p:cNvPr id="19" name="Resim Yer Tutucusu 13">
            <a:extLst>
              <a:ext uri="{FF2B5EF4-FFF2-40B4-BE49-F238E27FC236}">
                <a16:creationId xmlns:a16="http://schemas.microsoft.com/office/drawing/2014/main" id="{8C956BD2-1272-4824-B23A-34FFB5270C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1" name="Metin kutusu 10">
            <a:extLst>
              <a:ext uri="{FF2B5EF4-FFF2-40B4-BE49-F238E27FC236}">
                <a16:creationId xmlns:a16="http://schemas.microsoft.com/office/drawing/2014/main" id="{577CB4C2-90B1-4CE3-9206-62D872EFC104}"/>
              </a:ext>
            </a:extLst>
          </p:cNvPr>
          <p:cNvSpPr txBox="1"/>
          <p:nvPr/>
        </p:nvSpPr>
        <p:spPr>
          <a:xfrm>
            <a:off x="1957668" y="1321992"/>
            <a:ext cx="8276664" cy="707886"/>
          </a:xfrm>
          <a:prstGeom prst="rect">
            <a:avLst/>
          </a:prstGeom>
          <a:noFill/>
        </p:spPr>
        <p:txBody>
          <a:bodyPr wrap="square">
            <a:spAutoFit/>
          </a:bodyPr>
          <a:lstStyle/>
          <a:p>
            <a:pPr algn="ctr"/>
            <a:r>
              <a:rPr lang="tr-TR" sz="2000" b="1" i="1" dirty="0">
                <a:ln>
                  <a:noFill/>
                </a:ln>
                <a:solidFill>
                  <a:srgbClr val="C00000"/>
                </a:solidFill>
                <a:latin typeface="Times New Roman" panose="02020603050405020304" pitchFamily="18" charset="0"/>
                <a:cs typeface="Times New Roman" panose="02020603050405020304" pitchFamily="18" charset="0"/>
              </a:rPr>
              <a:t>Yenilikçi Eğitim Öğretim</a:t>
            </a:r>
            <a:r>
              <a:rPr lang="tr-TR" sz="2000" b="1" i="1" baseline="0" dirty="0">
                <a:ln>
                  <a:noFill/>
                </a:ln>
                <a:solidFill>
                  <a:srgbClr val="C00000"/>
                </a:solidFill>
                <a:latin typeface="Times New Roman" panose="02020603050405020304" pitchFamily="18" charset="0"/>
                <a:cs typeface="Times New Roman" panose="02020603050405020304" pitchFamily="18" charset="0"/>
              </a:rPr>
              <a:t> Ortamları ve Tasarım Beceri Atölyeleri Alanındaki Çalışmaları İzleme ve Değerlendirme Kurulu</a:t>
            </a:r>
            <a:endParaRPr lang="tr-TR" sz="2000" b="1" i="1" dirty="0">
              <a:ln>
                <a:noFill/>
              </a:ln>
              <a:solidFill>
                <a:srgbClr val="C00000"/>
              </a:solidFill>
              <a:latin typeface="Times New Roman" panose="02020603050405020304" pitchFamily="18" charset="0"/>
              <a:cs typeface="Times New Roman" panose="02020603050405020304" pitchFamily="18" charset="0"/>
            </a:endParaRPr>
          </a:p>
        </p:txBody>
      </p:sp>
      <p:sp>
        <p:nvSpPr>
          <p:cNvPr id="13" name="Metin kutusu 12">
            <a:extLst>
              <a:ext uri="{FF2B5EF4-FFF2-40B4-BE49-F238E27FC236}">
                <a16:creationId xmlns:a16="http://schemas.microsoft.com/office/drawing/2014/main" id="{32357DA1-4C30-44D6-A74D-104506EB042B}"/>
              </a:ext>
            </a:extLst>
          </p:cNvPr>
          <p:cNvSpPr txBox="1"/>
          <p:nvPr/>
        </p:nvSpPr>
        <p:spPr>
          <a:xfrm>
            <a:off x="759759" y="2365909"/>
            <a:ext cx="10555941" cy="3170099"/>
          </a:xfrm>
          <a:prstGeom prst="rect">
            <a:avLst/>
          </a:prstGeom>
          <a:noFill/>
        </p:spPr>
        <p:txBody>
          <a:bodyPr wrap="square">
            <a:spAutoFit/>
          </a:bodyPr>
          <a:lstStyle/>
          <a:p>
            <a:pPr marL="457200" indent="-457200">
              <a:buClr>
                <a:srgbClr val="C00000"/>
              </a:buClr>
              <a:buFont typeface="+mj-lt"/>
              <a:buAutoNum type="arabicParenR"/>
            </a:pPr>
            <a:r>
              <a:rPr lang="tr-TR" sz="2000" dirty="0">
                <a:solidFill>
                  <a:schemeClr val="bg2">
                    <a:lumMod val="10000"/>
                  </a:schemeClr>
                </a:solidFill>
                <a:latin typeface="Times New Roman" panose="02020603050405020304" pitchFamily="18" charset="0"/>
                <a:cs typeface="Times New Roman" panose="02020603050405020304" pitchFamily="18" charset="0"/>
              </a:rPr>
              <a:t>Başarıyı İzleme ve Geliştirme Projesinin yürütülmesini sağlar ve değerlendirmesini yapar. </a:t>
            </a:r>
          </a:p>
          <a:p>
            <a:pPr marL="457200" indent="-457200">
              <a:buClr>
                <a:srgbClr val="C00000"/>
              </a:buClr>
              <a:buFont typeface="+mj-lt"/>
              <a:buAutoNum type="arabicParenR"/>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a:pPr>
            <a:r>
              <a:rPr lang="tr-TR" sz="2000" dirty="0">
                <a:solidFill>
                  <a:schemeClr val="bg2">
                    <a:lumMod val="10000"/>
                  </a:schemeClr>
                </a:solidFill>
                <a:latin typeface="Times New Roman" panose="02020603050405020304" pitchFamily="18" charset="0"/>
                <a:cs typeface="Times New Roman" panose="02020603050405020304" pitchFamily="18" charset="0"/>
              </a:rPr>
              <a:t>Kurul, İl Proje Yürütme Kurulu adına yenilikçi eğitim – öğretim ortamları ve tasarım beceri atölyeleri alanındaki çalışmaların izlemesini ve takibini yapar. Gerekli görüldüğünde projenin yürütülmekte olduğu okul ya da kurumdan rapor ister.</a:t>
            </a:r>
          </a:p>
          <a:p>
            <a:pPr marL="457200" indent="-457200">
              <a:buClr>
                <a:srgbClr val="C00000"/>
              </a:buClr>
              <a:buFont typeface="+mj-lt"/>
              <a:buAutoNum type="arabicParenR"/>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a:pPr>
            <a:r>
              <a:rPr lang="tr-TR" sz="2000" dirty="0">
                <a:solidFill>
                  <a:schemeClr val="bg2">
                    <a:lumMod val="10000"/>
                  </a:schemeClr>
                </a:solidFill>
                <a:latin typeface="Times New Roman" panose="02020603050405020304" pitchFamily="18" charset="0"/>
                <a:cs typeface="Times New Roman" panose="02020603050405020304" pitchFamily="18" charset="0"/>
              </a:rPr>
              <a:t>İl Proje Yürütme Kurulunun, Başarıyı İzleme ve Geliştirme Projesi (BİGEP) kapsamında vereceği görevleri yürütür.</a:t>
            </a:r>
          </a:p>
        </p:txBody>
      </p:sp>
      <p:sp>
        <p:nvSpPr>
          <p:cNvPr id="10" name="Metin kutusu 9">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8</a:t>
            </a:r>
            <a:r>
              <a:rPr lang="tr-TR" dirty="0">
                <a:solidFill>
                  <a:schemeClr val="bg1"/>
                </a:solidFill>
              </a:rPr>
              <a:t>8</a:t>
            </a:r>
            <a:r>
              <a:rPr lang="tr-TR" dirty="0" smtClean="0">
                <a:solidFill>
                  <a:schemeClr val="bg1"/>
                </a:solidFill>
              </a:rPr>
              <a:t>/103</a:t>
            </a:r>
            <a:endParaRPr lang="tr-TR" dirty="0">
              <a:solidFill>
                <a:schemeClr val="bg1"/>
              </a:solidFill>
            </a:endParaRPr>
          </a:p>
        </p:txBody>
      </p:sp>
    </p:spTree>
    <p:extLst>
      <p:ext uri="{BB962C8B-B14F-4D97-AF65-F5344CB8AC3E}">
        <p14:creationId xmlns:p14="http://schemas.microsoft.com/office/powerpoint/2010/main" val="387261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6" name="Resim 15">
            <a:extLst>
              <a:ext uri="{FF2B5EF4-FFF2-40B4-BE49-F238E27FC236}">
                <a16:creationId xmlns:a16="http://schemas.microsoft.com/office/drawing/2014/main" id="{A3DEA382-139D-4800-BE78-D744CF572D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7" name="Resim 16">
            <a:extLst>
              <a:ext uri="{FF2B5EF4-FFF2-40B4-BE49-F238E27FC236}">
                <a16:creationId xmlns:a16="http://schemas.microsoft.com/office/drawing/2014/main" id="{51291518-2636-4388-85B6-C67041AFD9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8" name="Metin Yer Tutucusu 28">
            <a:extLst>
              <a:ext uri="{FF2B5EF4-FFF2-40B4-BE49-F238E27FC236}">
                <a16:creationId xmlns:a16="http://schemas.microsoft.com/office/drawing/2014/main" id="{B74FD156-E2E6-4AA2-950D-750050FE9627}"/>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b="1" dirty="0">
                <a:solidFill>
                  <a:schemeClr val="bg2">
                    <a:lumMod val="10000"/>
                  </a:schemeClr>
                </a:solidFill>
                <a:latin typeface="Times New Roman" panose="02020603050405020304" pitchFamily="18" charset="0"/>
                <a:cs typeface="Times New Roman" panose="02020603050405020304" pitchFamily="18" charset="0"/>
              </a:rPr>
              <a:t>İL İZLEME VE DEĞERLENDİRME KURULLARI</a:t>
            </a:r>
          </a:p>
        </p:txBody>
      </p:sp>
      <p:pic>
        <p:nvPicPr>
          <p:cNvPr id="19" name="Resim Yer Tutucusu 13">
            <a:extLst>
              <a:ext uri="{FF2B5EF4-FFF2-40B4-BE49-F238E27FC236}">
                <a16:creationId xmlns:a16="http://schemas.microsoft.com/office/drawing/2014/main" id="{8C956BD2-1272-4824-B23A-34FFB5270C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1" name="Metin kutusu 10">
            <a:extLst>
              <a:ext uri="{FF2B5EF4-FFF2-40B4-BE49-F238E27FC236}">
                <a16:creationId xmlns:a16="http://schemas.microsoft.com/office/drawing/2014/main" id="{577CB4C2-90B1-4CE3-9206-62D872EFC104}"/>
              </a:ext>
            </a:extLst>
          </p:cNvPr>
          <p:cNvSpPr txBox="1"/>
          <p:nvPr/>
        </p:nvSpPr>
        <p:spPr>
          <a:xfrm>
            <a:off x="1957668" y="1321992"/>
            <a:ext cx="8276664" cy="707886"/>
          </a:xfrm>
          <a:prstGeom prst="rect">
            <a:avLst/>
          </a:prstGeom>
          <a:noFill/>
        </p:spPr>
        <p:txBody>
          <a:bodyPr wrap="square">
            <a:spAutoFit/>
          </a:bodyPr>
          <a:lstStyle/>
          <a:p>
            <a:pPr algn="ctr"/>
            <a:r>
              <a:rPr lang="tr-TR" sz="2000" b="1" i="1" dirty="0">
                <a:ln>
                  <a:noFill/>
                </a:ln>
                <a:solidFill>
                  <a:srgbClr val="C00000"/>
                </a:solidFill>
                <a:latin typeface="Times New Roman" panose="02020603050405020304" pitchFamily="18" charset="0"/>
                <a:cs typeface="Times New Roman" panose="02020603050405020304" pitchFamily="18" charset="0"/>
              </a:rPr>
              <a:t>Yenilikçi Eğitim Öğretim</a:t>
            </a:r>
            <a:r>
              <a:rPr lang="tr-TR" sz="2000" b="1" i="1" baseline="0" dirty="0">
                <a:ln>
                  <a:noFill/>
                </a:ln>
                <a:solidFill>
                  <a:srgbClr val="C00000"/>
                </a:solidFill>
                <a:latin typeface="Times New Roman" panose="02020603050405020304" pitchFamily="18" charset="0"/>
                <a:cs typeface="Times New Roman" panose="02020603050405020304" pitchFamily="18" charset="0"/>
              </a:rPr>
              <a:t> Ortamları ve Tasarım Beceri Atölyeleri Alanındaki Çalışmaları İzleme ve Değerlendirme Kurulu</a:t>
            </a:r>
            <a:endParaRPr lang="tr-TR" sz="2000" b="1" i="1" dirty="0">
              <a:ln>
                <a:noFill/>
              </a:ln>
              <a:solidFill>
                <a:srgbClr val="C00000"/>
              </a:solidFill>
              <a:latin typeface="Times New Roman" panose="02020603050405020304" pitchFamily="18" charset="0"/>
              <a:cs typeface="Times New Roman" panose="02020603050405020304" pitchFamily="18" charset="0"/>
            </a:endParaRPr>
          </a:p>
        </p:txBody>
      </p:sp>
      <p:sp>
        <p:nvSpPr>
          <p:cNvPr id="13" name="Metin kutusu 12">
            <a:extLst>
              <a:ext uri="{FF2B5EF4-FFF2-40B4-BE49-F238E27FC236}">
                <a16:creationId xmlns:a16="http://schemas.microsoft.com/office/drawing/2014/main" id="{32357DA1-4C30-44D6-A74D-104506EB042B}"/>
              </a:ext>
            </a:extLst>
          </p:cNvPr>
          <p:cNvSpPr txBox="1"/>
          <p:nvPr/>
        </p:nvSpPr>
        <p:spPr>
          <a:xfrm>
            <a:off x="766483" y="2365909"/>
            <a:ext cx="10535770" cy="3477875"/>
          </a:xfrm>
          <a:prstGeom prst="rect">
            <a:avLst/>
          </a:prstGeom>
          <a:noFill/>
        </p:spPr>
        <p:txBody>
          <a:bodyPr wrap="square">
            <a:spAutoFit/>
          </a:bodyPr>
          <a:lstStyle/>
          <a:p>
            <a:pPr marL="457200" indent="-457200">
              <a:buClr>
                <a:srgbClr val="C00000"/>
              </a:buClr>
              <a:buFont typeface="+mj-lt"/>
              <a:buAutoNum type="arabicParenR" startAt="4"/>
            </a:pPr>
            <a:r>
              <a:rPr lang="tr-TR" sz="2000" dirty="0">
                <a:solidFill>
                  <a:schemeClr val="bg2">
                    <a:lumMod val="10000"/>
                  </a:schemeClr>
                </a:solidFill>
                <a:latin typeface="Times New Roman" panose="02020603050405020304" pitchFamily="18" charset="0"/>
                <a:cs typeface="Times New Roman" panose="02020603050405020304" pitchFamily="18" charset="0"/>
              </a:rPr>
              <a:t>Başarıyı İzleme ve Geliştirme Projesi (BİGEP) kapsamındaki yenilikçi eğitim – öğretim ortamları ve tasarım beceri atölyeleri alanındaki çalışmaların yürütülmesinde protokol ve sözleşmeler çerçevesinde kurum ve kuruluşlar ile iş birliği yapar. </a:t>
            </a:r>
          </a:p>
          <a:p>
            <a:pPr marL="457200" indent="-457200">
              <a:buClr>
                <a:srgbClr val="C00000"/>
              </a:buClr>
              <a:buFont typeface="+mj-lt"/>
              <a:buAutoNum type="arabicParenR" startAt="4"/>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4"/>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4"/>
            </a:pPr>
            <a:r>
              <a:rPr lang="tr-TR" sz="2000" dirty="0">
                <a:solidFill>
                  <a:schemeClr val="bg2">
                    <a:lumMod val="10000"/>
                  </a:schemeClr>
                </a:solidFill>
                <a:latin typeface="Times New Roman" panose="02020603050405020304" pitchFamily="18" charset="0"/>
                <a:cs typeface="Times New Roman" panose="02020603050405020304" pitchFamily="18" charset="0"/>
              </a:rPr>
              <a:t>Öğretmen ve öğrencilere yönelik ihtiyaç duyulan konularla ilgili yüz yüze/çevrimiçi eğitimlerin düzenlenmesini sağlar. </a:t>
            </a:r>
          </a:p>
          <a:p>
            <a:pPr marL="457200" indent="-457200">
              <a:buClr>
                <a:srgbClr val="C00000"/>
              </a:buClr>
              <a:buFont typeface="+mj-lt"/>
              <a:buAutoNum type="arabicParenR" startAt="4"/>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4"/>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457200" indent="-457200">
              <a:buClr>
                <a:srgbClr val="C00000"/>
              </a:buClr>
              <a:buFont typeface="+mj-lt"/>
              <a:buAutoNum type="arabicParenR" startAt="4"/>
            </a:pPr>
            <a:r>
              <a:rPr lang="tr-TR" sz="2000" dirty="0">
                <a:solidFill>
                  <a:schemeClr val="bg2">
                    <a:lumMod val="10000"/>
                  </a:schemeClr>
                </a:solidFill>
                <a:latin typeface="Times New Roman" panose="02020603050405020304" pitchFamily="18" charset="0"/>
                <a:cs typeface="Times New Roman" panose="02020603050405020304" pitchFamily="18" charset="0"/>
              </a:rPr>
              <a:t>Yenilikçi eğitim – öğretim ortamları ve tasarım beceri atölyeleri alanındaki çalışmalara yönelik ödüllendirilecek kurum ve kişileri teklif eder.</a:t>
            </a:r>
          </a:p>
        </p:txBody>
      </p:sp>
      <p:sp>
        <p:nvSpPr>
          <p:cNvPr id="10" name="Metin kutusu 9">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8</a:t>
            </a:r>
            <a:r>
              <a:rPr lang="tr-TR" dirty="0">
                <a:solidFill>
                  <a:schemeClr val="bg1"/>
                </a:solidFill>
              </a:rPr>
              <a:t>9</a:t>
            </a:r>
            <a:r>
              <a:rPr lang="tr-TR" dirty="0" smtClean="0">
                <a:solidFill>
                  <a:schemeClr val="bg1"/>
                </a:solidFill>
              </a:rPr>
              <a:t>/103</a:t>
            </a:r>
            <a:endParaRPr lang="tr-TR" dirty="0">
              <a:solidFill>
                <a:schemeClr val="bg1"/>
              </a:solidFill>
            </a:endParaRPr>
          </a:p>
        </p:txBody>
      </p:sp>
    </p:spTree>
    <p:extLst>
      <p:ext uri="{BB962C8B-B14F-4D97-AF65-F5344CB8AC3E}">
        <p14:creationId xmlns:p14="http://schemas.microsoft.com/office/powerpoint/2010/main" val="420547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20" name="Metin kutusu 19"/>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sp>
        <p:nvSpPr>
          <p:cNvPr id="24" name="Metin Yer Tutucusu 28">
            <a:extLst>
              <a:ext uri="{FF2B5EF4-FFF2-40B4-BE49-F238E27FC236}">
                <a16:creationId xmlns:a16="http://schemas.microsoft.com/office/drawing/2014/main" id="{EAA73933-E550-4CEB-80E3-200D9612497E}"/>
              </a:ext>
            </a:extLst>
          </p:cNvPr>
          <p:cNvSpPr txBox="1">
            <a:spLocks/>
          </p:cNvSpPr>
          <p:nvPr/>
        </p:nvSpPr>
        <p:spPr>
          <a:xfrm>
            <a:off x="1472852" y="562802"/>
            <a:ext cx="9143998" cy="74234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800" b="1" dirty="0">
                <a:latin typeface="Times New Roman" panose="02020603050405020304" pitchFamily="18" charset="0"/>
                <a:cs typeface="Times New Roman" panose="02020603050405020304" pitchFamily="18" charset="0"/>
              </a:rPr>
              <a:t>PROJENİN ÖZEL AMAÇLARI</a:t>
            </a:r>
          </a:p>
        </p:txBody>
      </p:sp>
      <p:pic>
        <p:nvPicPr>
          <p:cNvPr id="25" name="Resim 24">
            <a:extLst>
              <a:ext uri="{FF2B5EF4-FFF2-40B4-BE49-F238E27FC236}">
                <a16:creationId xmlns:a16="http://schemas.microsoft.com/office/drawing/2014/main" id="{4520ED0D-EE62-448D-97E7-BD605CA31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26" name="Resim 25">
            <a:extLst>
              <a:ext uri="{FF2B5EF4-FFF2-40B4-BE49-F238E27FC236}">
                <a16:creationId xmlns:a16="http://schemas.microsoft.com/office/drawing/2014/main" id="{CB67F56E-AA8B-40D5-B783-A7C88732EB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27" name="Resim Yer Tutucusu 13">
            <a:extLst>
              <a:ext uri="{FF2B5EF4-FFF2-40B4-BE49-F238E27FC236}">
                <a16:creationId xmlns:a16="http://schemas.microsoft.com/office/drawing/2014/main" id="{E863F4EA-89F0-4CEB-963A-6CB3D8B2B9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grpSp>
        <p:nvGrpSpPr>
          <p:cNvPr id="14" name="Hizmet Grup 1">
            <a:extLst>
              <a:ext uri="{FF2B5EF4-FFF2-40B4-BE49-F238E27FC236}">
                <a16:creationId xmlns:a16="http://schemas.microsoft.com/office/drawing/2014/main" id="{25FCF6A0-775D-4952-B7A5-02357D3D834E}"/>
              </a:ext>
            </a:extLst>
          </p:cNvPr>
          <p:cNvGrpSpPr/>
          <p:nvPr/>
        </p:nvGrpSpPr>
        <p:grpSpPr>
          <a:xfrm>
            <a:off x="800384" y="3030583"/>
            <a:ext cx="10515316" cy="1610733"/>
            <a:chOff x="665492" y="1521332"/>
            <a:chExt cx="10525325" cy="1610733"/>
          </a:xfrm>
        </p:grpSpPr>
        <p:sp>
          <p:nvSpPr>
            <p:cNvPr id="15" name="Liste No">
              <a:extLst>
                <a:ext uri="{FF2B5EF4-FFF2-40B4-BE49-F238E27FC236}">
                  <a16:creationId xmlns:a16="http://schemas.microsoft.com/office/drawing/2014/main" id="{6958C3EF-722F-4CDC-B1C4-F6BED0A8AE40}"/>
                </a:ext>
              </a:extLst>
            </p:cNvPr>
            <p:cNvSpPr txBox="1"/>
            <p:nvPr/>
          </p:nvSpPr>
          <p:spPr>
            <a:xfrm>
              <a:off x="665492" y="1521332"/>
              <a:ext cx="701975" cy="707886"/>
            </a:xfrm>
            <a:prstGeom prst="rect">
              <a:avLst/>
            </a:prstGeom>
            <a:noFill/>
          </p:spPr>
          <p:txBody>
            <a:bodyPr wrap="square" rtlCol="0">
              <a:spAutoFit/>
            </a:bodyPr>
            <a:lstStyle/>
            <a:p>
              <a:r>
                <a:rPr lang="tr-TR" sz="4000" dirty="0">
                  <a:solidFill>
                    <a:srgbClr val="C00000"/>
                  </a:solidFill>
                  <a:latin typeface="Times New Roman" panose="02020603050405020304" pitchFamily="18" charset="0"/>
                  <a:cs typeface="Times New Roman" panose="02020603050405020304" pitchFamily="18" charset="0"/>
                </a:rPr>
                <a:t>04</a:t>
              </a:r>
            </a:p>
          </p:txBody>
        </p:sp>
        <p:sp>
          <p:nvSpPr>
            <p:cNvPr id="16" name="Metin">
              <a:extLst>
                <a:ext uri="{FF2B5EF4-FFF2-40B4-BE49-F238E27FC236}">
                  <a16:creationId xmlns:a16="http://schemas.microsoft.com/office/drawing/2014/main" id="{67B9F7CD-7A2F-4441-8C24-98E9371A82A0}"/>
                </a:ext>
              </a:extLst>
            </p:cNvPr>
            <p:cNvSpPr txBox="1"/>
            <p:nvPr/>
          </p:nvSpPr>
          <p:spPr>
            <a:xfrm>
              <a:off x="1437476" y="1562405"/>
              <a:ext cx="9753341" cy="1569660"/>
            </a:xfrm>
            <a:prstGeom prst="rect">
              <a:avLst/>
            </a:prstGeom>
            <a:noFill/>
          </p:spPr>
          <p:txBody>
            <a:bodyPr wrap="square" rtlCol="0">
              <a:spAutoFit/>
            </a:bodyPr>
            <a:lstStyle/>
            <a:p>
              <a:pPr lvl="0" algn="just"/>
              <a:r>
                <a:rPr lang="tr-TR" sz="2400" dirty="0">
                  <a:solidFill>
                    <a:schemeClr val="bg2">
                      <a:lumMod val="10000"/>
                    </a:schemeClr>
                  </a:solidFill>
                  <a:effectLst/>
                  <a:latin typeface="Times New Roman" panose="02020603050405020304" pitchFamily="18" charset="0"/>
                  <a:ea typeface="Times New Roman" panose="02020603050405020304" pitchFamily="18" charset="0"/>
                </a:rPr>
                <a:t>Yöneticiler, öğretmenler ve öğrencilerin </a:t>
              </a:r>
              <a:r>
                <a:rPr lang="tr-TR" sz="2400" i="1" dirty="0">
                  <a:solidFill>
                    <a:srgbClr val="FF0000"/>
                  </a:solidFill>
                  <a:effectLst/>
                  <a:latin typeface="Times New Roman" panose="02020603050405020304" pitchFamily="18" charset="0"/>
                  <a:ea typeface="Times New Roman" panose="02020603050405020304" pitchFamily="18" charset="0"/>
                </a:rPr>
                <a:t>akademik başarılarını artırmaya yönelik çalışmalarını, proje çalışmalarını, sanatsal, sportif, kültürel ve sosyal alanlardaki faaliyetlerini, yenilikçi eğitim – öğretim ortamları ve tasarım beceri atölyeleri</a:t>
              </a:r>
              <a:r>
                <a:rPr lang="tr-TR" sz="2400" spc="-8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alanındaki</a:t>
              </a:r>
              <a:r>
                <a:rPr lang="tr-TR" sz="2400" spc="-8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çalışmalarını</a:t>
              </a:r>
              <a:r>
                <a:rPr lang="tr-TR" sz="2400" spc="-7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destekleyip ödüllendirmek.</a:t>
              </a:r>
              <a:endParaRPr lang="tr-TR" sz="2400" dirty="0">
                <a:solidFill>
                  <a:schemeClr val="bg2">
                    <a:lumMod val="10000"/>
                  </a:schemeClr>
                </a:solidFill>
                <a:latin typeface="Times New Roman" panose="02020603050405020304" pitchFamily="18" charset="0"/>
                <a:cs typeface="Times New Roman" panose="02020603050405020304" pitchFamily="18" charset="0"/>
              </a:endParaRPr>
            </a:p>
          </p:txBody>
        </p:sp>
      </p:grpSp>
      <p:grpSp>
        <p:nvGrpSpPr>
          <p:cNvPr id="17" name="Hizmet Grup 1">
            <a:extLst>
              <a:ext uri="{FF2B5EF4-FFF2-40B4-BE49-F238E27FC236}">
                <a16:creationId xmlns:a16="http://schemas.microsoft.com/office/drawing/2014/main" id="{3DF1400F-4CCF-4C36-B9AD-1D0E5F84A805}"/>
              </a:ext>
            </a:extLst>
          </p:cNvPr>
          <p:cNvGrpSpPr/>
          <p:nvPr/>
        </p:nvGrpSpPr>
        <p:grpSpPr>
          <a:xfrm>
            <a:off x="800385" y="1607228"/>
            <a:ext cx="10515315" cy="1237813"/>
            <a:chOff x="544502" y="1471312"/>
            <a:chExt cx="10646316" cy="1237813"/>
          </a:xfrm>
        </p:grpSpPr>
        <p:sp>
          <p:nvSpPr>
            <p:cNvPr id="18" name="Liste No">
              <a:extLst>
                <a:ext uri="{FF2B5EF4-FFF2-40B4-BE49-F238E27FC236}">
                  <a16:creationId xmlns:a16="http://schemas.microsoft.com/office/drawing/2014/main" id="{C7C6347D-F2F6-421A-860F-138DDACF4F42}"/>
                </a:ext>
              </a:extLst>
            </p:cNvPr>
            <p:cNvSpPr txBox="1"/>
            <p:nvPr/>
          </p:nvSpPr>
          <p:spPr>
            <a:xfrm>
              <a:off x="544502" y="1471312"/>
              <a:ext cx="805676" cy="707886"/>
            </a:xfrm>
            <a:prstGeom prst="rect">
              <a:avLst/>
            </a:prstGeom>
            <a:noFill/>
          </p:spPr>
          <p:txBody>
            <a:bodyPr wrap="square" rtlCol="0">
              <a:spAutoFit/>
            </a:bodyPr>
            <a:lstStyle/>
            <a:p>
              <a:r>
                <a:rPr lang="tr-TR" sz="4000" dirty="0">
                  <a:solidFill>
                    <a:srgbClr val="C00000"/>
                  </a:solidFill>
                  <a:latin typeface="Times New Roman" panose="02020603050405020304" pitchFamily="18" charset="0"/>
                  <a:cs typeface="Times New Roman" panose="02020603050405020304" pitchFamily="18" charset="0"/>
                </a:rPr>
                <a:t>03</a:t>
              </a:r>
            </a:p>
          </p:txBody>
        </p:sp>
        <p:sp>
          <p:nvSpPr>
            <p:cNvPr id="19" name="Metin">
              <a:extLst>
                <a:ext uri="{FF2B5EF4-FFF2-40B4-BE49-F238E27FC236}">
                  <a16:creationId xmlns:a16="http://schemas.microsoft.com/office/drawing/2014/main" id="{65D678D6-BB27-445D-8287-8B033CA6F234}"/>
                </a:ext>
              </a:extLst>
            </p:cNvPr>
            <p:cNvSpPr txBox="1"/>
            <p:nvPr/>
          </p:nvSpPr>
          <p:spPr>
            <a:xfrm>
              <a:off x="1437477" y="1508796"/>
              <a:ext cx="9753341" cy="1200329"/>
            </a:xfrm>
            <a:prstGeom prst="rect">
              <a:avLst/>
            </a:prstGeom>
            <a:noFill/>
          </p:spPr>
          <p:txBody>
            <a:bodyPr wrap="square" rtlCol="0">
              <a:spAutoFit/>
            </a:bodyPr>
            <a:lstStyle/>
            <a:p>
              <a:pPr algn="just"/>
              <a:r>
                <a:rPr lang="tr-TR" sz="2400" dirty="0">
                  <a:solidFill>
                    <a:schemeClr val="bg2">
                      <a:lumMod val="10000"/>
                    </a:schemeClr>
                  </a:solidFill>
                  <a:latin typeface="Times New Roman" panose="02020603050405020304" pitchFamily="18" charset="0"/>
                  <a:cs typeface="Times New Roman" panose="02020603050405020304" pitchFamily="18" charset="0"/>
                </a:rPr>
                <a:t>Yönetici ve öğretmenlerin mesleki gelişimlerini artırmak, yönetici ve öğretmenlere </a:t>
              </a:r>
              <a:r>
                <a:rPr lang="tr-TR" sz="2400" i="1" dirty="0">
                  <a:solidFill>
                    <a:srgbClr val="FF0000"/>
                  </a:solidFill>
                  <a:latin typeface="Times New Roman" panose="02020603050405020304" pitchFamily="18" charset="0"/>
                  <a:cs typeface="Times New Roman" panose="02020603050405020304" pitchFamily="18" charset="0"/>
                </a:rPr>
                <a:t>mesleki gelişimlerini destekleyici ve motivasyonlarını artırıcı </a:t>
              </a:r>
              <a:r>
                <a:rPr lang="tr-TR" sz="2400" dirty="0">
                  <a:solidFill>
                    <a:schemeClr val="bg2">
                      <a:lumMod val="10000"/>
                    </a:schemeClr>
                  </a:solidFill>
                  <a:latin typeface="Times New Roman" panose="02020603050405020304" pitchFamily="18" charset="0"/>
                  <a:cs typeface="Times New Roman" panose="02020603050405020304" pitchFamily="18" charset="0"/>
                </a:rPr>
                <a:t>eğitimleri yüz yüze / çevrimiçi yolla vermek.</a:t>
              </a:r>
            </a:p>
          </p:txBody>
        </p:sp>
      </p:grpSp>
      <p:grpSp>
        <p:nvGrpSpPr>
          <p:cNvPr id="21" name="Hizmet Grup 1">
            <a:extLst>
              <a:ext uri="{FF2B5EF4-FFF2-40B4-BE49-F238E27FC236}">
                <a16:creationId xmlns:a16="http://schemas.microsoft.com/office/drawing/2014/main" id="{574ED708-8ED4-41A0-A67D-595F4D56BC0B}"/>
              </a:ext>
            </a:extLst>
          </p:cNvPr>
          <p:cNvGrpSpPr/>
          <p:nvPr/>
        </p:nvGrpSpPr>
        <p:grpSpPr>
          <a:xfrm>
            <a:off x="793659" y="5010717"/>
            <a:ext cx="10555661" cy="913268"/>
            <a:chOff x="631800" y="1545522"/>
            <a:chExt cx="10481190" cy="913268"/>
          </a:xfrm>
        </p:grpSpPr>
        <p:sp>
          <p:nvSpPr>
            <p:cNvPr id="22" name="Liste No">
              <a:extLst>
                <a:ext uri="{FF2B5EF4-FFF2-40B4-BE49-F238E27FC236}">
                  <a16:creationId xmlns:a16="http://schemas.microsoft.com/office/drawing/2014/main" id="{9B925D96-FF6C-4C0D-A9B8-88621A35F1B7}"/>
                </a:ext>
              </a:extLst>
            </p:cNvPr>
            <p:cNvSpPr txBox="1"/>
            <p:nvPr/>
          </p:nvSpPr>
          <p:spPr>
            <a:xfrm>
              <a:off x="631800" y="1545522"/>
              <a:ext cx="744926" cy="707886"/>
            </a:xfrm>
            <a:prstGeom prst="rect">
              <a:avLst/>
            </a:prstGeom>
            <a:noFill/>
          </p:spPr>
          <p:txBody>
            <a:bodyPr wrap="square" rtlCol="0">
              <a:spAutoFit/>
            </a:bodyPr>
            <a:lstStyle/>
            <a:p>
              <a:pPr algn="just"/>
              <a:r>
                <a:rPr lang="tr-TR" sz="4000" dirty="0">
                  <a:solidFill>
                    <a:srgbClr val="C00000"/>
                  </a:solidFill>
                  <a:latin typeface="Times New Roman" panose="02020603050405020304" pitchFamily="18" charset="0"/>
                  <a:cs typeface="Times New Roman" panose="02020603050405020304" pitchFamily="18" charset="0"/>
                </a:rPr>
                <a:t>05</a:t>
              </a:r>
            </a:p>
          </p:txBody>
        </p:sp>
        <p:sp>
          <p:nvSpPr>
            <p:cNvPr id="23" name="Metin">
              <a:extLst>
                <a:ext uri="{FF2B5EF4-FFF2-40B4-BE49-F238E27FC236}">
                  <a16:creationId xmlns:a16="http://schemas.microsoft.com/office/drawing/2014/main" id="{56BBB55E-03EF-4404-A3B8-2C318AA1FDC6}"/>
                </a:ext>
              </a:extLst>
            </p:cNvPr>
            <p:cNvSpPr txBox="1"/>
            <p:nvPr/>
          </p:nvSpPr>
          <p:spPr>
            <a:xfrm>
              <a:off x="1332908" y="1627793"/>
              <a:ext cx="9780082" cy="830997"/>
            </a:xfrm>
            <a:prstGeom prst="rect">
              <a:avLst/>
            </a:prstGeom>
            <a:noFill/>
          </p:spPr>
          <p:txBody>
            <a:bodyPr wrap="square" rtlCol="0">
              <a:spAutoFit/>
            </a:bodyPr>
            <a:lstStyle/>
            <a:p>
              <a:pPr lvl="0" algn="just">
                <a:buClr>
                  <a:srgbClr val="C00000"/>
                </a:buClr>
                <a:buSzPts val="1100"/>
                <a:tabLst>
                  <a:tab pos="270510" algn="l"/>
                </a:tabLst>
              </a:pPr>
              <a:r>
                <a:rPr lang="tr-TR" sz="2400" dirty="0">
                  <a:solidFill>
                    <a:schemeClr val="bg2">
                      <a:lumMod val="10000"/>
                    </a:schemeClr>
                  </a:solidFill>
                  <a:effectLst/>
                  <a:latin typeface="Times New Roman" panose="02020603050405020304" pitchFamily="18" charset="0"/>
                  <a:ea typeface="Times New Roman" panose="02020603050405020304" pitchFamily="18" charset="0"/>
                </a:rPr>
                <a:t>Öğrencilerin</a:t>
              </a:r>
              <a:r>
                <a:rPr lang="tr-TR" sz="2400" spc="3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i="1" dirty="0">
                  <a:solidFill>
                    <a:srgbClr val="FF0000"/>
                  </a:solidFill>
                  <a:effectLst/>
                  <a:latin typeface="Times New Roman" panose="02020603050405020304" pitchFamily="18" charset="0"/>
                  <a:ea typeface="Times New Roman" panose="02020603050405020304" pitchFamily="18" charset="0"/>
                </a:rPr>
                <a:t>eğitsel,</a:t>
              </a:r>
              <a:r>
                <a:rPr lang="tr-TR" sz="2400" i="1" spc="55" dirty="0">
                  <a:solidFill>
                    <a:srgbClr val="FF0000"/>
                  </a:solidFill>
                  <a:effectLst/>
                  <a:latin typeface="Times New Roman" panose="02020603050405020304" pitchFamily="18" charset="0"/>
                  <a:ea typeface="Times New Roman" panose="02020603050405020304" pitchFamily="18" charset="0"/>
                </a:rPr>
                <a:t> </a:t>
              </a:r>
              <a:r>
                <a:rPr lang="tr-TR" sz="2400" i="1" dirty="0">
                  <a:solidFill>
                    <a:srgbClr val="FF0000"/>
                  </a:solidFill>
                  <a:effectLst/>
                  <a:latin typeface="Times New Roman" panose="02020603050405020304" pitchFamily="18" charset="0"/>
                  <a:ea typeface="Times New Roman" panose="02020603050405020304" pitchFamily="18" charset="0"/>
                </a:rPr>
                <a:t>mesleki</a:t>
              </a:r>
              <a:r>
                <a:rPr lang="tr-TR" sz="2400" i="1" spc="45" dirty="0">
                  <a:solidFill>
                    <a:srgbClr val="FF0000"/>
                  </a:solidFill>
                  <a:effectLst/>
                  <a:latin typeface="Times New Roman" panose="02020603050405020304" pitchFamily="18" charset="0"/>
                  <a:ea typeface="Times New Roman" panose="02020603050405020304" pitchFamily="18" charset="0"/>
                </a:rPr>
                <a:t> </a:t>
              </a:r>
              <a:r>
                <a:rPr lang="tr-TR" sz="2400" i="1" dirty="0">
                  <a:solidFill>
                    <a:srgbClr val="FF0000"/>
                  </a:solidFill>
                  <a:effectLst/>
                  <a:latin typeface="Times New Roman" panose="02020603050405020304" pitchFamily="18" charset="0"/>
                  <a:ea typeface="Times New Roman" panose="02020603050405020304" pitchFamily="18" charset="0"/>
                </a:rPr>
                <a:t>ve</a:t>
              </a:r>
              <a:r>
                <a:rPr lang="tr-TR" sz="2400" i="1" spc="40" dirty="0">
                  <a:solidFill>
                    <a:srgbClr val="FF0000"/>
                  </a:solidFill>
                  <a:effectLst/>
                  <a:latin typeface="Times New Roman" panose="02020603050405020304" pitchFamily="18" charset="0"/>
                  <a:ea typeface="Times New Roman" panose="02020603050405020304" pitchFamily="18" charset="0"/>
                </a:rPr>
                <a:t> </a:t>
              </a:r>
              <a:r>
                <a:rPr lang="tr-TR" sz="2400" i="1" dirty="0">
                  <a:solidFill>
                    <a:srgbClr val="FF0000"/>
                  </a:solidFill>
                  <a:effectLst/>
                  <a:latin typeface="Times New Roman" panose="02020603050405020304" pitchFamily="18" charset="0"/>
                  <a:ea typeface="Times New Roman" panose="02020603050405020304" pitchFamily="18" charset="0"/>
                </a:rPr>
                <a:t>kişisel</a:t>
              </a:r>
              <a:r>
                <a:rPr lang="tr-TR" sz="2400" i="1" spc="40" dirty="0">
                  <a:solidFill>
                    <a:srgbClr val="FF0000"/>
                  </a:solidFill>
                  <a:effectLst/>
                  <a:latin typeface="Times New Roman" panose="02020603050405020304" pitchFamily="18" charset="0"/>
                  <a:ea typeface="Times New Roman" panose="02020603050405020304" pitchFamily="18" charset="0"/>
                </a:rPr>
                <a:t> </a:t>
              </a:r>
              <a:r>
                <a:rPr lang="tr-TR" sz="2400" i="1" dirty="0">
                  <a:solidFill>
                    <a:srgbClr val="FF0000"/>
                  </a:solidFill>
                  <a:effectLst/>
                  <a:latin typeface="Times New Roman" panose="02020603050405020304" pitchFamily="18" charset="0"/>
                  <a:ea typeface="Times New Roman" panose="02020603050405020304" pitchFamily="18" charset="0"/>
                </a:rPr>
                <a:t>rehberlik</a:t>
              </a:r>
              <a:r>
                <a:rPr lang="tr-TR" sz="2400" i="1" spc="40" dirty="0">
                  <a:solidFill>
                    <a:srgbClr val="FF0000"/>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hizmetlerini</a:t>
              </a:r>
              <a:r>
                <a:rPr lang="tr-TR" sz="2400" spc="5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yüz</a:t>
              </a:r>
              <a:r>
                <a:rPr lang="tr-TR" sz="2400" spc="5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yüze/çevrimiçi</a:t>
              </a:r>
              <a:r>
                <a:rPr lang="tr-TR" sz="2400" spc="35"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yolla</a:t>
              </a:r>
              <a:r>
                <a:rPr lang="tr-TR" sz="2400" spc="40" dirty="0">
                  <a:solidFill>
                    <a:schemeClr val="bg2">
                      <a:lumMod val="10000"/>
                    </a:schemeClr>
                  </a:solidFill>
                  <a:effectLst/>
                  <a:latin typeface="Times New Roman" panose="02020603050405020304" pitchFamily="18" charset="0"/>
                  <a:ea typeface="Times New Roman" panose="02020603050405020304" pitchFamily="18" charset="0"/>
                </a:rPr>
                <a:t> </a:t>
              </a:r>
              <a:r>
                <a:rPr lang="tr-TR" sz="2400" dirty="0">
                  <a:solidFill>
                    <a:schemeClr val="bg2">
                      <a:lumMod val="10000"/>
                    </a:schemeClr>
                  </a:solidFill>
                  <a:effectLst/>
                  <a:latin typeface="Times New Roman" panose="02020603050405020304" pitchFamily="18" charset="0"/>
                  <a:ea typeface="Times New Roman" panose="02020603050405020304" pitchFamily="18" charset="0"/>
                </a:rPr>
                <a:t>sunarak motivasyonunu artırmak.</a:t>
              </a:r>
            </a:p>
          </p:txBody>
        </p:sp>
      </p:grpSp>
      <p:sp>
        <p:nvSpPr>
          <p:cNvPr id="28" name="Metin kutusu 27">
            <a:extLst>
              <a:ext uri="{FF2B5EF4-FFF2-40B4-BE49-F238E27FC236}">
                <a16:creationId xmlns:a16="http://schemas.microsoft.com/office/drawing/2014/main" id="{4536C144-00C8-453E-AC4E-902BA253CCB4}"/>
              </a:ext>
            </a:extLst>
          </p:cNvPr>
          <p:cNvSpPr txBox="1"/>
          <p:nvPr/>
        </p:nvSpPr>
        <p:spPr>
          <a:xfrm>
            <a:off x="11207037" y="6505996"/>
            <a:ext cx="761747" cy="369332"/>
          </a:xfrm>
          <a:prstGeom prst="rect">
            <a:avLst/>
          </a:prstGeom>
          <a:noFill/>
        </p:spPr>
        <p:txBody>
          <a:bodyPr wrap="none" rtlCol="0">
            <a:spAutoFit/>
          </a:bodyPr>
          <a:lstStyle/>
          <a:p>
            <a:r>
              <a:rPr lang="tr-TR" dirty="0">
                <a:solidFill>
                  <a:schemeClr val="bg1"/>
                </a:solidFill>
              </a:rPr>
              <a:t>9</a:t>
            </a:r>
            <a:r>
              <a:rPr lang="tr-TR" dirty="0" smtClean="0">
                <a:solidFill>
                  <a:schemeClr val="bg1"/>
                </a:solidFill>
              </a:rPr>
              <a:t>/103</a:t>
            </a:r>
            <a:endParaRPr lang="tr-TR" dirty="0">
              <a:solidFill>
                <a:schemeClr val="bg1"/>
              </a:solidFill>
            </a:endParaRPr>
          </a:p>
        </p:txBody>
      </p:sp>
    </p:spTree>
    <p:extLst>
      <p:ext uri="{BB962C8B-B14F-4D97-AF65-F5344CB8AC3E}">
        <p14:creationId xmlns:p14="http://schemas.microsoft.com/office/powerpoint/2010/main" val="85360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anim calcmode="lin" valueType="num">
                                      <p:cBhvr>
                                        <p:cTn id="20" dur="500" fill="hold"/>
                                        <p:tgtEl>
                                          <p:spTgt spid="21"/>
                                        </p:tgtEl>
                                        <p:attrNameLst>
                                          <p:attrName>ppt_x</p:attrName>
                                        </p:attrNameLst>
                                      </p:cBhvr>
                                      <p:tavLst>
                                        <p:tav tm="0">
                                          <p:val>
                                            <p:strVal val="#ppt_x"/>
                                          </p:val>
                                        </p:tav>
                                        <p:tav tm="100000">
                                          <p:val>
                                            <p:strVal val="#ppt_x"/>
                                          </p:val>
                                        </p:tav>
                                      </p:tavLst>
                                    </p:anim>
                                    <p:anim calcmode="lin" valueType="num">
                                      <p:cBhvr>
                                        <p:cTn id="2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2" name="Resim 11">
            <a:extLst>
              <a:ext uri="{FF2B5EF4-FFF2-40B4-BE49-F238E27FC236}">
                <a16:creationId xmlns:a16="http://schemas.microsoft.com/office/drawing/2014/main" id="{0AF7CEFE-3DAA-4D2B-80D8-12FDE44453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3" name="Resim 12">
            <a:extLst>
              <a:ext uri="{FF2B5EF4-FFF2-40B4-BE49-F238E27FC236}">
                <a16:creationId xmlns:a16="http://schemas.microsoft.com/office/drawing/2014/main" id="{687F9E22-D5D9-4A13-90A8-2270C34D8E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4" name="Metin Yer Tutucusu 28">
            <a:extLst>
              <a:ext uri="{FF2B5EF4-FFF2-40B4-BE49-F238E27FC236}">
                <a16:creationId xmlns:a16="http://schemas.microsoft.com/office/drawing/2014/main" id="{FF9C2415-ADF0-406F-8C1E-507D921883A7}"/>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b="1" dirty="0">
                <a:solidFill>
                  <a:schemeClr val="bg2">
                    <a:lumMod val="10000"/>
                  </a:schemeClr>
                </a:solidFill>
                <a:latin typeface="Times New Roman" panose="02020603050405020304" pitchFamily="18" charset="0"/>
                <a:cs typeface="Times New Roman" panose="02020603050405020304" pitchFamily="18" charset="0"/>
              </a:rPr>
              <a:t>İLÇE PROJE YÜRÜTME KURULU</a:t>
            </a:r>
          </a:p>
        </p:txBody>
      </p:sp>
      <p:pic>
        <p:nvPicPr>
          <p:cNvPr id="15" name="Resim Yer Tutucusu 13">
            <a:extLst>
              <a:ext uri="{FF2B5EF4-FFF2-40B4-BE49-F238E27FC236}">
                <a16:creationId xmlns:a16="http://schemas.microsoft.com/office/drawing/2014/main" id="{A80E8075-0A6E-43C1-9CD7-0D5D08A78D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graphicFrame>
        <p:nvGraphicFramePr>
          <p:cNvPr id="16" name="Tablo 15">
            <a:extLst>
              <a:ext uri="{FF2B5EF4-FFF2-40B4-BE49-F238E27FC236}">
                <a16:creationId xmlns:a16="http://schemas.microsoft.com/office/drawing/2014/main" id="{3913F800-AB0A-4545-BCC8-05659AEDDCB1}"/>
              </a:ext>
            </a:extLst>
          </p:cNvPr>
          <p:cNvGraphicFramePr>
            <a:graphicFrameLocks noGrp="1"/>
          </p:cNvGraphicFramePr>
          <p:nvPr>
            <p:extLst>
              <p:ext uri="{D42A27DB-BD31-4B8C-83A1-F6EECF244321}">
                <p14:modId xmlns:p14="http://schemas.microsoft.com/office/powerpoint/2010/main" val="1012661921"/>
              </p:ext>
            </p:extLst>
          </p:nvPr>
        </p:nvGraphicFramePr>
        <p:xfrm>
          <a:off x="2580691" y="1875865"/>
          <a:ext cx="6814158" cy="3585992"/>
        </p:xfrm>
        <a:graphic>
          <a:graphicData uri="http://schemas.openxmlformats.org/drawingml/2006/table">
            <a:tbl>
              <a:tblPr/>
              <a:tblGrid>
                <a:gridCol w="3407079">
                  <a:extLst>
                    <a:ext uri="{9D8B030D-6E8A-4147-A177-3AD203B41FA5}">
                      <a16:colId xmlns:a16="http://schemas.microsoft.com/office/drawing/2014/main" val="20000"/>
                    </a:ext>
                  </a:extLst>
                </a:gridCol>
                <a:gridCol w="3407079">
                  <a:extLst>
                    <a:ext uri="{9D8B030D-6E8A-4147-A177-3AD203B41FA5}">
                      <a16:colId xmlns:a16="http://schemas.microsoft.com/office/drawing/2014/main" val="20001"/>
                    </a:ext>
                  </a:extLst>
                </a:gridCol>
              </a:tblGrid>
              <a:tr h="448249">
                <a:tc>
                  <a:txBody>
                    <a:bodyPr/>
                    <a:lstStyle/>
                    <a:p>
                      <a:r>
                        <a:rPr lang="tr-TR" sz="2000" b="1" i="1" dirty="0">
                          <a:ln>
                            <a:noFill/>
                          </a:ln>
                          <a:solidFill>
                            <a:schemeClr val="bg2">
                              <a:lumMod val="10000"/>
                            </a:schemeClr>
                          </a:solidFill>
                          <a:latin typeface="Times New Roman" panose="02020603050405020304" pitchFamily="18" charset="0"/>
                          <a:cs typeface="Times New Roman" panose="02020603050405020304" pitchFamily="18" charset="0"/>
                        </a:rPr>
                        <a:t>Kaymakam</a:t>
                      </a: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algn="ctr"/>
                      <a:endParaRPr lang="tr-TR" sz="2000" b="0" dirty="0">
                        <a:ln>
                          <a:noFill/>
                        </a:ln>
                        <a:solidFill>
                          <a:schemeClr val="bg2">
                            <a:lumMod val="10000"/>
                          </a:schemeClr>
                        </a:solidFill>
                        <a:latin typeface="Times New Roman" panose="02020603050405020304" pitchFamily="18" charset="0"/>
                        <a:cs typeface="Times New Roman" panose="02020603050405020304" pitchFamily="18" charset="0"/>
                      </a:endParaRP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0"/>
                  </a:ext>
                </a:extLst>
              </a:tr>
              <a:tr h="448249">
                <a:tc>
                  <a:txBody>
                    <a:bodyPr/>
                    <a:lstStyle/>
                    <a:p>
                      <a:r>
                        <a:rPr lang="tr-TR" sz="2000" b="1" i="1" dirty="0">
                          <a:ln>
                            <a:noFill/>
                          </a:ln>
                          <a:solidFill>
                            <a:schemeClr val="bg2">
                              <a:lumMod val="10000"/>
                            </a:schemeClr>
                          </a:solidFill>
                          <a:latin typeface="Times New Roman" panose="02020603050405020304" pitchFamily="18" charset="0"/>
                          <a:cs typeface="Times New Roman" panose="02020603050405020304" pitchFamily="18" charset="0"/>
                        </a:rPr>
                        <a:t>İlçe Milli Eğitim Müdürü</a:t>
                      </a: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algn="ctr"/>
                      <a:endParaRPr lang="tr-TR" sz="2000" b="0" dirty="0">
                        <a:ln>
                          <a:noFill/>
                        </a:ln>
                        <a:solidFill>
                          <a:schemeClr val="bg2">
                            <a:lumMod val="10000"/>
                          </a:schemeClr>
                        </a:solidFill>
                        <a:latin typeface="Times New Roman" panose="02020603050405020304" pitchFamily="18" charset="0"/>
                        <a:cs typeface="Times New Roman" panose="02020603050405020304" pitchFamily="18" charset="0"/>
                      </a:endParaRP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1"/>
                  </a:ext>
                </a:extLst>
              </a:tr>
              <a:tr h="448249">
                <a:tc>
                  <a:txBody>
                    <a:bodyPr/>
                    <a:lstStyle/>
                    <a:p>
                      <a:r>
                        <a:rPr lang="tr-TR" sz="2000" b="1" i="1" dirty="0">
                          <a:ln>
                            <a:noFill/>
                          </a:ln>
                          <a:solidFill>
                            <a:schemeClr val="bg2">
                              <a:lumMod val="10000"/>
                            </a:schemeClr>
                          </a:solidFill>
                          <a:latin typeface="Times New Roman" panose="02020603050405020304" pitchFamily="18" charset="0"/>
                          <a:cs typeface="Times New Roman" panose="02020603050405020304" pitchFamily="18" charset="0"/>
                        </a:rPr>
                        <a:t>İlçe Şube Müdürü</a:t>
                      </a: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algn="ctr"/>
                      <a:endParaRPr lang="tr-TR" sz="2000" b="0" dirty="0">
                        <a:ln>
                          <a:noFill/>
                        </a:ln>
                        <a:solidFill>
                          <a:schemeClr val="bg2">
                            <a:lumMod val="10000"/>
                          </a:schemeClr>
                        </a:solidFill>
                        <a:latin typeface="Times New Roman" panose="02020603050405020304" pitchFamily="18" charset="0"/>
                        <a:cs typeface="Times New Roman" panose="02020603050405020304" pitchFamily="18" charset="0"/>
                      </a:endParaRP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2"/>
                  </a:ext>
                </a:extLst>
              </a:tr>
              <a:tr h="448249">
                <a:tc>
                  <a:txBody>
                    <a:bodyPr/>
                    <a:lstStyle/>
                    <a:p>
                      <a:r>
                        <a:rPr lang="tr-TR" sz="2000" b="1" i="1" dirty="0">
                          <a:ln>
                            <a:noFill/>
                          </a:ln>
                          <a:solidFill>
                            <a:schemeClr val="bg2">
                              <a:lumMod val="10000"/>
                            </a:schemeClr>
                          </a:solidFill>
                          <a:latin typeface="Times New Roman" panose="02020603050405020304" pitchFamily="18" charset="0"/>
                          <a:cs typeface="Times New Roman" panose="02020603050405020304" pitchFamily="18" charset="0"/>
                        </a:rPr>
                        <a:t>Özel Büro (Öğretmen)</a:t>
                      </a: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algn="ctr"/>
                      <a:endParaRPr lang="tr-TR" sz="2000" b="0" dirty="0">
                        <a:ln>
                          <a:noFill/>
                        </a:ln>
                        <a:solidFill>
                          <a:schemeClr val="bg2">
                            <a:lumMod val="10000"/>
                          </a:schemeClr>
                        </a:solidFill>
                        <a:latin typeface="Times New Roman" panose="02020603050405020304" pitchFamily="18" charset="0"/>
                        <a:cs typeface="Times New Roman" panose="02020603050405020304" pitchFamily="18" charset="0"/>
                      </a:endParaRP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3"/>
                  </a:ext>
                </a:extLst>
              </a:tr>
              <a:tr h="448249">
                <a:tc>
                  <a:txBody>
                    <a:bodyPr/>
                    <a:lstStyle/>
                    <a:p>
                      <a:r>
                        <a:rPr lang="tr-TR" sz="2000" b="1" i="1" dirty="0">
                          <a:ln>
                            <a:noFill/>
                          </a:ln>
                          <a:solidFill>
                            <a:schemeClr val="bg2">
                              <a:lumMod val="10000"/>
                            </a:schemeClr>
                          </a:solidFill>
                          <a:latin typeface="Times New Roman" panose="02020603050405020304" pitchFamily="18" charset="0"/>
                          <a:cs typeface="Times New Roman" panose="02020603050405020304" pitchFamily="18" charset="0"/>
                        </a:rPr>
                        <a:t>Okul Müdürü (Okul Öncesi)</a:t>
                      </a: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algn="ctr"/>
                      <a:endParaRPr lang="tr-TR" sz="2000" b="0" dirty="0">
                        <a:ln>
                          <a:noFill/>
                        </a:ln>
                        <a:solidFill>
                          <a:schemeClr val="bg2">
                            <a:lumMod val="10000"/>
                          </a:schemeClr>
                        </a:solidFill>
                        <a:latin typeface="Times New Roman" panose="02020603050405020304" pitchFamily="18" charset="0"/>
                        <a:cs typeface="Times New Roman" panose="02020603050405020304" pitchFamily="18" charset="0"/>
                      </a:endParaRP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941934847"/>
                  </a:ext>
                </a:extLst>
              </a:tr>
              <a:tr h="448249">
                <a:tc>
                  <a:txBody>
                    <a:bodyPr/>
                    <a:lstStyle/>
                    <a:p>
                      <a:r>
                        <a:rPr lang="tr-TR" sz="2000" b="1" i="1" dirty="0">
                          <a:ln>
                            <a:noFill/>
                          </a:ln>
                          <a:solidFill>
                            <a:schemeClr val="bg2">
                              <a:lumMod val="10000"/>
                            </a:schemeClr>
                          </a:solidFill>
                          <a:latin typeface="Times New Roman" panose="02020603050405020304" pitchFamily="18" charset="0"/>
                          <a:cs typeface="Times New Roman" panose="02020603050405020304" pitchFamily="18" charset="0"/>
                        </a:rPr>
                        <a:t>Okul Müdürü (İlkokul)</a:t>
                      </a: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algn="ctr"/>
                      <a:endParaRPr lang="tr-TR" sz="2000" b="0" dirty="0">
                        <a:ln>
                          <a:noFill/>
                        </a:ln>
                        <a:solidFill>
                          <a:schemeClr val="bg2">
                            <a:lumMod val="10000"/>
                          </a:schemeClr>
                        </a:solidFill>
                        <a:latin typeface="Times New Roman" panose="02020603050405020304" pitchFamily="18" charset="0"/>
                        <a:cs typeface="Times New Roman" panose="02020603050405020304" pitchFamily="18" charset="0"/>
                      </a:endParaRP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547468055"/>
                  </a:ext>
                </a:extLst>
              </a:tr>
              <a:tr h="448249">
                <a:tc>
                  <a:txBody>
                    <a:bodyPr/>
                    <a:lstStyle/>
                    <a:p>
                      <a:r>
                        <a:rPr lang="tr-TR" sz="2000" b="1" i="1" dirty="0">
                          <a:ln>
                            <a:noFill/>
                          </a:ln>
                          <a:solidFill>
                            <a:schemeClr val="bg2">
                              <a:lumMod val="10000"/>
                            </a:schemeClr>
                          </a:solidFill>
                          <a:latin typeface="Times New Roman" panose="02020603050405020304" pitchFamily="18" charset="0"/>
                          <a:cs typeface="Times New Roman" panose="02020603050405020304" pitchFamily="18" charset="0"/>
                        </a:rPr>
                        <a:t>Okul Müdürü (Ortaokul)</a:t>
                      </a: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algn="ctr"/>
                      <a:endParaRPr lang="tr-TR" sz="2000" b="0" dirty="0">
                        <a:ln>
                          <a:noFill/>
                        </a:ln>
                        <a:solidFill>
                          <a:schemeClr val="bg2">
                            <a:lumMod val="10000"/>
                          </a:schemeClr>
                        </a:solidFill>
                        <a:latin typeface="Times New Roman" panose="02020603050405020304" pitchFamily="18" charset="0"/>
                        <a:cs typeface="Times New Roman" panose="02020603050405020304" pitchFamily="18" charset="0"/>
                      </a:endParaRP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2623682386"/>
                  </a:ext>
                </a:extLst>
              </a:tr>
              <a:tr h="448249">
                <a:tc>
                  <a:txBody>
                    <a:bodyPr/>
                    <a:lstStyle/>
                    <a:p>
                      <a:r>
                        <a:rPr lang="tr-TR" sz="2000" b="1" i="1" dirty="0">
                          <a:ln>
                            <a:noFill/>
                          </a:ln>
                          <a:solidFill>
                            <a:schemeClr val="bg2">
                              <a:lumMod val="10000"/>
                            </a:schemeClr>
                          </a:solidFill>
                          <a:latin typeface="Times New Roman" panose="02020603050405020304" pitchFamily="18" charset="0"/>
                          <a:cs typeface="Times New Roman" panose="02020603050405020304" pitchFamily="18" charset="0"/>
                        </a:rPr>
                        <a:t>Okul Müdürü (Lise)</a:t>
                      </a:r>
                    </a:p>
                  </a:txBody>
                  <a:tcPr anchor="ctr">
                    <a:lnL w="12700" cmpd="sng">
                      <a:solidFill>
                        <a:srgbClr val="F5595F"/>
                      </a:solidFill>
                      <a:prstDash val="solid"/>
                    </a:lnL>
                    <a:lnR w="12700" cap="flat" cmpd="sng" algn="ctr">
                      <a:solidFill>
                        <a:srgbClr val="F5595F"/>
                      </a:solidFill>
                      <a:prstDash val="solid"/>
                      <a:round/>
                      <a:headEnd type="none" w="med" len="med"/>
                      <a:tailEnd type="none" w="med" len="med"/>
                    </a:lnR>
                    <a:lnT w="12700" cmpd="sng">
                      <a:solidFill>
                        <a:srgbClr val="F5595F"/>
                      </a:solidFill>
                      <a:prstDash val="solid"/>
                    </a:lnT>
                    <a:lnB w="12700" cap="flat" cmpd="sng" algn="ctr">
                      <a:solidFill>
                        <a:srgbClr val="F5595F"/>
                      </a:solidFill>
                      <a:prstDash val="solid"/>
                      <a:round/>
                      <a:headEnd type="none" w="med" len="med"/>
                      <a:tailEnd type="none" w="med" len="med"/>
                    </a:lnB>
                  </a:tcPr>
                </a:tc>
                <a:tc>
                  <a:txBody>
                    <a:bodyPr/>
                    <a:lstStyle/>
                    <a:p>
                      <a:pPr algn="ctr"/>
                      <a:endParaRPr lang="tr-TR" sz="2000" b="0" dirty="0">
                        <a:ln>
                          <a:noFill/>
                        </a:ln>
                        <a:solidFill>
                          <a:schemeClr val="bg2">
                            <a:lumMod val="10000"/>
                          </a:schemeClr>
                        </a:solidFill>
                        <a:latin typeface="Times New Roman" panose="02020603050405020304" pitchFamily="18" charset="0"/>
                        <a:cs typeface="Times New Roman" panose="02020603050405020304" pitchFamily="18" charset="0"/>
                      </a:endParaRPr>
                    </a:p>
                  </a:txBody>
                  <a:tcPr anchor="ctr">
                    <a:lnL w="12700" cap="flat" cmpd="sng" algn="ctr">
                      <a:solidFill>
                        <a:srgbClr val="F5595F"/>
                      </a:solidFill>
                      <a:prstDash val="solid"/>
                      <a:round/>
                      <a:headEnd type="none" w="med" len="med"/>
                      <a:tailEnd type="none" w="med" len="med"/>
                    </a:lnL>
                    <a:lnR w="12700" cmpd="sng">
                      <a:solidFill>
                        <a:srgbClr val="F5595F"/>
                      </a:solidFill>
                      <a:prstDash val="soli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3435873508"/>
                  </a:ext>
                </a:extLst>
              </a:tr>
            </a:tbl>
          </a:graphicData>
        </a:graphic>
      </p:graphicFrame>
      <p:sp>
        <p:nvSpPr>
          <p:cNvPr id="9" name="Metin kutusu 8">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90/103</a:t>
            </a:r>
            <a:endParaRPr lang="tr-TR" dirty="0">
              <a:solidFill>
                <a:schemeClr val="bg1"/>
              </a:solidFill>
            </a:endParaRPr>
          </a:p>
        </p:txBody>
      </p:sp>
    </p:spTree>
    <p:extLst>
      <p:ext uri="{BB962C8B-B14F-4D97-AF65-F5344CB8AC3E}">
        <p14:creationId xmlns:p14="http://schemas.microsoft.com/office/powerpoint/2010/main" val="297528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6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2" name="Resim 11">
            <a:extLst>
              <a:ext uri="{FF2B5EF4-FFF2-40B4-BE49-F238E27FC236}">
                <a16:creationId xmlns:a16="http://schemas.microsoft.com/office/drawing/2014/main" id="{0AF7CEFE-3DAA-4D2B-80D8-12FDE44453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3" name="Resim 12">
            <a:extLst>
              <a:ext uri="{FF2B5EF4-FFF2-40B4-BE49-F238E27FC236}">
                <a16:creationId xmlns:a16="http://schemas.microsoft.com/office/drawing/2014/main" id="{687F9E22-D5D9-4A13-90A8-2270C34D8E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4" name="Metin Yer Tutucusu 28">
            <a:extLst>
              <a:ext uri="{FF2B5EF4-FFF2-40B4-BE49-F238E27FC236}">
                <a16:creationId xmlns:a16="http://schemas.microsoft.com/office/drawing/2014/main" id="{FF9C2415-ADF0-406F-8C1E-507D921883A7}"/>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b="1" dirty="0">
                <a:solidFill>
                  <a:schemeClr val="bg2">
                    <a:lumMod val="10000"/>
                  </a:schemeClr>
                </a:solidFill>
                <a:latin typeface="Times New Roman" panose="02020603050405020304" pitchFamily="18" charset="0"/>
                <a:cs typeface="Times New Roman" panose="02020603050405020304" pitchFamily="18" charset="0"/>
              </a:rPr>
              <a:t>İLÇE PROJE YÜRÜTME KURULU</a:t>
            </a:r>
          </a:p>
        </p:txBody>
      </p:sp>
      <p:pic>
        <p:nvPicPr>
          <p:cNvPr id="15" name="Resim Yer Tutucusu 13">
            <a:extLst>
              <a:ext uri="{FF2B5EF4-FFF2-40B4-BE49-F238E27FC236}">
                <a16:creationId xmlns:a16="http://schemas.microsoft.com/office/drawing/2014/main" id="{A80E8075-0A6E-43C1-9CD7-0D5D08A78D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1" name="Metin kutusu 10">
            <a:extLst>
              <a:ext uri="{FF2B5EF4-FFF2-40B4-BE49-F238E27FC236}">
                <a16:creationId xmlns:a16="http://schemas.microsoft.com/office/drawing/2014/main" id="{C1B32E69-A054-41BA-9A71-4E17D912AE73}"/>
              </a:ext>
            </a:extLst>
          </p:cNvPr>
          <p:cNvSpPr txBox="1"/>
          <p:nvPr/>
        </p:nvSpPr>
        <p:spPr>
          <a:xfrm>
            <a:off x="773206" y="1671074"/>
            <a:ext cx="10589559" cy="4093428"/>
          </a:xfrm>
          <a:prstGeom prst="rect">
            <a:avLst/>
          </a:prstGeom>
          <a:noFill/>
        </p:spPr>
        <p:txBody>
          <a:bodyPr wrap="square">
            <a:spAutoFit/>
          </a:bodyPr>
          <a:lstStyle/>
          <a:p>
            <a:pPr marL="342900" indent="-342900">
              <a:buClr>
                <a:srgbClr val="C00000"/>
              </a:buClr>
              <a:buFont typeface="+mj-lt"/>
              <a:buAutoNum type="arabicParenR"/>
            </a:pPr>
            <a:r>
              <a:rPr lang="tr-TR" sz="2000" dirty="0">
                <a:solidFill>
                  <a:schemeClr val="bg2">
                    <a:lumMod val="10000"/>
                  </a:schemeClr>
                </a:solidFill>
                <a:latin typeface="Times New Roman" panose="02020603050405020304" pitchFamily="18" charset="0"/>
                <a:cs typeface="Times New Roman" panose="02020603050405020304" pitchFamily="18" charset="0"/>
              </a:rPr>
              <a:t>Projenin ilçe düzeyinde takibini ve yürütülmesini sağlar. </a:t>
            </a:r>
          </a:p>
          <a:p>
            <a:pPr marL="342900" indent="-342900">
              <a:buClr>
                <a:srgbClr val="C00000"/>
              </a:buClr>
              <a:buFont typeface="+mj-lt"/>
              <a:buAutoNum type="arabicParenR"/>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a:pPr>
            <a:r>
              <a:rPr lang="tr-TR" sz="2000" dirty="0">
                <a:solidFill>
                  <a:schemeClr val="bg2">
                    <a:lumMod val="10000"/>
                  </a:schemeClr>
                </a:solidFill>
                <a:latin typeface="Times New Roman" panose="02020603050405020304" pitchFamily="18" charset="0"/>
                <a:cs typeface="Times New Roman" panose="02020603050405020304" pitchFamily="18" charset="0"/>
              </a:rPr>
              <a:t>İlçe Yürütme Kurulu projenin sağlıklı yürütülmesi için yönetici ve öğretmen görevlendirmesi yapar. </a:t>
            </a:r>
          </a:p>
          <a:p>
            <a:pPr marL="342900" indent="-342900">
              <a:buClr>
                <a:srgbClr val="C00000"/>
              </a:buClr>
              <a:buFont typeface="+mj-lt"/>
              <a:buAutoNum type="arabicParenR"/>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a:pPr>
            <a:r>
              <a:rPr lang="tr-TR" sz="2000" dirty="0">
                <a:solidFill>
                  <a:schemeClr val="bg2">
                    <a:lumMod val="10000"/>
                  </a:schemeClr>
                </a:solidFill>
                <a:latin typeface="Times New Roman" panose="02020603050405020304" pitchFamily="18" charset="0"/>
                <a:cs typeface="Times New Roman" panose="02020603050405020304" pitchFamily="18" charset="0"/>
              </a:rPr>
              <a:t>Projenin yürütülme sürecini ilçe okullarında denetler ve 2021-2022 eğitim-öğretim yılı içerisinde yüz yüze/çevrimiçi toplantılar düzenler. </a:t>
            </a:r>
          </a:p>
          <a:p>
            <a:pPr marL="342900" indent="-342900">
              <a:buClr>
                <a:srgbClr val="C00000"/>
              </a:buClr>
              <a:buFont typeface="+mj-lt"/>
              <a:buAutoNum type="arabicParenR"/>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a:pPr>
            <a:r>
              <a:rPr lang="tr-TR" sz="2000" dirty="0">
                <a:solidFill>
                  <a:schemeClr val="bg2">
                    <a:lumMod val="10000"/>
                  </a:schemeClr>
                </a:solidFill>
                <a:latin typeface="Times New Roman" panose="02020603050405020304" pitchFamily="18" charset="0"/>
                <a:cs typeface="Times New Roman" panose="02020603050405020304" pitchFamily="18" charset="0"/>
              </a:rPr>
              <a:t>İlçe Yürütme Kurulu her ay toplanarak ilçe okullarının başarı değerlendirmesini yapar ve başarının arttırılmasına yönelik ilçelerine özgü çalışma kararları alır ve uygular. </a:t>
            </a:r>
          </a:p>
          <a:p>
            <a:pPr marL="342900" indent="-342900">
              <a:buClr>
                <a:srgbClr val="C00000"/>
              </a:buClr>
              <a:buFont typeface="+mj-lt"/>
              <a:buAutoNum type="arabicParenR"/>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a:pPr>
            <a:r>
              <a:rPr lang="tr-TR" sz="2000" dirty="0">
                <a:solidFill>
                  <a:schemeClr val="bg2">
                    <a:lumMod val="10000"/>
                  </a:schemeClr>
                </a:solidFill>
                <a:latin typeface="Times New Roman" panose="02020603050405020304" pitchFamily="18" charset="0"/>
                <a:cs typeface="Times New Roman" panose="02020603050405020304" pitchFamily="18" charset="0"/>
              </a:rPr>
              <a:t>Projenin çalışma takvimine uygun hareket eder ve çalışma takvimi içerisine kendi yapacağı uygulamaları da ekleyerek projeyi yürütür.</a:t>
            </a:r>
          </a:p>
        </p:txBody>
      </p:sp>
      <p:sp>
        <p:nvSpPr>
          <p:cNvPr id="9" name="Metin kutusu 8">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91/103</a:t>
            </a:r>
            <a:endParaRPr lang="tr-TR" dirty="0">
              <a:solidFill>
                <a:schemeClr val="bg1"/>
              </a:solidFill>
            </a:endParaRPr>
          </a:p>
        </p:txBody>
      </p:sp>
    </p:spTree>
    <p:extLst>
      <p:ext uri="{BB962C8B-B14F-4D97-AF65-F5344CB8AC3E}">
        <p14:creationId xmlns:p14="http://schemas.microsoft.com/office/powerpoint/2010/main" val="418204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2" name="Resim 11">
            <a:extLst>
              <a:ext uri="{FF2B5EF4-FFF2-40B4-BE49-F238E27FC236}">
                <a16:creationId xmlns:a16="http://schemas.microsoft.com/office/drawing/2014/main" id="{0AF7CEFE-3DAA-4D2B-80D8-12FDE44453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3" name="Resim 12">
            <a:extLst>
              <a:ext uri="{FF2B5EF4-FFF2-40B4-BE49-F238E27FC236}">
                <a16:creationId xmlns:a16="http://schemas.microsoft.com/office/drawing/2014/main" id="{687F9E22-D5D9-4A13-90A8-2270C34D8E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4" name="Metin Yer Tutucusu 28">
            <a:extLst>
              <a:ext uri="{FF2B5EF4-FFF2-40B4-BE49-F238E27FC236}">
                <a16:creationId xmlns:a16="http://schemas.microsoft.com/office/drawing/2014/main" id="{FF9C2415-ADF0-406F-8C1E-507D921883A7}"/>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b="1" dirty="0">
                <a:solidFill>
                  <a:schemeClr val="bg2">
                    <a:lumMod val="10000"/>
                  </a:schemeClr>
                </a:solidFill>
                <a:latin typeface="Times New Roman" panose="02020603050405020304" pitchFamily="18" charset="0"/>
                <a:cs typeface="Times New Roman" panose="02020603050405020304" pitchFamily="18" charset="0"/>
              </a:rPr>
              <a:t>İLÇE PROJE YÜRÜTME KURULU</a:t>
            </a:r>
          </a:p>
        </p:txBody>
      </p:sp>
      <p:pic>
        <p:nvPicPr>
          <p:cNvPr id="15" name="Resim Yer Tutucusu 13">
            <a:extLst>
              <a:ext uri="{FF2B5EF4-FFF2-40B4-BE49-F238E27FC236}">
                <a16:creationId xmlns:a16="http://schemas.microsoft.com/office/drawing/2014/main" id="{A80E8075-0A6E-43C1-9CD7-0D5D08A78D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1" name="Metin kutusu 10">
            <a:extLst>
              <a:ext uri="{FF2B5EF4-FFF2-40B4-BE49-F238E27FC236}">
                <a16:creationId xmlns:a16="http://schemas.microsoft.com/office/drawing/2014/main" id="{ED1474B7-78B6-4445-B444-81B78E5C2358}"/>
              </a:ext>
            </a:extLst>
          </p:cNvPr>
          <p:cNvSpPr txBox="1"/>
          <p:nvPr/>
        </p:nvSpPr>
        <p:spPr>
          <a:xfrm>
            <a:off x="766482" y="1653555"/>
            <a:ext cx="10603006" cy="4093428"/>
          </a:xfrm>
          <a:prstGeom prst="rect">
            <a:avLst/>
          </a:prstGeom>
          <a:noFill/>
        </p:spPr>
        <p:txBody>
          <a:bodyPr wrap="square">
            <a:spAutoFit/>
          </a:bodyPr>
          <a:lstStyle/>
          <a:p>
            <a:pPr marL="342900" indent="-342900">
              <a:buClr>
                <a:srgbClr val="C00000"/>
              </a:buClr>
              <a:buFont typeface="+mj-lt"/>
              <a:buAutoNum type="arabicParenR" startAt="6"/>
            </a:pPr>
            <a:r>
              <a:rPr lang="tr-TR" sz="2000" dirty="0">
                <a:solidFill>
                  <a:schemeClr val="bg2">
                    <a:lumMod val="10000"/>
                  </a:schemeClr>
                </a:solidFill>
                <a:latin typeface="Times New Roman" panose="02020603050405020304" pitchFamily="18" charset="0"/>
                <a:cs typeface="Times New Roman" panose="02020603050405020304" pitchFamily="18" charset="0"/>
              </a:rPr>
              <a:t>Okul eylem planlarının ilçe okullarında uygulanmasını sağlar ve takibini yapar. </a:t>
            </a:r>
          </a:p>
          <a:p>
            <a:pPr marL="342900" indent="-342900">
              <a:buClr>
                <a:srgbClr val="C00000"/>
              </a:buClr>
              <a:buFont typeface="+mj-lt"/>
              <a:buAutoNum type="arabicParenR" startAt="6"/>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6"/>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6"/>
            </a:pPr>
            <a:r>
              <a:rPr lang="tr-TR" sz="2000" dirty="0">
                <a:solidFill>
                  <a:schemeClr val="bg2">
                    <a:lumMod val="10000"/>
                  </a:schemeClr>
                </a:solidFill>
                <a:latin typeface="Times New Roman" panose="02020603050405020304" pitchFamily="18" charset="0"/>
                <a:cs typeface="Times New Roman" panose="02020603050405020304" pitchFamily="18" charset="0"/>
              </a:rPr>
              <a:t>Proje kapsamında belirlenen hedeflere yönelik akademik başarıyı arttırıcı faaliyetler gerçekleştirmek için kurum ve kuruluşlarla işbirliği yapar.</a:t>
            </a:r>
          </a:p>
          <a:p>
            <a:pPr marL="342900" indent="-342900">
              <a:buClr>
                <a:srgbClr val="C00000"/>
              </a:buClr>
              <a:buFont typeface="+mj-lt"/>
              <a:buAutoNum type="arabicParenR" startAt="6"/>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6"/>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6"/>
            </a:pPr>
            <a:r>
              <a:rPr lang="tr-TR" sz="2000" dirty="0">
                <a:solidFill>
                  <a:schemeClr val="bg2">
                    <a:lumMod val="10000"/>
                  </a:schemeClr>
                </a:solidFill>
                <a:latin typeface="Times New Roman" panose="02020603050405020304" pitchFamily="18" charset="0"/>
                <a:cs typeface="Times New Roman" panose="02020603050405020304" pitchFamily="18" charset="0"/>
              </a:rPr>
              <a:t>Proje kapsamında akademik başarıyı arttırmak için yönetici, öğretmen, öğrenci ve ailelere yönelik ilçe düzeyinde motivasyon arttırıcı yüz yüze/çevrimiçi eğitimler düzenler.</a:t>
            </a:r>
          </a:p>
          <a:p>
            <a:pPr marL="342900" indent="-342900">
              <a:buClr>
                <a:srgbClr val="C00000"/>
              </a:buClr>
              <a:buFont typeface="+mj-lt"/>
              <a:buAutoNum type="arabicParenR" startAt="6"/>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6"/>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6"/>
            </a:pPr>
            <a:r>
              <a:rPr lang="tr-TR" sz="2000" dirty="0">
                <a:solidFill>
                  <a:schemeClr val="bg2">
                    <a:lumMod val="10000"/>
                  </a:schemeClr>
                </a:solidFill>
                <a:latin typeface="Times New Roman" panose="02020603050405020304" pitchFamily="18" charset="0"/>
                <a:cs typeface="Times New Roman" panose="02020603050405020304" pitchFamily="18" charset="0"/>
              </a:rPr>
              <a:t>Proje kapsamında ilçe düzeyinde yapılacak olan yüz yüze/çevrimiçi toplantı ve seminerlerin yapılacağı uygulama, zaman, ekipman ve personelin temin edilmesini sağlar.</a:t>
            </a:r>
          </a:p>
        </p:txBody>
      </p:sp>
      <p:sp>
        <p:nvSpPr>
          <p:cNvPr id="9" name="Metin kutusu 8">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92/103</a:t>
            </a:r>
            <a:endParaRPr lang="tr-TR" dirty="0">
              <a:solidFill>
                <a:schemeClr val="bg1"/>
              </a:solidFill>
            </a:endParaRPr>
          </a:p>
        </p:txBody>
      </p:sp>
    </p:spTree>
    <p:extLst>
      <p:ext uri="{BB962C8B-B14F-4D97-AF65-F5344CB8AC3E}">
        <p14:creationId xmlns:p14="http://schemas.microsoft.com/office/powerpoint/2010/main" val="342768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2" name="Resim 11">
            <a:extLst>
              <a:ext uri="{FF2B5EF4-FFF2-40B4-BE49-F238E27FC236}">
                <a16:creationId xmlns:a16="http://schemas.microsoft.com/office/drawing/2014/main" id="{0AF7CEFE-3DAA-4D2B-80D8-12FDE44453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3" name="Resim 12">
            <a:extLst>
              <a:ext uri="{FF2B5EF4-FFF2-40B4-BE49-F238E27FC236}">
                <a16:creationId xmlns:a16="http://schemas.microsoft.com/office/drawing/2014/main" id="{687F9E22-D5D9-4A13-90A8-2270C34D8E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14" name="Metin Yer Tutucusu 28">
            <a:extLst>
              <a:ext uri="{FF2B5EF4-FFF2-40B4-BE49-F238E27FC236}">
                <a16:creationId xmlns:a16="http://schemas.microsoft.com/office/drawing/2014/main" id="{FF9C2415-ADF0-406F-8C1E-507D921883A7}"/>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b="1" dirty="0">
                <a:solidFill>
                  <a:schemeClr val="bg2">
                    <a:lumMod val="10000"/>
                  </a:schemeClr>
                </a:solidFill>
                <a:latin typeface="Times New Roman" panose="02020603050405020304" pitchFamily="18" charset="0"/>
                <a:cs typeface="Times New Roman" panose="02020603050405020304" pitchFamily="18" charset="0"/>
              </a:rPr>
              <a:t>İLÇE PROJE YÜRÜTME KURULU</a:t>
            </a:r>
          </a:p>
        </p:txBody>
      </p:sp>
      <p:pic>
        <p:nvPicPr>
          <p:cNvPr id="15" name="Resim Yer Tutucusu 13">
            <a:extLst>
              <a:ext uri="{FF2B5EF4-FFF2-40B4-BE49-F238E27FC236}">
                <a16:creationId xmlns:a16="http://schemas.microsoft.com/office/drawing/2014/main" id="{A80E8075-0A6E-43C1-9CD7-0D5D08A78D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6" name="Metin kutusu 15">
            <a:extLst>
              <a:ext uri="{FF2B5EF4-FFF2-40B4-BE49-F238E27FC236}">
                <a16:creationId xmlns:a16="http://schemas.microsoft.com/office/drawing/2014/main" id="{6F6E968D-4280-4C41-B270-193357040AE2}"/>
              </a:ext>
            </a:extLst>
          </p:cNvPr>
          <p:cNvSpPr txBox="1"/>
          <p:nvPr/>
        </p:nvSpPr>
        <p:spPr>
          <a:xfrm>
            <a:off x="766482" y="2401223"/>
            <a:ext cx="10555941" cy="1938992"/>
          </a:xfrm>
          <a:prstGeom prst="rect">
            <a:avLst/>
          </a:prstGeom>
          <a:noFill/>
        </p:spPr>
        <p:txBody>
          <a:bodyPr wrap="square">
            <a:spAutoFit/>
          </a:bodyPr>
          <a:lstStyle/>
          <a:p>
            <a:pPr marL="342900" indent="-342900">
              <a:buClr>
                <a:srgbClr val="C00000"/>
              </a:buClr>
              <a:buFont typeface="+mj-lt"/>
              <a:buAutoNum type="arabicParenR" startAt="10"/>
            </a:pPr>
            <a:r>
              <a:rPr lang="tr-TR" sz="2000" dirty="0">
                <a:solidFill>
                  <a:schemeClr val="bg2">
                    <a:lumMod val="10000"/>
                  </a:schemeClr>
                </a:solidFill>
                <a:latin typeface="Times New Roman" panose="02020603050405020304" pitchFamily="18" charset="0"/>
                <a:cs typeface="Times New Roman" panose="02020603050405020304" pitchFamily="18" charset="0"/>
              </a:rPr>
              <a:t>  İlçe Yürütme Kurulu, İl Yürütme Kurulu kararları ve kendi alacağı kurul kararları doğrultusunda ödüllendirmeler yapar.</a:t>
            </a:r>
          </a:p>
          <a:p>
            <a:pPr marL="342900" indent="-342900">
              <a:buClr>
                <a:srgbClr val="C00000"/>
              </a:buClr>
              <a:buFont typeface="+mj-lt"/>
              <a:buAutoNum type="arabicParenR" startAt="10"/>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10"/>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10"/>
            </a:pPr>
            <a:r>
              <a:rPr lang="tr-TR" sz="2000" dirty="0">
                <a:solidFill>
                  <a:schemeClr val="bg2">
                    <a:lumMod val="10000"/>
                  </a:schemeClr>
                </a:solidFill>
                <a:latin typeface="Times New Roman" panose="02020603050405020304" pitchFamily="18" charset="0"/>
                <a:cs typeface="Times New Roman" panose="02020603050405020304" pitchFamily="18" charset="0"/>
              </a:rPr>
              <a:t>  İl Yürütme Kurulunun yürüteceği çalışmaların ilçe düzeyinde yürütülmesini sağlar ve ilçe değerlendirmesini yapar.</a:t>
            </a:r>
          </a:p>
        </p:txBody>
      </p:sp>
      <p:sp>
        <p:nvSpPr>
          <p:cNvPr id="9" name="Metin kutusu 8">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93/103</a:t>
            </a:r>
            <a:endParaRPr lang="tr-TR" dirty="0">
              <a:solidFill>
                <a:schemeClr val="bg1"/>
              </a:solidFill>
            </a:endParaRPr>
          </a:p>
        </p:txBody>
      </p:sp>
    </p:spTree>
    <p:extLst>
      <p:ext uri="{BB962C8B-B14F-4D97-AF65-F5344CB8AC3E}">
        <p14:creationId xmlns:p14="http://schemas.microsoft.com/office/powerpoint/2010/main" val="348915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04091" y="1729495"/>
            <a:ext cx="3579005" cy="354397"/>
          </a:xfrm>
        </p:spPr>
        <p:txBody>
          <a:bodyPr anchor="b">
            <a:normAutofit fontScale="90000"/>
          </a:bodyPr>
          <a:lstStyle/>
          <a:p>
            <a:pPr algn="ctr"/>
            <a:r>
              <a:rPr lang="tr-TR" sz="1400" b="1" dirty="0">
                <a:solidFill>
                  <a:srgbClr val="C00000"/>
                </a:solidFill>
                <a:latin typeface="Times New Roman" panose="02020603050405020304" pitchFamily="18" charset="0"/>
                <a:cs typeface="Times New Roman" panose="02020603050405020304" pitchFamily="18" charset="0"/>
              </a:rPr>
              <a:t>OKUL KOMİSYONU ( OKUL ÖNCESİ )</a:t>
            </a:r>
          </a:p>
        </p:txBody>
      </p:sp>
      <p:sp>
        <p:nvSpPr>
          <p:cNvPr id="4" name="Dış Çerçeve">
            <a:extLst>
              <a:ext uri="{FF2B5EF4-FFF2-40B4-BE49-F238E27FC236}">
                <a16:creationId xmlns:a16="http://schemas.microsoft.com/office/drawing/2014/main" id="{32B8C41A-9FF9-4AAE-9D42-E7F796F36737}"/>
              </a:ext>
            </a:extLst>
          </p:cNvPr>
          <p:cNvSpPr/>
          <p:nvPr/>
        </p:nvSpPr>
        <p:spPr>
          <a:xfrm>
            <a:off x="0" y="-6394"/>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graphicFrame>
        <p:nvGraphicFramePr>
          <p:cNvPr id="11" name="Tablo 10"/>
          <p:cNvGraphicFramePr>
            <a:graphicFrameLocks noGrp="1"/>
          </p:cNvGraphicFramePr>
          <p:nvPr>
            <p:extLst>
              <p:ext uri="{D42A27DB-BD31-4B8C-83A1-F6EECF244321}">
                <p14:modId xmlns:p14="http://schemas.microsoft.com/office/powerpoint/2010/main" val="2960778962"/>
              </p:ext>
            </p:extLst>
          </p:nvPr>
        </p:nvGraphicFramePr>
        <p:xfrm>
          <a:off x="711515" y="2177550"/>
          <a:ext cx="4455695" cy="1127760"/>
        </p:xfrm>
        <a:graphic>
          <a:graphicData uri="http://schemas.openxmlformats.org/drawingml/2006/table">
            <a:tbl>
              <a:tblPr firstRow="1" bandRow="1">
                <a:tableStyleId>{68D230F3-CF80-4859-8CE7-A43EE81993B5}</a:tableStyleId>
              </a:tblPr>
              <a:tblGrid>
                <a:gridCol w="1903938">
                  <a:extLst>
                    <a:ext uri="{9D8B030D-6E8A-4147-A177-3AD203B41FA5}">
                      <a16:colId xmlns:a16="http://schemas.microsoft.com/office/drawing/2014/main" val="20000"/>
                    </a:ext>
                  </a:extLst>
                </a:gridCol>
                <a:gridCol w="2551757">
                  <a:extLst>
                    <a:ext uri="{9D8B030D-6E8A-4147-A177-3AD203B41FA5}">
                      <a16:colId xmlns:a16="http://schemas.microsoft.com/office/drawing/2014/main" val="20001"/>
                    </a:ext>
                  </a:extLst>
                </a:gridCol>
              </a:tblGrid>
              <a:tr h="283694">
                <a:tc>
                  <a:txBody>
                    <a:bodyPr/>
                    <a:lstStyle/>
                    <a:p>
                      <a:r>
                        <a:rPr lang="tr-TR" sz="1400" b="1" dirty="0">
                          <a:solidFill>
                            <a:schemeClr val="bg2">
                              <a:lumMod val="10000"/>
                            </a:schemeClr>
                          </a:solidFill>
                          <a:latin typeface="Times New Roman" panose="02020603050405020304" pitchFamily="18" charset="0"/>
                          <a:cs typeface="Times New Roman" panose="02020603050405020304" pitchFamily="18" charset="0"/>
                        </a:rPr>
                        <a:t>Komisyon Başkanı</a:t>
                      </a:r>
                    </a:p>
                  </a:txBody>
                  <a:tcPr anchor="ctr">
                    <a:lnL w="12700" cap="flat" cmpd="sng" algn="ctr">
                      <a:solidFill>
                        <a:srgbClr val="F5595F"/>
                      </a:solidFill>
                      <a:prstDash val="solid"/>
                      <a:round/>
                      <a:headEnd type="none" w="med" len="med"/>
                      <a:tailEnd type="none" w="med" len="med"/>
                    </a:lnL>
                    <a:lnR w="12700" cap="flat" cmpd="sng" algn="ctr">
                      <a:solidFill>
                        <a:srgbClr val="F5595F"/>
                      </a:solidFill>
                      <a:prstDash val="solid"/>
                      <a:round/>
                      <a:headEnd type="none" w="med" len="med"/>
                      <a:tailEnd type="none" w="med" len="me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tc>
                  <a:txBody>
                    <a:bodyPr/>
                    <a:lstStyle/>
                    <a:p>
                      <a:pPr algn="ctr"/>
                      <a:r>
                        <a:rPr lang="tr-TR" sz="1400" b="0" dirty="0">
                          <a:solidFill>
                            <a:schemeClr val="bg2">
                              <a:lumMod val="10000"/>
                            </a:schemeClr>
                          </a:solidFill>
                          <a:latin typeface="Times New Roman" panose="02020603050405020304" pitchFamily="18" charset="0"/>
                          <a:cs typeface="Times New Roman" panose="02020603050405020304" pitchFamily="18" charset="0"/>
                        </a:rPr>
                        <a:t>Okul Müdürü </a:t>
                      </a:r>
                    </a:p>
                  </a:txBody>
                  <a:tcPr anchor="ctr">
                    <a:lnL w="12700" cap="flat" cmpd="sng" algn="ctr">
                      <a:solidFill>
                        <a:srgbClr val="F5595F"/>
                      </a:solidFill>
                      <a:prstDash val="solid"/>
                      <a:round/>
                      <a:headEnd type="none" w="med" len="med"/>
                      <a:tailEnd type="none" w="med" len="med"/>
                    </a:lnL>
                    <a:lnR w="12700" cap="flat" cmpd="sng" algn="ctr">
                      <a:solidFill>
                        <a:srgbClr val="F5595F"/>
                      </a:solidFill>
                      <a:prstDash val="solid"/>
                      <a:round/>
                      <a:headEnd type="none" w="med" len="med"/>
                      <a:tailEnd type="none" w="med" len="me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0"/>
                  </a:ext>
                </a:extLst>
              </a:tr>
              <a:tr h="283694">
                <a:tc>
                  <a:txBody>
                    <a:bodyPr/>
                    <a:lstStyle/>
                    <a:p>
                      <a:r>
                        <a:rPr lang="tr-TR" sz="1400" b="1" dirty="0">
                          <a:solidFill>
                            <a:schemeClr val="bg2">
                              <a:lumMod val="10000"/>
                            </a:schemeClr>
                          </a:solidFill>
                          <a:latin typeface="Times New Roman" panose="02020603050405020304" pitchFamily="18" charset="0"/>
                          <a:cs typeface="Times New Roman" panose="02020603050405020304" pitchFamily="18" charset="0"/>
                        </a:rPr>
                        <a:t>Okul Proje Sorumlusu</a:t>
                      </a:r>
                    </a:p>
                  </a:txBody>
                  <a:tcPr anchor="ctr">
                    <a:lnL w="12700" cap="flat" cmpd="sng" algn="ctr">
                      <a:solidFill>
                        <a:srgbClr val="F5595F"/>
                      </a:solidFill>
                      <a:prstDash val="solid"/>
                      <a:round/>
                      <a:headEnd type="none" w="med" len="med"/>
                      <a:tailEnd type="none" w="med" len="med"/>
                    </a:lnL>
                    <a:lnR w="12700" cap="flat" cmpd="sng" algn="ctr">
                      <a:solidFill>
                        <a:srgbClr val="F5595F"/>
                      </a:solidFill>
                      <a:prstDash val="solid"/>
                      <a:round/>
                      <a:headEnd type="none" w="med" len="med"/>
                      <a:tailEnd type="none" w="med" len="me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noFill/>
                  </a:tcPr>
                </a:tc>
                <a:tc>
                  <a:txBody>
                    <a:bodyPr/>
                    <a:lstStyle/>
                    <a:p>
                      <a:pPr algn="ctr"/>
                      <a:r>
                        <a:rPr lang="tr-TR" sz="1400" b="0" dirty="0">
                          <a:solidFill>
                            <a:schemeClr val="bg2">
                              <a:lumMod val="10000"/>
                            </a:schemeClr>
                          </a:solidFill>
                          <a:latin typeface="Times New Roman" panose="02020603050405020304" pitchFamily="18" charset="0"/>
                          <a:cs typeface="Times New Roman" panose="02020603050405020304" pitchFamily="18" charset="0"/>
                        </a:rPr>
                        <a:t>Öğretmen</a:t>
                      </a:r>
                    </a:p>
                  </a:txBody>
                  <a:tcPr anchor="ctr">
                    <a:lnL w="12700" cap="flat" cmpd="sng" algn="ctr">
                      <a:solidFill>
                        <a:srgbClr val="F5595F"/>
                      </a:solidFill>
                      <a:prstDash val="solid"/>
                      <a:round/>
                      <a:headEnd type="none" w="med" len="med"/>
                      <a:tailEnd type="none" w="med" len="med"/>
                    </a:lnL>
                    <a:lnR w="12700" cap="flat" cmpd="sng" algn="ctr">
                      <a:solidFill>
                        <a:srgbClr val="F5595F"/>
                      </a:solidFill>
                      <a:prstDash val="solid"/>
                      <a:round/>
                      <a:headEnd type="none" w="med" len="med"/>
                      <a:tailEnd type="none" w="med" len="me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noFill/>
                  </a:tcPr>
                </a:tc>
                <a:extLst>
                  <a:ext uri="{0D108BD9-81ED-4DB2-BD59-A6C34878D82A}">
                    <a16:rowId xmlns:a16="http://schemas.microsoft.com/office/drawing/2014/main" val="10001"/>
                  </a:ext>
                </a:extLst>
              </a:tr>
              <a:tr h="283694">
                <a:tc>
                  <a:txBody>
                    <a:bodyPr/>
                    <a:lstStyle/>
                    <a:p>
                      <a:r>
                        <a:rPr lang="tr-TR" sz="1400" b="1" dirty="0">
                          <a:solidFill>
                            <a:schemeClr val="bg2">
                              <a:lumMod val="10000"/>
                            </a:schemeClr>
                          </a:solidFill>
                          <a:latin typeface="Times New Roman" panose="02020603050405020304" pitchFamily="18" charset="0"/>
                          <a:cs typeface="Times New Roman" panose="02020603050405020304" pitchFamily="18" charset="0"/>
                        </a:rPr>
                        <a:t>Proje Ekip Üyesi</a:t>
                      </a:r>
                    </a:p>
                  </a:txBody>
                  <a:tcPr anchor="ctr">
                    <a:lnL w="12700" cap="flat" cmpd="sng" algn="ctr">
                      <a:solidFill>
                        <a:srgbClr val="F5595F"/>
                      </a:solidFill>
                      <a:prstDash val="solid"/>
                      <a:round/>
                      <a:headEnd type="none" w="med" len="med"/>
                      <a:tailEnd type="none" w="med" len="med"/>
                    </a:lnL>
                    <a:lnR w="12700" cap="flat" cmpd="sng" algn="ctr">
                      <a:solidFill>
                        <a:srgbClr val="F5595F"/>
                      </a:solidFill>
                      <a:prstDash val="solid"/>
                      <a:round/>
                      <a:headEnd type="none" w="med" len="med"/>
                      <a:tailEnd type="none" w="med" len="me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tc>
                  <a:txBody>
                    <a:bodyPr/>
                    <a:lstStyle/>
                    <a:p>
                      <a:pPr algn="ctr"/>
                      <a:r>
                        <a:rPr lang="tr-TR" sz="1400" b="0" dirty="0">
                          <a:solidFill>
                            <a:schemeClr val="bg2">
                              <a:lumMod val="10000"/>
                            </a:schemeClr>
                          </a:solidFill>
                          <a:latin typeface="Times New Roman" panose="02020603050405020304" pitchFamily="18" charset="0"/>
                          <a:cs typeface="Times New Roman" panose="02020603050405020304" pitchFamily="18" charset="0"/>
                        </a:rPr>
                        <a:t>En Az</a:t>
                      </a:r>
                      <a:r>
                        <a:rPr lang="tr-TR" sz="1400" b="0" baseline="0" dirty="0">
                          <a:solidFill>
                            <a:schemeClr val="bg2">
                              <a:lumMod val="10000"/>
                            </a:schemeClr>
                          </a:solidFill>
                          <a:latin typeface="Times New Roman" panose="02020603050405020304" pitchFamily="18" charset="0"/>
                          <a:cs typeface="Times New Roman" panose="02020603050405020304" pitchFamily="18" charset="0"/>
                        </a:rPr>
                        <a:t> İki Okul Öncesi Öğretmeni</a:t>
                      </a:r>
                      <a:endParaRPr lang="tr-TR" sz="1400" b="0"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2700" cap="flat" cmpd="sng" algn="ctr">
                      <a:solidFill>
                        <a:srgbClr val="F5595F"/>
                      </a:solidFill>
                      <a:prstDash val="solid"/>
                      <a:round/>
                      <a:headEnd type="none" w="med" len="med"/>
                      <a:tailEnd type="none" w="med" len="med"/>
                    </a:lnL>
                    <a:lnR w="12700" cap="flat" cmpd="sng" algn="ctr">
                      <a:solidFill>
                        <a:srgbClr val="F5595F"/>
                      </a:solidFill>
                      <a:prstDash val="solid"/>
                      <a:round/>
                      <a:headEnd type="none" w="med" len="med"/>
                      <a:tailEnd type="none" w="med" len="me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2" name="Unvan 1"/>
          <p:cNvSpPr txBox="1">
            <a:spLocks/>
          </p:cNvSpPr>
          <p:nvPr/>
        </p:nvSpPr>
        <p:spPr>
          <a:xfrm>
            <a:off x="7031815" y="1726909"/>
            <a:ext cx="3295579" cy="354397"/>
          </a:xfrm>
          <a:prstGeom prst="rect">
            <a:avLst/>
          </a:prstGeom>
          <a:noFill/>
          <a:ln w="31750">
            <a:solidFill>
              <a:schemeClr val="tx1"/>
            </a:solidFill>
          </a:ln>
        </p:spPr>
        <p:txBody>
          <a:bodyPr lIns="180000" tIns="180000" rIns="180000" bIns="72000" anchor="b" anchorCtr="0"/>
          <a:lstStyle>
            <a:lvl1pPr algn="l" defTabSz="914400" rtl="0" eaLnBrk="1" latinLnBrk="0" hangingPunct="1">
              <a:lnSpc>
                <a:spcPct val="90000"/>
              </a:lnSpc>
              <a:spcBef>
                <a:spcPct val="0"/>
              </a:spcBef>
              <a:buNone/>
              <a:defRPr sz="4000" kern="1200">
                <a:solidFill>
                  <a:schemeClr val="tx1"/>
                </a:solidFill>
                <a:latin typeface="Raleway ExtraBold" panose="020B0903030101060003" pitchFamily="34" charset="-94"/>
                <a:ea typeface="+mj-ea"/>
                <a:cs typeface="+mj-cs"/>
              </a:defRPr>
            </a:lvl1pPr>
          </a:lstStyle>
          <a:p>
            <a:pPr algn="ctr"/>
            <a:r>
              <a:rPr lang="tr-TR" sz="1400" b="1" dirty="0">
                <a:solidFill>
                  <a:srgbClr val="C00000"/>
                </a:solidFill>
                <a:latin typeface="Times New Roman" panose="02020603050405020304" pitchFamily="18" charset="0"/>
                <a:cs typeface="Times New Roman" panose="02020603050405020304" pitchFamily="18" charset="0"/>
              </a:rPr>
              <a:t>OKUL KOMİSYONU ( İLKOKUL )</a:t>
            </a:r>
          </a:p>
        </p:txBody>
      </p:sp>
      <p:graphicFrame>
        <p:nvGraphicFramePr>
          <p:cNvPr id="13" name="Tablo 12"/>
          <p:cNvGraphicFramePr>
            <a:graphicFrameLocks noGrp="1"/>
          </p:cNvGraphicFramePr>
          <p:nvPr>
            <p:extLst>
              <p:ext uri="{D42A27DB-BD31-4B8C-83A1-F6EECF244321}">
                <p14:modId xmlns:p14="http://schemas.microsoft.com/office/powerpoint/2010/main" val="921508425"/>
              </p:ext>
            </p:extLst>
          </p:nvPr>
        </p:nvGraphicFramePr>
        <p:xfrm>
          <a:off x="5832957" y="2177550"/>
          <a:ext cx="5693296" cy="1645920"/>
        </p:xfrm>
        <a:graphic>
          <a:graphicData uri="http://schemas.openxmlformats.org/drawingml/2006/table">
            <a:tbl>
              <a:tblPr firstRow="1" bandRow="1">
                <a:tableStyleId>{68D230F3-CF80-4859-8CE7-A43EE81993B5}</a:tableStyleId>
              </a:tblPr>
              <a:tblGrid>
                <a:gridCol w="1905825">
                  <a:extLst>
                    <a:ext uri="{9D8B030D-6E8A-4147-A177-3AD203B41FA5}">
                      <a16:colId xmlns:a16="http://schemas.microsoft.com/office/drawing/2014/main" val="20000"/>
                    </a:ext>
                  </a:extLst>
                </a:gridCol>
                <a:gridCol w="3787471">
                  <a:extLst>
                    <a:ext uri="{9D8B030D-6E8A-4147-A177-3AD203B41FA5}">
                      <a16:colId xmlns:a16="http://schemas.microsoft.com/office/drawing/2014/main" val="20001"/>
                    </a:ext>
                  </a:extLst>
                </a:gridCol>
              </a:tblGrid>
              <a:tr h="283694">
                <a:tc>
                  <a:txBody>
                    <a:bodyPr/>
                    <a:lstStyle/>
                    <a:p>
                      <a:r>
                        <a:rPr lang="tr-TR" sz="1400" b="1" dirty="0">
                          <a:solidFill>
                            <a:schemeClr val="bg2">
                              <a:lumMod val="10000"/>
                            </a:schemeClr>
                          </a:solidFill>
                          <a:latin typeface="Times New Roman" panose="02020603050405020304" pitchFamily="18" charset="0"/>
                          <a:cs typeface="Times New Roman" panose="02020603050405020304" pitchFamily="18" charset="0"/>
                        </a:rPr>
                        <a:t>Komisyon Başkanı</a:t>
                      </a:r>
                    </a:p>
                  </a:txBody>
                  <a:tcPr anchor="ctr">
                    <a:lnL w="12700" cap="flat" cmpd="sng" algn="ctr">
                      <a:solidFill>
                        <a:srgbClr val="F5595F"/>
                      </a:solidFill>
                      <a:prstDash val="solid"/>
                      <a:round/>
                      <a:headEnd type="none" w="med" len="med"/>
                      <a:tailEnd type="none" w="med" len="med"/>
                    </a:lnL>
                    <a:lnR w="12700" cap="flat" cmpd="sng" algn="ctr">
                      <a:solidFill>
                        <a:srgbClr val="F5595F"/>
                      </a:solidFill>
                      <a:prstDash val="solid"/>
                      <a:round/>
                      <a:headEnd type="none" w="med" len="med"/>
                      <a:tailEnd type="none" w="med" len="me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tc>
                  <a:txBody>
                    <a:bodyPr/>
                    <a:lstStyle/>
                    <a:p>
                      <a:pPr algn="ctr"/>
                      <a:r>
                        <a:rPr lang="tr-TR" sz="1400" b="0" dirty="0">
                          <a:solidFill>
                            <a:schemeClr val="bg2">
                              <a:lumMod val="10000"/>
                            </a:schemeClr>
                          </a:solidFill>
                          <a:latin typeface="Times New Roman" panose="02020603050405020304" pitchFamily="18" charset="0"/>
                          <a:cs typeface="Times New Roman" panose="02020603050405020304" pitchFamily="18" charset="0"/>
                        </a:rPr>
                        <a:t>Okul Müdürü </a:t>
                      </a:r>
                    </a:p>
                  </a:txBody>
                  <a:tcPr anchor="ctr">
                    <a:lnL w="12700" cap="flat" cmpd="sng" algn="ctr">
                      <a:solidFill>
                        <a:srgbClr val="F5595F"/>
                      </a:solidFill>
                      <a:prstDash val="solid"/>
                      <a:round/>
                      <a:headEnd type="none" w="med" len="med"/>
                      <a:tailEnd type="none" w="med" len="med"/>
                    </a:lnL>
                    <a:lnR w="12700" cap="flat" cmpd="sng" algn="ctr">
                      <a:solidFill>
                        <a:srgbClr val="F5595F"/>
                      </a:solidFill>
                      <a:prstDash val="solid"/>
                      <a:round/>
                      <a:headEnd type="none" w="med" len="med"/>
                      <a:tailEnd type="none" w="med" len="me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0"/>
                  </a:ext>
                </a:extLst>
              </a:tr>
              <a:tr h="283694">
                <a:tc>
                  <a:txBody>
                    <a:bodyPr/>
                    <a:lstStyle/>
                    <a:p>
                      <a:r>
                        <a:rPr lang="tr-TR" sz="1400" b="1" dirty="0">
                          <a:solidFill>
                            <a:schemeClr val="bg2">
                              <a:lumMod val="10000"/>
                            </a:schemeClr>
                          </a:solidFill>
                          <a:latin typeface="Times New Roman" panose="02020603050405020304" pitchFamily="18" charset="0"/>
                          <a:cs typeface="Times New Roman" panose="02020603050405020304" pitchFamily="18" charset="0"/>
                        </a:rPr>
                        <a:t>Okul Proje Sorumlusu</a:t>
                      </a:r>
                    </a:p>
                  </a:txBody>
                  <a:tcPr anchor="ctr">
                    <a:lnL w="12700" cap="flat" cmpd="sng" algn="ctr">
                      <a:solidFill>
                        <a:srgbClr val="F5595F"/>
                      </a:solidFill>
                      <a:prstDash val="solid"/>
                      <a:round/>
                      <a:headEnd type="none" w="med" len="med"/>
                      <a:tailEnd type="none" w="med" len="med"/>
                    </a:lnL>
                    <a:lnR w="12700" cap="flat" cmpd="sng" algn="ctr">
                      <a:solidFill>
                        <a:srgbClr val="F5595F"/>
                      </a:solidFill>
                      <a:prstDash val="solid"/>
                      <a:round/>
                      <a:headEnd type="none" w="med" len="med"/>
                      <a:tailEnd type="none" w="med" len="me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noFill/>
                  </a:tcPr>
                </a:tc>
                <a:tc>
                  <a:txBody>
                    <a:bodyPr/>
                    <a:lstStyle/>
                    <a:p>
                      <a:pPr algn="ctr"/>
                      <a:r>
                        <a:rPr lang="tr-TR" sz="1400" b="0" dirty="0">
                          <a:solidFill>
                            <a:schemeClr val="bg2">
                              <a:lumMod val="10000"/>
                            </a:schemeClr>
                          </a:solidFill>
                          <a:latin typeface="Times New Roman" panose="02020603050405020304" pitchFamily="18" charset="0"/>
                          <a:cs typeface="Times New Roman" panose="02020603050405020304" pitchFamily="18" charset="0"/>
                        </a:rPr>
                        <a:t>Öğretmen</a:t>
                      </a:r>
                    </a:p>
                  </a:txBody>
                  <a:tcPr anchor="ctr">
                    <a:lnL w="12700" cap="flat" cmpd="sng" algn="ctr">
                      <a:solidFill>
                        <a:srgbClr val="F5595F"/>
                      </a:solidFill>
                      <a:prstDash val="solid"/>
                      <a:round/>
                      <a:headEnd type="none" w="med" len="med"/>
                      <a:tailEnd type="none" w="med" len="med"/>
                    </a:lnL>
                    <a:lnR w="12700" cap="flat" cmpd="sng" algn="ctr">
                      <a:solidFill>
                        <a:srgbClr val="F5595F"/>
                      </a:solidFill>
                      <a:prstDash val="solid"/>
                      <a:round/>
                      <a:headEnd type="none" w="med" len="med"/>
                      <a:tailEnd type="none" w="med" len="me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noFill/>
                  </a:tcPr>
                </a:tc>
                <a:extLst>
                  <a:ext uri="{0D108BD9-81ED-4DB2-BD59-A6C34878D82A}">
                    <a16:rowId xmlns:a16="http://schemas.microsoft.com/office/drawing/2014/main" val="10001"/>
                  </a:ext>
                </a:extLst>
              </a:tr>
              <a:tr h="283694">
                <a:tc>
                  <a:txBody>
                    <a:bodyPr/>
                    <a:lstStyle/>
                    <a:p>
                      <a:r>
                        <a:rPr lang="tr-TR" sz="1400" b="1" dirty="0">
                          <a:solidFill>
                            <a:schemeClr val="bg2">
                              <a:lumMod val="10000"/>
                            </a:schemeClr>
                          </a:solidFill>
                          <a:latin typeface="Times New Roman" panose="02020603050405020304" pitchFamily="18" charset="0"/>
                          <a:cs typeface="Times New Roman" panose="02020603050405020304" pitchFamily="18" charset="0"/>
                        </a:rPr>
                        <a:t>Proje Ekip Üyesi</a:t>
                      </a:r>
                    </a:p>
                  </a:txBody>
                  <a:tcPr anchor="ctr">
                    <a:lnL w="12700" cap="flat" cmpd="sng" algn="ctr">
                      <a:solidFill>
                        <a:srgbClr val="F5595F"/>
                      </a:solidFill>
                      <a:prstDash val="solid"/>
                      <a:round/>
                      <a:headEnd type="none" w="med" len="med"/>
                      <a:tailEnd type="none" w="med" len="med"/>
                    </a:lnL>
                    <a:lnR w="12700" cap="flat" cmpd="sng" algn="ctr">
                      <a:solidFill>
                        <a:srgbClr val="F5595F"/>
                      </a:solidFill>
                      <a:prstDash val="solid"/>
                      <a:round/>
                      <a:headEnd type="none" w="med" len="med"/>
                      <a:tailEnd type="none" w="med" len="me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tc>
                  <a:txBody>
                    <a:bodyPr/>
                    <a:lstStyle/>
                    <a:p>
                      <a:pPr algn="ctr"/>
                      <a:r>
                        <a:rPr lang="tr-TR" sz="1400" b="0" dirty="0">
                          <a:solidFill>
                            <a:schemeClr val="bg2">
                              <a:lumMod val="10000"/>
                            </a:schemeClr>
                          </a:solidFill>
                          <a:latin typeface="Times New Roman" panose="02020603050405020304" pitchFamily="18" charset="0"/>
                          <a:cs typeface="Times New Roman" panose="02020603050405020304" pitchFamily="18" charset="0"/>
                        </a:rPr>
                        <a:t>En Az</a:t>
                      </a:r>
                      <a:r>
                        <a:rPr lang="tr-TR" sz="1400" b="0" baseline="0" dirty="0">
                          <a:solidFill>
                            <a:schemeClr val="bg2">
                              <a:lumMod val="10000"/>
                            </a:schemeClr>
                          </a:solidFill>
                          <a:latin typeface="Times New Roman" panose="02020603050405020304" pitchFamily="18" charset="0"/>
                          <a:cs typeface="Times New Roman" panose="02020603050405020304" pitchFamily="18" charset="0"/>
                        </a:rPr>
                        <a:t> İki Sınıf Öğretmeni</a:t>
                      </a:r>
                      <a:endParaRPr lang="tr-TR" sz="1400" b="0"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2700" cap="flat" cmpd="sng" algn="ctr">
                      <a:solidFill>
                        <a:srgbClr val="F5595F"/>
                      </a:solidFill>
                      <a:prstDash val="solid"/>
                      <a:round/>
                      <a:headEnd type="none" w="med" len="med"/>
                      <a:tailEnd type="none" w="med" len="med"/>
                    </a:lnL>
                    <a:lnR w="12700" cap="flat" cmpd="sng" algn="ctr">
                      <a:solidFill>
                        <a:srgbClr val="F5595F"/>
                      </a:solidFill>
                      <a:prstDash val="solid"/>
                      <a:round/>
                      <a:headEnd type="none" w="med" len="med"/>
                      <a:tailEnd type="none" w="med" len="me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2"/>
                  </a:ext>
                </a:extLst>
              </a:tr>
              <a:tr h="283694">
                <a:tc>
                  <a:txBody>
                    <a:bodyPr/>
                    <a:lstStyle/>
                    <a:p>
                      <a:r>
                        <a:rPr lang="tr-TR" sz="1400" b="1" dirty="0">
                          <a:solidFill>
                            <a:schemeClr val="bg2">
                              <a:lumMod val="10000"/>
                            </a:schemeClr>
                          </a:solidFill>
                          <a:latin typeface="Times New Roman" panose="02020603050405020304" pitchFamily="18" charset="0"/>
                          <a:cs typeface="Times New Roman" panose="02020603050405020304" pitchFamily="18" charset="0"/>
                        </a:rPr>
                        <a:t>Proje</a:t>
                      </a:r>
                      <a:r>
                        <a:rPr lang="tr-TR" sz="1400" b="1" baseline="0" dirty="0">
                          <a:solidFill>
                            <a:schemeClr val="bg2">
                              <a:lumMod val="10000"/>
                            </a:schemeClr>
                          </a:solidFill>
                          <a:latin typeface="Times New Roman" panose="02020603050405020304" pitchFamily="18" charset="0"/>
                          <a:cs typeface="Times New Roman" panose="02020603050405020304" pitchFamily="18" charset="0"/>
                        </a:rPr>
                        <a:t> Ekip Üyesi</a:t>
                      </a:r>
                      <a:endParaRPr lang="tr-TR" sz="14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2700" cap="flat" cmpd="sng" algn="ctr">
                      <a:solidFill>
                        <a:srgbClr val="F5595F"/>
                      </a:solidFill>
                      <a:prstDash val="solid"/>
                      <a:round/>
                      <a:headEnd type="none" w="med" len="med"/>
                      <a:tailEnd type="none" w="med" len="med"/>
                    </a:lnL>
                    <a:lnR w="12700" cap="flat" cmpd="sng" algn="ctr">
                      <a:solidFill>
                        <a:srgbClr val="F5595F"/>
                      </a:solidFill>
                      <a:prstDash val="solid"/>
                      <a:round/>
                      <a:headEnd type="none" w="med" len="med"/>
                      <a:tailEnd type="none" w="med" len="me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noFill/>
                  </a:tcPr>
                </a:tc>
                <a:tc>
                  <a:txBody>
                    <a:bodyPr/>
                    <a:lstStyle/>
                    <a:p>
                      <a:pPr algn="ctr"/>
                      <a:r>
                        <a:rPr lang="tr-TR" sz="1400" b="0" dirty="0">
                          <a:solidFill>
                            <a:schemeClr val="bg2">
                              <a:lumMod val="10000"/>
                            </a:schemeClr>
                          </a:solidFill>
                          <a:latin typeface="Times New Roman" panose="02020603050405020304" pitchFamily="18" charset="0"/>
                          <a:cs typeface="Times New Roman" panose="02020603050405020304" pitchFamily="18" charset="0"/>
                        </a:rPr>
                        <a:t>Varsa</a:t>
                      </a:r>
                      <a:r>
                        <a:rPr lang="tr-TR" sz="1400" b="0" baseline="0" dirty="0">
                          <a:solidFill>
                            <a:schemeClr val="bg2">
                              <a:lumMod val="10000"/>
                            </a:schemeClr>
                          </a:solidFill>
                          <a:latin typeface="Times New Roman" panose="02020603050405020304" pitchFamily="18" charset="0"/>
                          <a:cs typeface="Times New Roman" panose="02020603050405020304" pitchFamily="18" charset="0"/>
                        </a:rPr>
                        <a:t> Okul Rehberlik ve Psikolojik Danışmanı, Yoksa En Üst Kademe Sınıf Öğretmenlerinden Biri</a:t>
                      </a:r>
                      <a:endParaRPr lang="tr-TR" sz="1400" b="0"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2700" cap="flat" cmpd="sng" algn="ctr">
                      <a:solidFill>
                        <a:srgbClr val="F5595F"/>
                      </a:solidFill>
                      <a:prstDash val="solid"/>
                      <a:round/>
                      <a:headEnd type="none" w="med" len="med"/>
                      <a:tailEnd type="none" w="med" len="med"/>
                    </a:lnL>
                    <a:lnR w="12700" cap="flat" cmpd="sng" algn="ctr">
                      <a:solidFill>
                        <a:srgbClr val="F5595F"/>
                      </a:solidFill>
                      <a:prstDash val="solid"/>
                      <a:round/>
                      <a:headEnd type="none" w="med" len="med"/>
                      <a:tailEnd type="none" w="med" len="me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4" name="Unvan 1"/>
          <p:cNvSpPr txBox="1">
            <a:spLocks/>
          </p:cNvSpPr>
          <p:nvPr/>
        </p:nvSpPr>
        <p:spPr>
          <a:xfrm>
            <a:off x="3885550" y="4284533"/>
            <a:ext cx="3894811" cy="379710"/>
          </a:xfrm>
          <a:prstGeom prst="rect">
            <a:avLst/>
          </a:prstGeom>
          <a:noFill/>
          <a:ln w="31750">
            <a:solidFill>
              <a:schemeClr val="tx1"/>
            </a:solidFill>
          </a:ln>
        </p:spPr>
        <p:txBody>
          <a:bodyPr lIns="180000" tIns="180000" rIns="180000" bIns="72000" anchor="b" anchorCtr="0"/>
          <a:lstStyle>
            <a:lvl1pPr algn="l" defTabSz="914400" rtl="0" eaLnBrk="1" latinLnBrk="0" hangingPunct="1">
              <a:lnSpc>
                <a:spcPct val="90000"/>
              </a:lnSpc>
              <a:spcBef>
                <a:spcPct val="0"/>
              </a:spcBef>
              <a:buNone/>
              <a:defRPr sz="4000" kern="1200">
                <a:solidFill>
                  <a:schemeClr val="tx1"/>
                </a:solidFill>
                <a:latin typeface="Raleway ExtraBold" panose="020B0903030101060003" pitchFamily="34" charset="-94"/>
                <a:ea typeface="+mj-ea"/>
                <a:cs typeface="+mj-cs"/>
              </a:defRPr>
            </a:lvl1pPr>
          </a:lstStyle>
          <a:p>
            <a:pPr algn="ctr"/>
            <a:r>
              <a:rPr lang="tr-TR" sz="1400" b="1" dirty="0">
                <a:solidFill>
                  <a:srgbClr val="C00000"/>
                </a:solidFill>
                <a:latin typeface="Times New Roman" panose="02020603050405020304" pitchFamily="18" charset="0"/>
                <a:cs typeface="Times New Roman" panose="02020603050405020304" pitchFamily="18" charset="0"/>
              </a:rPr>
              <a:t>OKUL KOMİSYONU (ORTAOKUL –LİSE)</a:t>
            </a:r>
          </a:p>
        </p:txBody>
      </p:sp>
      <p:graphicFrame>
        <p:nvGraphicFramePr>
          <p:cNvPr id="15" name="Tablo 14"/>
          <p:cNvGraphicFramePr>
            <a:graphicFrameLocks noGrp="1"/>
          </p:cNvGraphicFramePr>
          <p:nvPr>
            <p:extLst>
              <p:ext uri="{D42A27DB-BD31-4B8C-83A1-F6EECF244321}">
                <p14:modId xmlns:p14="http://schemas.microsoft.com/office/powerpoint/2010/main" val="3747492902"/>
              </p:ext>
            </p:extLst>
          </p:nvPr>
        </p:nvGraphicFramePr>
        <p:xfrm>
          <a:off x="2630551" y="4746504"/>
          <a:ext cx="6404810" cy="1645920"/>
        </p:xfrm>
        <a:graphic>
          <a:graphicData uri="http://schemas.openxmlformats.org/drawingml/2006/table">
            <a:tbl>
              <a:tblPr firstRow="1" bandRow="1">
                <a:tableStyleId>{68D230F3-CF80-4859-8CE7-A43EE81993B5}</a:tableStyleId>
              </a:tblPr>
              <a:tblGrid>
                <a:gridCol w="2001961">
                  <a:extLst>
                    <a:ext uri="{9D8B030D-6E8A-4147-A177-3AD203B41FA5}">
                      <a16:colId xmlns:a16="http://schemas.microsoft.com/office/drawing/2014/main" val="20000"/>
                    </a:ext>
                  </a:extLst>
                </a:gridCol>
                <a:gridCol w="4402849">
                  <a:extLst>
                    <a:ext uri="{9D8B030D-6E8A-4147-A177-3AD203B41FA5}">
                      <a16:colId xmlns:a16="http://schemas.microsoft.com/office/drawing/2014/main" val="20001"/>
                    </a:ext>
                  </a:extLst>
                </a:gridCol>
              </a:tblGrid>
              <a:tr h="283694">
                <a:tc>
                  <a:txBody>
                    <a:bodyPr/>
                    <a:lstStyle/>
                    <a:p>
                      <a:r>
                        <a:rPr lang="tr-TR" sz="1400" b="1" dirty="0">
                          <a:solidFill>
                            <a:schemeClr val="bg2">
                              <a:lumMod val="10000"/>
                            </a:schemeClr>
                          </a:solidFill>
                          <a:latin typeface="Times New Roman" panose="02020603050405020304" pitchFamily="18" charset="0"/>
                          <a:cs typeface="Times New Roman" panose="02020603050405020304" pitchFamily="18" charset="0"/>
                        </a:rPr>
                        <a:t>Komisyon Başkanı</a:t>
                      </a:r>
                    </a:p>
                  </a:txBody>
                  <a:tcPr anchor="ctr">
                    <a:lnL w="12700" cap="flat" cmpd="sng" algn="ctr">
                      <a:solidFill>
                        <a:srgbClr val="F5595F"/>
                      </a:solidFill>
                      <a:prstDash val="solid"/>
                      <a:round/>
                      <a:headEnd type="none" w="med" len="med"/>
                      <a:tailEnd type="none" w="med" len="med"/>
                    </a:lnL>
                    <a:lnR w="12700" cap="flat" cmpd="sng" algn="ctr">
                      <a:solidFill>
                        <a:srgbClr val="F5595F"/>
                      </a:solidFill>
                      <a:prstDash val="solid"/>
                      <a:round/>
                      <a:headEnd type="none" w="med" len="med"/>
                      <a:tailEnd type="none" w="med" len="me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tc>
                  <a:txBody>
                    <a:bodyPr/>
                    <a:lstStyle/>
                    <a:p>
                      <a:pPr algn="ctr"/>
                      <a:r>
                        <a:rPr lang="tr-TR" sz="1400" b="0" dirty="0">
                          <a:solidFill>
                            <a:schemeClr val="bg2">
                              <a:lumMod val="10000"/>
                            </a:schemeClr>
                          </a:solidFill>
                          <a:latin typeface="Times New Roman" panose="02020603050405020304" pitchFamily="18" charset="0"/>
                          <a:cs typeface="Times New Roman" panose="02020603050405020304" pitchFamily="18" charset="0"/>
                        </a:rPr>
                        <a:t>Okul Müdürü </a:t>
                      </a:r>
                    </a:p>
                  </a:txBody>
                  <a:tcPr anchor="ctr">
                    <a:lnL w="12700" cap="flat" cmpd="sng" algn="ctr">
                      <a:solidFill>
                        <a:srgbClr val="F5595F"/>
                      </a:solidFill>
                      <a:prstDash val="solid"/>
                      <a:round/>
                      <a:headEnd type="none" w="med" len="med"/>
                      <a:tailEnd type="none" w="med" len="med"/>
                    </a:lnL>
                    <a:lnR w="12700" cap="flat" cmpd="sng" algn="ctr">
                      <a:solidFill>
                        <a:srgbClr val="F5595F"/>
                      </a:solidFill>
                      <a:prstDash val="solid"/>
                      <a:round/>
                      <a:headEnd type="none" w="med" len="med"/>
                      <a:tailEnd type="none" w="med" len="me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0"/>
                  </a:ext>
                </a:extLst>
              </a:tr>
              <a:tr h="283694">
                <a:tc>
                  <a:txBody>
                    <a:bodyPr/>
                    <a:lstStyle/>
                    <a:p>
                      <a:r>
                        <a:rPr lang="tr-TR" sz="1400" b="1" dirty="0">
                          <a:solidFill>
                            <a:schemeClr val="bg2">
                              <a:lumMod val="10000"/>
                            </a:schemeClr>
                          </a:solidFill>
                          <a:latin typeface="Times New Roman" panose="02020603050405020304" pitchFamily="18" charset="0"/>
                          <a:cs typeface="Times New Roman" panose="02020603050405020304" pitchFamily="18" charset="0"/>
                        </a:rPr>
                        <a:t>Okul Proje Sorumlusu</a:t>
                      </a:r>
                    </a:p>
                  </a:txBody>
                  <a:tcPr anchor="ctr">
                    <a:lnL w="12700" cap="flat" cmpd="sng" algn="ctr">
                      <a:solidFill>
                        <a:srgbClr val="F5595F"/>
                      </a:solidFill>
                      <a:prstDash val="solid"/>
                      <a:round/>
                      <a:headEnd type="none" w="med" len="med"/>
                      <a:tailEnd type="none" w="med" len="med"/>
                    </a:lnL>
                    <a:lnR w="12700" cap="flat" cmpd="sng" algn="ctr">
                      <a:solidFill>
                        <a:srgbClr val="F5595F"/>
                      </a:solidFill>
                      <a:prstDash val="solid"/>
                      <a:round/>
                      <a:headEnd type="none" w="med" len="med"/>
                      <a:tailEnd type="none" w="med" len="me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noFill/>
                  </a:tcPr>
                </a:tc>
                <a:tc>
                  <a:txBody>
                    <a:bodyPr/>
                    <a:lstStyle/>
                    <a:p>
                      <a:pPr algn="ctr"/>
                      <a:r>
                        <a:rPr lang="tr-TR" sz="1400" b="0" dirty="0">
                          <a:solidFill>
                            <a:schemeClr val="bg2">
                              <a:lumMod val="10000"/>
                            </a:schemeClr>
                          </a:solidFill>
                          <a:latin typeface="Times New Roman" panose="02020603050405020304" pitchFamily="18" charset="0"/>
                          <a:cs typeface="Times New Roman" panose="02020603050405020304" pitchFamily="18" charset="0"/>
                        </a:rPr>
                        <a:t>Öğretmen</a:t>
                      </a:r>
                    </a:p>
                  </a:txBody>
                  <a:tcPr anchor="ctr">
                    <a:lnL w="12700" cap="flat" cmpd="sng" algn="ctr">
                      <a:solidFill>
                        <a:srgbClr val="F5595F"/>
                      </a:solidFill>
                      <a:prstDash val="solid"/>
                      <a:round/>
                      <a:headEnd type="none" w="med" len="med"/>
                      <a:tailEnd type="none" w="med" len="med"/>
                    </a:lnL>
                    <a:lnR w="12700" cap="flat" cmpd="sng" algn="ctr">
                      <a:solidFill>
                        <a:srgbClr val="F5595F"/>
                      </a:solidFill>
                      <a:prstDash val="solid"/>
                      <a:round/>
                      <a:headEnd type="none" w="med" len="med"/>
                      <a:tailEnd type="none" w="med" len="me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noFill/>
                  </a:tcPr>
                </a:tc>
                <a:extLst>
                  <a:ext uri="{0D108BD9-81ED-4DB2-BD59-A6C34878D82A}">
                    <a16:rowId xmlns:a16="http://schemas.microsoft.com/office/drawing/2014/main" val="10001"/>
                  </a:ext>
                </a:extLst>
              </a:tr>
              <a:tr h="283694">
                <a:tc>
                  <a:txBody>
                    <a:bodyPr/>
                    <a:lstStyle/>
                    <a:p>
                      <a:r>
                        <a:rPr lang="tr-TR" sz="1400" b="1" dirty="0">
                          <a:solidFill>
                            <a:schemeClr val="bg2">
                              <a:lumMod val="10000"/>
                            </a:schemeClr>
                          </a:solidFill>
                          <a:latin typeface="Times New Roman" panose="02020603050405020304" pitchFamily="18" charset="0"/>
                          <a:cs typeface="Times New Roman" panose="02020603050405020304" pitchFamily="18" charset="0"/>
                        </a:rPr>
                        <a:t>Proje Ekip Üyesi</a:t>
                      </a:r>
                    </a:p>
                  </a:txBody>
                  <a:tcPr anchor="ctr">
                    <a:lnL w="12700" cap="flat" cmpd="sng" algn="ctr">
                      <a:solidFill>
                        <a:srgbClr val="F5595F"/>
                      </a:solidFill>
                      <a:prstDash val="solid"/>
                      <a:round/>
                      <a:headEnd type="none" w="med" len="med"/>
                      <a:tailEnd type="none" w="med" len="med"/>
                    </a:lnL>
                    <a:lnR w="12700" cap="flat" cmpd="sng" algn="ctr">
                      <a:solidFill>
                        <a:srgbClr val="F5595F"/>
                      </a:solidFill>
                      <a:prstDash val="solid"/>
                      <a:round/>
                      <a:headEnd type="none" w="med" len="med"/>
                      <a:tailEnd type="none" w="med" len="me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tc>
                  <a:txBody>
                    <a:bodyPr/>
                    <a:lstStyle/>
                    <a:p>
                      <a:pPr algn="ctr"/>
                      <a:r>
                        <a:rPr lang="tr-TR" sz="1400" b="0" dirty="0">
                          <a:solidFill>
                            <a:schemeClr val="bg2">
                              <a:lumMod val="10000"/>
                            </a:schemeClr>
                          </a:solidFill>
                          <a:latin typeface="Times New Roman" panose="02020603050405020304" pitchFamily="18" charset="0"/>
                          <a:cs typeface="Times New Roman" panose="02020603050405020304" pitchFamily="18" charset="0"/>
                        </a:rPr>
                        <a:t>En Az</a:t>
                      </a:r>
                      <a:r>
                        <a:rPr lang="tr-TR" sz="1400" b="0" baseline="0" dirty="0">
                          <a:solidFill>
                            <a:schemeClr val="bg2">
                              <a:lumMod val="10000"/>
                            </a:schemeClr>
                          </a:solidFill>
                          <a:latin typeface="Times New Roman" panose="02020603050405020304" pitchFamily="18" charset="0"/>
                          <a:cs typeface="Times New Roman" panose="02020603050405020304" pitchFamily="18" charset="0"/>
                        </a:rPr>
                        <a:t> İki Branş Öğretmeni ( Meslek Liselerinde En Az İki Alan Öğretmeni de Ekibe Dahil Edilecek )</a:t>
                      </a:r>
                      <a:endParaRPr lang="tr-TR" sz="1400" b="0"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2700" cap="flat" cmpd="sng" algn="ctr">
                      <a:solidFill>
                        <a:srgbClr val="F5595F"/>
                      </a:solidFill>
                      <a:prstDash val="solid"/>
                      <a:round/>
                      <a:headEnd type="none" w="med" len="med"/>
                      <a:tailEnd type="none" w="med" len="med"/>
                    </a:lnL>
                    <a:lnR w="12700" cap="flat" cmpd="sng" algn="ctr">
                      <a:solidFill>
                        <a:srgbClr val="F5595F"/>
                      </a:solidFill>
                      <a:prstDash val="solid"/>
                      <a:round/>
                      <a:headEnd type="none" w="med" len="med"/>
                      <a:tailEnd type="none" w="med" len="me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tcPr>
                </a:tc>
                <a:extLst>
                  <a:ext uri="{0D108BD9-81ED-4DB2-BD59-A6C34878D82A}">
                    <a16:rowId xmlns:a16="http://schemas.microsoft.com/office/drawing/2014/main" val="10002"/>
                  </a:ext>
                </a:extLst>
              </a:tr>
              <a:tr h="283694">
                <a:tc>
                  <a:txBody>
                    <a:bodyPr/>
                    <a:lstStyle/>
                    <a:p>
                      <a:r>
                        <a:rPr lang="tr-TR" sz="1400" b="1" dirty="0">
                          <a:solidFill>
                            <a:schemeClr val="bg2">
                              <a:lumMod val="10000"/>
                            </a:schemeClr>
                          </a:solidFill>
                          <a:latin typeface="Times New Roman" panose="02020603050405020304" pitchFamily="18" charset="0"/>
                          <a:cs typeface="Times New Roman" panose="02020603050405020304" pitchFamily="18" charset="0"/>
                        </a:rPr>
                        <a:t>Proje</a:t>
                      </a:r>
                      <a:r>
                        <a:rPr lang="tr-TR" sz="1400" b="1" baseline="0" dirty="0">
                          <a:solidFill>
                            <a:schemeClr val="bg2">
                              <a:lumMod val="10000"/>
                            </a:schemeClr>
                          </a:solidFill>
                          <a:latin typeface="Times New Roman" panose="02020603050405020304" pitchFamily="18" charset="0"/>
                          <a:cs typeface="Times New Roman" panose="02020603050405020304" pitchFamily="18" charset="0"/>
                        </a:rPr>
                        <a:t> Ekip Üyesi</a:t>
                      </a:r>
                      <a:endParaRPr lang="tr-TR" sz="14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2700" cap="flat" cmpd="sng" algn="ctr">
                      <a:solidFill>
                        <a:srgbClr val="F5595F"/>
                      </a:solidFill>
                      <a:prstDash val="solid"/>
                      <a:round/>
                      <a:headEnd type="none" w="med" len="med"/>
                      <a:tailEnd type="none" w="med" len="med"/>
                    </a:lnL>
                    <a:lnR w="12700" cap="flat" cmpd="sng" algn="ctr">
                      <a:solidFill>
                        <a:srgbClr val="F5595F"/>
                      </a:solidFill>
                      <a:prstDash val="solid"/>
                      <a:round/>
                      <a:headEnd type="none" w="med" len="med"/>
                      <a:tailEnd type="none" w="med" len="me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noFill/>
                  </a:tcPr>
                </a:tc>
                <a:tc>
                  <a:txBody>
                    <a:bodyPr/>
                    <a:lstStyle/>
                    <a:p>
                      <a:pPr algn="ctr"/>
                      <a:r>
                        <a:rPr lang="tr-TR" sz="1400" b="0" dirty="0">
                          <a:solidFill>
                            <a:schemeClr val="bg2">
                              <a:lumMod val="10000"/>
                            </a:schemeClr>
                          </a:solidFill>
                          <a:latin typeface="Times New Roman" panose="02020603050405020304" pitchFamily="18" charset="0"/>
                          <a:cs typeface="Times New Roman" panose="02020603050405020304" pitchFamily="18" charset="0"/>
                        </a:rPr>
                        <a:t>Varsa</a:t>
                      </a:r>
                      <a:r>
                        <a:rPr lang="tr-TR" sz="1400" b="0" baseline="0" dirty="0">
                          <a:solidFill>
                            <a:schemeClr val="bg2">
                              <a:lumMod val="10000"/>
                            </a:schemeClr>
                          </a:solidFill>
                          <a:latin typeface="Times New Roman" panose="02020603050405020304" pitchFamily="18" charset="0"/>
                          <a:cs typeface="Times New Roman" panose="02020603050405020304" pitchFamily="18" charset="0"/>
                        </a:rPr>
                        <a:t> Okul Rehberlik ve Psikolojik Danışmanı, Yoksa En Üst Kademe Sınıf Rehber Öğretmenlerinden Biri</a:t>
                      </a:r>
                      <a:endParaRPr lang="tr-TR" sz="1400" b="0"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2700" cap="flat" cmpd="sng" algn="ctr">
                      <a:solidFill>
                        <a:srgbClr val="F5595F"/>
                      </a:solidFill>
                      <a:prstDash val="solid"/>
                      <a:round/>
                      <a:headEnd type="none" w="med" len="med"/>
                      <a:tailEnd type="none" w="med" len="med"/>
                    </a:lnL>
                    <a:lnR w="12700" cap="flat" cmpd="sng" algn="ctr">
                      <a:solidFill>
                        <a:srgbClr val="F5595F"/>
                      </a:solidFill>
                      <a:prstDash val="solid"/>
                      <a:round/>
                      <a:headEnd type="none" w="med" len="med"/>
                      <a:tailEnd type="none" w="med" len="med"/>
                    </a:lnR>
                    <a:lnT w="12700" cap="flat" cmpd="sng" algn="ctr">
                      <a:solidFill>
                        <a:srgbClr val="F5595F"/>
                      </a:solidFill>
                      <a:prstDash val="solid"/>
                      <a:round/>
                      <a:headEnd type="none" w="med" len="med"/>
                      <a:tailEnd type="none" w="med" len="med"/>
                    </a:lnT>
                    <a:lnB w="12700" cap="flat" cmpd="sng" algn="ctr">
                      <a:solidFill>
                        <a:srgbClr val="F5595F"/>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6" name="Metin kutusu 15"/>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21" name="Resim 20">
            <a:extLst>
              <a:ext uri="{FF2B5EF4-FFF2-40B4-BE49-F238E27FC236}">
                <a16:creationId xmlns:a16="http://schemas.microsoft.com/office/drawing/2014/main" id="{40D72D8B-42DD-4359-A924-D6D8E340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22" name="Resim 21">
            <a:extLst>
              <a:ext uri="{FF2B5EF4-FFF2-40B4-BE49-F238E27FC236}">
                <a16:creationId xmlns:a16="http://schemas.microsoft.com/office/drawing/2014/main" id="{D74A87D8-D7D7-4B12-8DF9-167E56B7922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sp>
        <p:nvSpPr>
          <p:cNvPr id="23" name="Metin Yer Tutucusu 28">
            <a:extLst>
              <a:ext uri="{FF2B5EF4-FFF2-40B4-BE49-F238E27FC236}">
                <a16:creationId xmlns:a16="http://schemas.microsoft.com/office/drawing/2014/main" id="{02D2FC73-6F60-4FDE-8F92-4A08873F5BF6}"/>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b="1" dirty="0">
                <a:solidFill>
                  <a:schemeClr val="bg2">
                    <a:lumMod val="10000"/>
                  </a:schemeClr>
                </a:solidFill>
                <a:latin typeface="Times New Roman" panose="02020603050405020304" pitchFamily="18" charset="0"/>
                <a:cs typeface="Times New Roman" panose="02020603050405020304" pitchFamily="18" charset="0"/>
              </a:rPr>
              <a:t>OKUL PROJE YÜRÜTME KURULLARI</a:t>
            </a:r>
          </a:p>
        </p:txBody>
      </p:sp>
      <p:pic>
        <p:nvPicPr>
          <p:cNvPr id="24" name="Resim Yer Tutucusu 13">
            <a:extLst>
              <a:ext uri="{FF2B5EF4-FFF2-40B4-BE49-F238E27FC236}">
                <a16:creationId xmlns:a16="http://schemas.microsoft.com/office/drawing/2014/main" id="{EAA79554-83B4-4DB4-8400-CA9586AEB9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7" name="Metin kutusu 16">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94/103</a:t>
            </a:r>
            <a:endParaRPr lang="tr-TR" dirty="0">
              <a:solidFill>
                <a:schemeClr val="bg1"/>
              </a:solidFill>
            </a:endParaRPr>
          </a:p>
        </p:txBody>
      </p:sp>
    </p:spTree>
    <p:extLst>
      <p:ext uri="{BB962C8B-B14F-4D97-AF65-F5344CB8AC3E}">
        <p14:creationId xmlns:p14="http://schemas.microsoft.com/office/powerpoint/2010/main" val="241407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14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42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900" fill="hold"/>
                                        <p:tgtEl>
                                          <p:spTgt spid="11"/>
                                        </p:tgtEl>
                                        <p:attrNameLst>
                                          <p:attrName>ppt_x</p:attrName>
                                        </p:attrNameLst>
                                      </p:cBhvr>
                                      <p:tavLst>
                                        <p:tav tm="0">
                                          <p:val>
                                            <p:strVal val="1+#ppt_w/2"/>
                                          </p:val>
                                        </p:tav>
                                        <p:tav tm="100000">
                                          <p:val>
                                            <p:strVal val="#ppt_x"/>
                                          </p:val>
                                        </p:tav>
                                      </p:tavLst>
                                    </p:anim>
                                    <p:anim calcmode="lin" valueType="num">
                                      <p:cBhvr additive="base">
                                        <p:cTn id="16" dur="9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49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1+#ppt_w/2"/>
                                          </p:val>
                                        </p:tav>
                                        <p:tav tm="100000">
                                          <p:val>
                                            <p:strVal val="#ppt_x"/>
                                          </p:val>
                                        </p:tav>
                                      </p:tavLst>
                                    </p:anim>
                                    <p:anim calcmode="lin" valueType="num">
                                      <p:cBhvr additive="base">
                                        <p:cTn id="20" dur="10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58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900" fill="hold"/>
                                        <p:tgtEl>
                                          <p:spTgt spid="15"/>
                                        </p:tgtEl>
                                        <p:attrNameLst>
                                          <p:attrName>ppt_x</p:attrName>
                                        </p:attrNameLst>
                                      </p:cBhvr>
                                      <p:tavLst>
                                        <p:tav tm="0">
                                          <p:val>
                                            <p:strVal val="1+#ppt_w/2"/>
                                          </p:val>
                                        </p:tav>
                                        <p:tav tm="100000">
                                          <p:val>
                                            <p:strVal val="#ppt_x"/>
                                          </p:val>
                                        </p:tav>
                                      </p:tavLst>
                                    </p:anim>
                                    <p:anim calcmode="lin" valueType="num">
                                      <p:cBhvr additive="base">
                                        <p:cTn id="24" dur="9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2" name="Resim 11">
            <a:extLst>
              <a:ext uri="{FF2B5EF4-FFF2-40B4-BE49-F238E27FC236}">
                <a16:creationId xmlns:a16="http://schemas.microsoft.com/office/drawing/2014/main" id="{0AF7CEFE-3DAA-4D2B-80D8-12FDE44453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3" name="Resim 12">
            <a:extLst>
              <a:ext uri="{FF2B5EF4-FFF2-40B4-BE49-F238E27FC236}">
                <a16:creationId xmlns:a16="http://schemas.microsoft.com/office/drawing/2014/main" id="{687F9E22-D5D9-4A13-90A8-2270C34D8E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15" name="Resim Yer Tutucusu 13">
            <a:extLst>
              <a:ext uri="{FF2B5EF4-FFF2-40B4-BE49-F238E27FC236}">
                <a16:creationId xmlns:a16="http://schemas.microsoft.com/office/drawing/2014/main" id="{A80E8075-0A6E-43C1-9CD7-0D5D08A78D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569464"/>
            <a:ext cx="1813610" cy="875467"/>
          </a:xfrm>
          <a:prstGeom prst="rect">
            <a:avLst/>
          </a:prstGeom>
          <a:noFill/>
        </p:spPr>
      </p:pic>
      <p:sp>
        <p:nvSpPr>
          <p:cNvPr id="10" name="Metin Yer Tutucusu 28">
            <a:extLst>
              <a:ext uri="{FF2B5EF4-FFF2-40B4-BE49-F238E27FC236}">
                <a16:creationId xmlns:a16="http://schemas.microsoft.com/office/drawing/2014/main" id="{C7B6607E-1367-40E7-943A-8E507E45DF0D}"/>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b="1" dirty="0">
                <a:solidFill>
                  <a:schemeClr val="bg2">
                    <a:lumMod val="10000"/>
                  </a:schemeClr>
                </a:solidFill>
                <a:latin typeface="Times New Roman" panose="02020603050405020304" pitchFamily="18" charset="0"/>
                <a:cs typeface="Times New Roman" panose="02020603050405020304" pitchFamily="18" charset="0"/>
              </a:rPr>
              <a:t>OKUL PROJE YÜRÜTME KURULLARI</a:t>
            </a:r>
          </a:p>
        </p:txBody>
      </p:sp>
      <p:sp>
        <p:nvSpPr>
          <p:cNvPr id="17" name="Metin kutusu 16">
            <a:extLst>
              <a:ext uri="{FF2B5EF4-FFF2-40B4-BE49-F238E27FC236}">
                <a16:creationId xmlns:a16="http://schemas.microsoft.com/office/drawing/2014/main" id="{F8BFCBF8-F8C1-4915-8474-4B37A4D9B285}"/>
              </a:ext>
            </a:extLst>
          </p:cNvPr>
          <p:cNvSpPr txBox="1"/>
          <p:nvPr/>
        </p:nvSpPr>
        <p:spPr>
          <a:xfrm>
            <a:off x="773206" y="1896981"/>
            <a:ext cx="10589559" cy="3477875"/>
          </a:xfrm>
          <a:prstGeom prst="rect">
            <a:avLst/>
          </a:prstGeom>
          <a:noFill/>
        </p:spPr>
        <p:txBody>
          <a:bodyPr wrap="square">
            <a:spAutoFit/>
          </a:bodyPr>
          <a:lstStyle/>
          <a:p>
            <a:pPr marL="342900" indent="-342900">
              <a:buClr>
                <a:srgbClr val="C00000"/>
              </a:buClr>
              <a:buFont typeface="+mj-lt"/>
              <a:buAutoNum type="arabicParenR"/>
            </a:pPr>
            <a:r>
              <a:rPr lang="tr-TR" sz="2000" dirty="0">
                <a:solidFill>
                  <a:schemeClr val="bg2">
                    <a:lumMod val="10000"/>
                  </a:schemeClr>
                </a:solidFill>
                <a:latin typeface="Times New Roman" panose="02020603050405020304" pitchFamily="18" charset="0"/>
                <a:cs typeface="Times New Roman" panose="02020603050405020304" pitchFamily="18" charset="0"/>
              </a:rPr>
              <a:t>Okul Proje Yürütme Komisyon Başkanı okuldaki proje ekiplerinin oluşturulmasını ve proje ekiplerinin güncellenmesini sağlar.</a:t>
            </a:r>
          </a:p>
          <a:p>
            <a:pPr marL="342900" indent="-342900">
              <a:buClr>
                <a:srgbClr val="C00000"/>
              </a:buClr>
              <a:buFont typeface="+mj-lt"/>
              <a:buAutoNum type="arabicParenR"/>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a:pPr>
            <a:r>
              <a:rPr lang="tr-TR" sz="2000" dirty="0">
                <a:solidFill>
                  <a:schemeClr val="bg2">
                    <a:lumMod val="10000"/>
                  </a:schemeClr>
                </a:solidFill>
                <a:latin typeface="Times New Roman" panose="02020603050405020304" pitchFamily="18" charset="0"/>
                <a:cs typeface="Times New Roman" panose="02020603050405020304" pitchFamily="18" charset="0"/>
              </a:rPr>
              <a:t>İlçe Millî Eğitim Müdürlüğü’ne, proje faaliyetlerinin verimli bir şekilde yürütülmesi için ihtiyaç duyulan alanlardaki (branş ve rehber) öğretmenlerin görevlendirilmesi için talepte bulunur.</a:t>
            </a:r>
          </a:p>
          <a:p>
            <a:pPr marL="342900" indent="-342900">
              <a:buClr>
                <a:srgbClr val="C00000"/>
              </a:buClr>
              <a:buFont typeface="+mj-lt"/>
              <a:buAutoNum type="arabicParenR"/>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a:pPr>
            <a:r>
              <a:rPr lang="tr-TR" sz="2000" dirty="0">
                <a:solidFill>
                  <a:schemeClr val="bg2">
                    <a:lumMod val="10000"/>
                  </a:schemeClr>
                </a:solidFill>
                <a:latin typeface="Times New Roman" panose="02020603050405020304" pitchFamily="18" charset="0"/>
                <a:cs typeface="Times New Roman" panose="02020603050405020304" pitchFamily="18" charset="0"/>
              </a:rPr>
              <a:t>Okul Proje Yürütme Komisyonu eğitim-öğretim yılı içerisinde her ay yüz yüze/çevrimiçi toplantılar yapar; öğrencilerin takibini ve değerlendirmesini yaparak akademik başarıların arttırılması ile ilgili kararlar alır.</a:t>
            </a:r>
          </a:p>
        </p:txBody>
      </p:sp>
      <p:sp>
        <p:nvSpPr>
          <p:cNvPr id="9" name="Metin kutusu 8">
            <a:extLst>
              <a:ext uri="{FF2B5EF4-FFF2-40B4-BE49-F238E27FC236}">
                <a16:creationId xmlns:a16="http://schemas.microsoft.com/office/drawing/2014/main" id="{4536C144-00C8-453E-AC4E-902BA253CCB4}"/>
              </a:ext>
            </a:extLst>
          </p:cNvPr>
          <p:cNvSpPr txBox="1"/>
          <p:nvPr/>
        </p:nvSpPr>
        <p:spPr>
          <a:xfrm>
            <a:off x="11207037" y="6505996"/>
            <a:ext cx="889987" cy="369332"/>
          </a:xfrm>
          <a:prstGeom prst="rect">
            <a:avLst/>
          </a:prstGeom>
          <a:noFill/>
        </p:spPr>
        <p:txBody>
          <a:bodyPr wrap="none" rtlCol="0">
            <a:spAutoFit/>
          </a:bodyPr>
          <a:lstStyle/>
          <a:p>
            <a:r>
              <a:rPr lang="tr-TR" dirty="0" smtClean="0">
                <a:solidFill>
                  <a:schemeClr val="bg1"/>
                </a:solidFill>
              </a:rPr>
              <a:t>95/103</a:t>
            </a:r>
            <a:endParaRPr lang="tr-TR" dirty="0">
              <a:solidFill>
                <a:schemeClr val="bg1"/>
              </a:solidFill>
            </a:endParaRPr>
          </a:p>
        </p:txBody>
      </p:sp>
    </p:spTree>
    <p:extLst>
      <p:ext uri="{BB962C8B-B14F-4D97-AF65-F5344CB8AC3E}">
        <p14:creationId xmlns:p14="http://schemas.microsoft.com/office/powerpoint/2010/main" val="195949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2" name="Resim 11">
            <a:extLst>
              <a:ext uri="{FF2B5EF4-FFF2-40B4-BE49-F238E27FC236}">
                <a16:creationId xmlns:a16="http://schemas.microsoft.com/office/drawing/2014/main" id="{0AF7CEFE-3DAA-4D2B-80D8-12FDE44453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3" name="Resim 12">
            <a:extLst>
              <a:ext uri="{FF2B5EF4-FFF2-40B4-BE49-F238E27FC236}">
                <a16:creationId xmlns:a16="http://schemas.microsoft.com/office/drawing/2014/main" id="{687F9E22-D5D9-4A13-90A8-2270C34D8E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15" name="Resim Yer Tutucusu 13">
            <a:extLst>
              <a:ext uri="{FF2B5EF4-FFF2-40B4-BE49-F238E27FC236}">
                <a16:creationId xmlns:a16="http://schemas.microsoft.com/office/drawing/2014/main" id="{A80E8075-0A6E-43C1-9CD7-0D5D08A78D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636701"/>
            <a:ext cx="1813610" cy="875467"/>
          </a:xfrm>
          <a:prstGeom prst="rect">
            <a:avLst/>
          </a:prstGeom>
          <a:noFill/>
        </p:spPr>
      </p:pic>
      <p:sp>
        <p:nvSpPr>
          <p:cNvPr id="10" name="Metin Yer Tutucusu 28">
            <a:extLst>
              <a:ext uri="{FF2B5EF4-FFF2-40B4-BE49-F238E27FC236}">
                <a16:creationId xmlns:a16="http://schemas.microsoft.com/office/drawing/2014/main" id="{C7B6607E-1367-40E7-943A-8E507E45DF0D}"/>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b="1" dirty="0">
                <a:solidFill>
                  <a:schemeClr val="bg2">
                    <a:lumMod val="10000"/>
                  </a:schemeClr>
                </a:solidFill>
                <a:latin typeface="Times New Roman" panose="02020603050405020304" pitchFamily="18" charset="0"/>
                <a:cs typeface="Times New Roman" panose="02020603050405020304" pitchFamily="18" charset="0"/>
              </a:rPr>
              <a:t>OKUL PROJE YÜRÜTME KURULLARI</a:t>
            </a:r>
          </a:p>
        </p:txBody>
      </p:sp>
      <p:sp>
        <p:nvSpPr>
          <p:cNvPr id="11" name="Metin kutusu 10">
            <a:extLst>
              <a:ext uri="{FF2B5EF4-FFF2-40B4-BE49-F238E27FC236}">
                <a16:creationId xmlns:a16="http://schemas.microsoft.com/office/drawing/2014/main" id="{3EB0CB23-7816-42FE-8AE1-95D5CE137E5A}"/>
              </a:ext>
            </a:extLst>
          </p:cNvPr>
          <p:cNvSpPr txBox="1"/>
          <p:nvPr/>
        </p:nvSpPr>
        <p:spPr>
          <a:xfrm>
            <a:off x="759759" y="1423666"/>
            <a:ext cx="10656794" cy="4708981"/>
          </a:xfrm>
          <a:prstGeom prst="rect">
            <a:avLst/>
          </a:prstGeom>
          <a:noFill/>
        </p:spPr>
        <p:txBody>
          <a:bodyPr wrap="square">
            <a:spAutoFit/>
          </a:bodyPr>
          <a:lstStyle/>
          <a:p>
            <a:pPr marL="342900" indent="-342900">
              <a:buClr>
                <a:srgbClr val="C00000"/>
              </a:buClr>
              <a:buFont typeface="+mj-lt"/>
              <a:buAutoNum type="arabicParenR" startAt="4"/>
            </a:pPr>
            <a:r>
              <a:rPr lang="tr-TR" sz="2000" dirty="0">
                <a:solidFill>
                  <a:schemeClr val="bg2">
                    <a:lumMod val="10000"/>
                  </a:schemeClr>
                </a:solidFill>
                <a:latin typeface="Times New Roman" panose="02020603050405020304" pitchFamily="18" charset="0"/>
                <a:cs typeface="Times New Roman" panose="02020603050405020304" pitchFamily="18" charset="0"/>
              </a:rPr>
              <a:t>Okul Eylem Planını uygular. Yapılan aylık yüz yüze/çevrimiçi toplantılarda okul eylem planının uygulanmasını görüşür ve plana uygun çalışmalar yapmak için kararlar alır.</a:t>
            </a:r>
          </a:p>
          <a:p>
            <a:pPr marL="342900" indent="-342900">
              <a:buClr>
                <a:srgbClr val="C00000"/>
              </a:buClr>
              <a:buFont typeface="+mj-lt"/>
              <a:buAutoNum type="arabicParenR" startAt="4"/>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4"/>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4"/>
            </a:pPr>
            <a:r>
              <a:rPr lang="tr-TR" sz="2000" dirty="0">
                <a:solidFill>
                  <a:schemeClr val="bg2">
                    <a:lumMod val="10000"/>
                  </a:schemeClr>
                </a:solidFill>
                <a:latin typeface="Times New Roman" panose="02020603050405020304" pitchFamily="18" charset="0"/>
                <a:cs typeface="Times New Roman" panose="02020603050405020304" pitchFamily="18" charset="0"/>
              </a:rPr>
              <a:t>Okul Eylem Planı ile ilgili istenen verileri ve değerlendirmeleri, İl İzleme ve Değerlendirme Kurullarına iletilmek üzere hazırlar ve İlçe Millî Eğitim Müdürlüklerine gönderir.</a:t>
            </a:r>
          </a:p>
          <a:p>
            <a:pPr marL="342900" indent="-342900">
              <a:buClr>
                <a:srgbClr val="C00000"/>
              </a:buClr>
              <a:buFont typeface="+mj-lt"/>
              <a:buAutoNum type="arabicParenR" startAt="4"/>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4"/>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4"/>
            </a:pPr>
            <a:r>
              <a:rPr lang="tr-TR" sz="2000" dirty="0">
                <a:solidFill>
                  <a:schemeClr val="bg2">
                    <a:lumMod val="10000"/>
                  </a:schemeClr>
                </a:solidFill>
                <a:latin typeface="Times New Roman" panose="02020603050405020304" pitchFamily="18" charset="0"/>
                <a:cs typeface="Times New Roman" panose="02020603050405020304" pitchFamily="18" charset="0"/>
              </a:rPr>
              <a:t>Her ay yapılan yüz yüze / çevrimiçi toplantılarda öğrencilerle ilgili akademik başarıyı artırmaya yönelik, okul müdürlüğü tarafından gerçekleştirilebilecek uygun çalışma kararları alır ve uygulamaya koyar.</a:t>
            </a:r>
          </a:p>
          <a:p>
            <a:pPr marL="342900" indent="-342900">
              <a:buClr>
                <a:srgbClr val="C00000"/>
              </a:buClr>
              <a:buFont typeface="+mj-lt"/>
              <a:buAutoNum type="arabicParenR" startAt="4"/>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4"/>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4"/>
            </a:pPr>
            <a:r>
              <a:rPr lang="tr-TR" sz="2000" dirty="0">
                <a:solidFill>
                  <a:schemeClr val="bg2">
                    <a:lumMod val="10000"/>
                  </a:schemeClr>
                </a:solidFill>
                <a:latin typeface="Times New Roman" panose="02020603050405020304" pitchFamily="18" charset="0"/>
                <a:cs typeface="Times New Roman" panose="02020603050405020304" pitchFamily="18" charset="0"/>
              </a:rPr>
              <a:t>Okul komisyonu aylık yüz yüze/çevrimiçi toplantılarında başarısı düşen öğrencilerin durumunu görüşür ve bu öğrenciler ile ilgili önlemler alır.</a:t>
            </a:r>
          </a:p>
        </p:txBody>
      </p:sp>
      <p:sp>
        <p:nvSpPr>
          <p:cNvPr id="14" name="Metin kutusu 13">
            <a:extLst>
              <a:ext uri="{FF2B5EF4-FFF2-40B4-BE49-F238E27FC236}">
                <a16:creationId xmlns:a16="http://schemas.microsoft.com/office/drawing/2014/main" id="{4536C144-00C8-453E-AC4E-902BA253CCB4}"/>
              </a:ext>
            </a:extLst>
          </p:cNvPr>
          <p:cNvSpPr txBox="1"/>
          <p:nvPr/>
        </p:nvSpPr>
        <p:spPr>
          <a:xfrm>
            <a:off x="11220290" y="6490192"/>
            <a:ext cx="889986" cy="369332"/>
          </a:xfrm>
          <a:prstGeom prst="rect">
            <a:avLst/>
          </a:prstGeom>
          <a:noFill/>
        </p:spPr>
        <p:txBody>
          <a:bodyPr wrap="square" rtlCol="0">
            <a:spAutoFit/>
          </a:bodyPr>
          <a:lstStyle/>
          <a:p>
            <a:r>
              <a:rPr lang="tr-TR" dirty="0" smtClean="0">
                <a:solidFill>
                  <a:schemeClr val="bg1"/>
                </a:solidFill>
              </a:rPr>
              <a:t>96/103</a:t>
            </a:r>
            <a:endParaRPr lang="tr-TR" dirty="0">
              <a:solidFill>
                <a:schemeClr val="bg1"/>
              </a:solidFill>
            </a:endParaRPr>
          </a:p>
        </p:txBody>
      </p:sp>
    </p:spTree>
    <p:extLst>
      <p:ext uri="{BB962C8B-B14F-4D97-AF65-F5344CB8AC3E}">
        <p14:creationId xmlns:p14="http://schemas.microsoft.com/office/powerpoint/2010/main" val="260074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2" name="Resim 11">
            <a:extLst>
              <a:ext uri="{FF2B5EF4-FFF2-40B4-BE49-F238E27FC236}">
                <a16:creationId xmlns:a16="http://schemas.microsoft.com/office/drawing/2014/main" id="{0AF7CEFE-3DAA-4D2B-80D8-12FDE44453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3" name="Resim 12">
            <a:extLst>
              <a:ext uri="{FF2B5EF4-FFF2-40B4-BE49-F238E27FC236}">
                <a16:creationId xmlns:a16="http://schemas.microsoft.com/office/drawing/2014/main" id="{687F9E22-D5D9-4A13-90A8-2270C34D8E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15" name="Resim Yer Tutucusu 13">
            <a:extLst>
              <a:ext uri="{FF2B5EF4-FFF2-40B4-BE49-F238E27FC236}">
                <a16:creationId xmlns:a16="http://schemas.microsoft.com/office/drawing/2014/main" id="{A80E8075-0A6E-43C1-9CD7-0D5D08A78D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636701"/>
            <a:ext cx="1813610" cy="875467"/>
          </a:xfrm>
          <a:prstGeom prst="rect">
            <a:avLst/>
          </a:prstGeom>
          <a:noFill/>
        </p:spPr>
      </p:pic>
      <p:sp>
        <p:nvSpPr>
          <p:cNvPr id="10" name="Metin Yer Tutucusu 28">
            <a:extLst>
              <a:ext uri="{FF2B5EF4-FFF2-40B4-BE49-F238E27FC236}">
                <a16:creationId xmlns:a16="http://schemas.microsoft.com/office/drawing/2014/main" id="{C7B6607E-1367-40E7-943A-8E507E45DF0D}"/>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b="1" dirty="0">
                <a:solidFill>
                  <a:schemeClr val="bg2">
                    <a:lumMod val="10000"/>
                  </a:schemeClr>
                </a:solidFill>
                <a:latin typeface="Times New Roman" panose="02020603050405020304" pitchFamily="18" charset="0"/>
                <a:cs typeface="Times New Roman" panose="02020603050405020304" pitchFamily="18" charset="0"/>
              </a:rPr>
              <a:t>OKUL PROJE YÜRÜTME KURULLARI</a:t>
            </a:r>
          </a:p>
        </p:txBody>
      </p:sp>
      <p:sp>
        <p:nvSpPr>
          <p:cNvPr id="14" name="Metin kutusu 13">
            <a:extLst>
              <a:ext uri="{FF2B5EF4-FFF2-40B4-BE49-F238E27FC236}">
                <a16:creationId xmlns:a16="http://schemas.microsoft.com/office/drawing/2014/main" id="{D431C9D5-359C-408E-8B3E-3A5A8B4A0045}"/>
              </a:ext>
            </a:extLst>
          </p:cNvPr>
          <p:cNvSpPr txBox="1"/>
          <p:nvPr/>
        </p:nvSpPr>
        <p:spPr>
          <a:xfrm>
            <a:off x="759759" y="1776964"/>
            <a:ext cx="10555941" cy="3477875"/>
          </a:xfrm>
          <a:prstGeom prst="rect">
            <a:avLst/>
          </a:prstGeom>
          <a:noFill/>
        </p:spPr>
        <p:txBody>
          <a:bodyPr wrap="square">
            <a:spAutoFit/>
          </a:bodyPr>
          <a:lstStyle/>
          <a:p>
            <a:pPr marL="342900" indent="-342900">
              <a:buClr>
                <a:srgbClr val="C00000"/>
              </a:buClr>
              <a:buFont typeface="+mj-lt"/>
              <a:buAutoNum type="arabicParenR" startAt="8"/>
            </a:pPr>
            <a:r>
              <a:rPr lang="tr-TR" sz="2000" dirty="0">
                <a:solidFill>
                  <a:schemeClr val="bg2">
                    <a:lumMod val="10000"/>
                  </a:schemeClr>
                </a:solidFill>
                <a:latin typeface="Times New Roman" panose="02020603050405020304" pitchFamily="18" charset="0"/>
                <a:cs typeface="Times New Roman" panose="02020603050405020304" pitchFamily="18" charset="0"/>
              </a:rPr>
              <a:t>İzleme ve değerlendirme sınavlarında okullarında ilk üçe giren öğrencilerin ödüllendirilmesini sağlar.</a:t>
            </a:r>
          </a:p>
          <a:p>
            <a:pPr marL="342900" indent="-342900">
              <a:buClr>
                <a:srgbClr val="C00000"/>
              </a:buClr>
              <a:buFont typeface="+mj-lt"/>
              <a:buAutoNum type="arabicParenR" startAt="8"/>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8"/>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8"/>
            </a:pPr>
            <a:r>
              <a:rPr lang="tr-TR" sz="2000" dirty="0">
                <a:solidFill>
                  <a:schemeClr val="bg2">
                    <a:lumMod val="10000"/>
                  </a:schemeClr>
                </a:solidFill>
                <a:latin typeface="Times New Roman" panose="02020603050405020304" pitchFamily="18" charset="0"/>
                <a:cs typeface="Times New Roman" panose="02020603050405020304" pitchFamily="18" charset="0"/>
              </a:rPr>
              <a:t>Merkezi sınav sonuçlarına göre okullarında ilk üçe giren öğrencilerin ödüllendirilmesini sağlar. </a:t>
            </a:r>
          </a:p>
          <a:p>
            <a:pPr marL="342900" indent="-342900">
              <a:buClr>
                <a:srgbClr val="C00000"/>
              </a:buClr>
              <a:buFont typeface="+mj-lt"/>
              <a:buAutoNum type="arabicParenR" startAt="8"/>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8"/>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8"/>
            </a:pPr>
            <a:r>
              <a:rPr lang="tr-TR" sz="2000" dirty="0">
                <a:solidFill>
                  <a:schemeClr val="bg2">
                    <a:lumMod val="10000"/>
                  </a:schemeClr>
                </a:solidFill>
                <a:latin typeface="Times New Roman" panose="02020603050405020304" pitchFamily="18" charset="0"/>
                <a:cs typeface="Times New Roman" panose="02020603050405020304" pitchFamily="18" charset="0"/>
              </a:rPr>
              <a:t>  Okul Proje Yürütme Komisyonu başkanlığında, okul rehber öğretmeni tarafından öğrencilerin   başarı gelişimine yönelik yüz yüze/çevrimiçi rehberlik faaliyetleri (ders çalışma alışkanlıklarını kazandırmak, öğrencilerin motivasyonunu arttırmak, sınav kaygısını ve teknoloji bağımlılığını azaltmak vb.) düzenlenir.</a:t>
            </a:r>
          </a:p>
        </p:txBody>
      </p:sp>
      <p:sp>
        <p:nvSpPr>
          <p:cNvPr id="9" name="Metin kutusu 8">
            <a:extLst>
              <a:ext uri="{FF2B5EF4-FFF2-40B4-BE49-F238E27FC236}">
                <a16:creationId xmlns:a16="http://schemas.microsoft.com/office/drawing/2014/main" id="{4536C144-00C8-453E-AC4E-902BA253CCB4}"/>
              </a:ext>
            </a:extLst>
          </p:cNvPr>
          <p:cNvSpPr txBox="1"/>
          <p:nvPr/>
        </p:nvSpPr>
        <p:spPr>
          <a:xfrm>
            <a:off x="11220290" y="6490192"/>
            <a:ext cx="889986" cy="369332"/>
          </a:xfrm>
          <a:prstGeom prst="rect">
            <a:avLst/>
          </a:prstGeom>
          <a:noFill/>
        </p:spPr>
        <p:txBody>
          <a:bodyPr wrap="square" rtlCol="0">
            <a:spAutoFit/>
          </a:bodyPr>
          <a:lstStyle/>
          <a:p>
            <a:r>
              <a:rPr lang="tr-TR" dirty="0" smtClean="0">
                <a:solidFill>
                  <a:schemeClr val="bg1"/>
                </a:solidFill>
              </a:rPr>
              <a:t>97/103</a:t>
            </a:r>
            <a:endParaRPr lang="tr-TR" dirty="0">
              <a:solidFill>
                <a:schemeClr val="bg1"/>
              </a:solidFill>
            </a:endParaRPr>
          </a:p>
        </p:txBody>
      </p:sp>
    </p:spTree>
    <p:extLst>
      <p:ext uri="{BB962C8B-B14F-4D97-AF65-F5344CB8AC3E}">
        <p14:creationId xmlns:p14="http://schemas.microsoft.com/office/powerpoint/2010/main" val="363712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2" name="Resim 11">
            <a:extLst>
              <a:ext uri="{FF2B5EF4-FFF2-40B4-BE49-F238E27FC236}">
                <a16:creationId xmlns:a16="http://schemas.microsoft.com/office/drawing/2014/main" id="{0AF7CEFE-3DAA-4D2B-80D8-12FDE44453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3" name="Resim 12">
            <a:extLst>
              <a:ext uri="{FF2B5EF4-FFF2-40B4-BE49-F238E27FC236}">
                <a16:creationId xmlns:a16="http://schemas.microsoft.com/office/drawing/2014/main" id="{687F9E22-D5D9-4A13-90A8-2270C34D8E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15" name="Resim Yer Tutucusu 13">
            <a:extLst>
              <a:ext uri="{FF2B5EF4-FFF2-40B4-BE49-F238E27FC236}">
                <a16:creationId xmlns:a16="http://schemas.microsoft.com/office/drawing/2014/main" id="{A80E8075-0A6E-43C1-9CD7-0D5D08A78D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636701"/>
            <a:ext cx="1813610" cy="875467"/>
          </a:xfrm>
          <a:prstGeom prst="rect">
            <a:avLst/>
          </a:prstGeom>
          <a:noFill/>
        </p:spPr>
      </p:pic>
      <p:sp>
        <p:nvSpPr>
          <p:cNvPr id="10" name="Metin Yer Tutucusu 28">
            <a:extLst>
              <a:ext uri="{FF2B5EF4-FFF2-40B4-BE49-F238E27FC236}">
                <a16:creationId xmlns:a16="http://schemas.microsoft.com/office/drawing/2014/main" id="{C7B6607E-1367-40E7-943A-8E507E45DF0D}"/>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b="1" dirty="0">
                <a:solidFill>
                  <a:schemeClr val="bg2">
                    <a:lumMod val="10000"/>
                  </a:schemeClr>
                </a:solidFill>
                <a:latin typeface="Times New Roman" panose="02020603050405020304" pitchFamily="18" charset="0"/>
                <a:cs typeface="Times New Roman" panose="02020603050405020304" pitchFamily="18" charset="0"/>
              </a:rPr>
              <a:t>OKUL PROJE YÜRÜTME KURULLARI</a:t>
            </a:r>
          </a:p>
        </p:txBody>
      </p:sp>
      <p:sp>
        <p:nvSpPr>
          <p:cNvPr id="16" name="Metin kutusu 15">
            <a:extLst>
              <a:ext uri="{FF2B5EF4-FFF2-40B4-BE49-F238E27FC236}">
                <a16:creationId xmlns:a16="http://schemas.microsoft.com/office/drawing/2014/main" id="{91B1B1AF-9333-43FF-89C2-6DAB048BD771}"/>
              </a:ext>
            </a:extLst>
          </p:cNvPr>
          <p:cNvSpPr txBox="1"/>
          <p:nvPr/>
        </p:nvSpPr>
        <p:spPr>
          <a:xfrm>
            <a:off x="766482" y="1739829"/>
            <a:ext cx="10596283" cy="3785652"/>
          </a:xfrm>
          <a:prstGeom prst="rect">
            <a:avLst/>
          </a:prstGeom>
          <a:noFill/>
        </p:spPr>
        <p:txBody>
          <a:bodyPr wrap="square">
            <a:spAutoFit/>
          </a:bodyPr>
          <a:lstStyle/>
          <a:p>
            <a:pPr marL="342900" indent="-342900">
              <a:buClr>
                <a:srgbClr val="C00000"/>
              </a:buClr>
              <a:buFont typeface="+mj-lt"/>
              <a:buAutoNum type="arabicParenR" startAt="11"/>
            </a:pPr>
            <a:r>
              <a:rPr lang="tr-TR" sz="2000" dirty="0">
                <a:solidFill>
                  <a:schemeClr val="bg2">
                    <a:lumMod val="10000"/>
                  </a:schemeClr>
                </a:solidFill>
                <a:latin typeface="Times New Roman" panose="02020603050405020304" pitchFamily="18" charset="0"/>
                <a:cs typeface="Times New Roman" panose="02020603050405020304" pitchFamily="18" charset="0"/>
              </a:rPr>
              <a:t> Okul Proje Yürütme Komisyonu, 7.-8. ve 11.-12. Sınıflar için danışman öğretmen sistemini oluşturur.</a:t>
            </a:r>
          </a:p>
          <a:p>
            <a:pPr marL="342900" indent="-342900">
              <a:buClr>
                <a:srgbClr val="C00000"/>
              </a:buClr>
              <a:buFont typeface="+mj-lt"/>
              <a:buAutoNum type="arabicParenR" startAt="11"/>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11"/>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11"/>
            </a:pPr>
            <a:r>
              <a:rPr lang="tr-TR" sz="2000" dirty="0">
                <a:solidFill>
                  <a:schemeClr val="bg2">
                    <a:lumMod val="10000"/>
                  </a:schemeClr>
                </a:solidFill>
                <a:latin typeface="Times New Roman" panose="02020603050405020304" pitchFamily="18" charset="0"/>
                <a:cs typeface="Times New Roman" panose="02020603050405020304" pitchFamily="18" charset="0"/>
              </a:rPr>
              <a:t> Okul Proje Yürütme Komisyonu Başkanlığında, destekleme ve yetiştirme kurslarını, akademik başarıyı artırma odaklı düzenleyerek tüm branşlar bazında öğrenciye verimli olacak gün ve saatlere uygun bir biçimde planlar.</a:t>
            </a:r>
          </a:p>
          <a:p>
            <a:pPr marL="342900" indent="-342900">
              <a:buClr>
                <a:srgbClr val="C00000"/>
              </a:buClr>
              <a:buFont typeface="+mj-lt"/>
              <a:buAutoNum type="arabicParenR" startAt="11"/>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11"/>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11"/>
            </a:pPr>
            <a:r>
              <a:rPr lang="tr-TR" sz="2000" dirty="0">
                <a:solidFill>
                  <a:schemeClr val="bg2">
                    <a:lumMod val="10000"/>
                  </a:schemeClr>
                </a:solidFill>
                <a:latin typeface="Times New Roman" panose="02020603050405020304" pitchFamily="18" charset="0"/>
                <a:cs typeface="Times New Roman" panose="02020603050405020304" pitchFamily="18" charset="0"/>
              </a:rPr>
              <a:t> Okul Proje Yürütme Komisyonu, izleme ve değerlendirme sınav sonuçlarını bir önceki yapılan sınav sonucuyla karşılaştırır, gerek ders ortamında gerekse okullardaki destekleme ve yetiştirme kurslarında öğrencilerin konu eksiklerinin giderilmesini sağlar.</a:t>
            </a:r>
          </a:p>
        </p:txBody>
      </p:sp>
      <p:sp>
        <p:nvSpPr>
          <p:cNvPr id="9" name="Metin kutusu 8">
            <a:extLst>
              <a:ext uri="{FF2B5EF4-FFF2-40B4-BE49-F238E27FC236}">
                <a16:creationId xmlns:a16="http://schemas.microsoft.com/office/drawing/2014/main" id="{4536C144-00C8-453E-AC4E-902BA253CCB4}"/>
              </a:ext>
            </a:extLst>
          </p:cNvPr>
          <p:cNvSpPr txBox="1"/>
          <p:nvPr/>
        </p:nvSpPr>
        <p:spPr>
          <a:xfrm>
            <a:off x="11220290" y="6490192"/>
            <a:ext cx="889986" cy="369332"/>
          </a:xfrm>
          <a:prstGeom prst="rect">
            <a:avLst/>
          </a:prstGeom>
          <a:noFill/>
        </p:spPr>
        <p:txBody>
          <a:bodyPr wrap="square" rtlCol="0">
            <a:spAutoFit/>
          </a:bodyPr>
          <a:lstStyle/>
          <a:p>
            <a:r>
              <a:rPr lang="tr-TR" dirty="0" smtClean="0">
                <a:solidFill>
                  <a:schemeClr val="bg1"/>
                </a:solidFill>
              </a:rPr>
              <a:t>98/103</a:t>
            </a:r>
            <a:endParaRPr lang="tr-TR" dirty="0">
              <a:solidFill>
                <a:schemeClr val="bg1"/>
              </a:solidFill>
            </a:endParaRPr>
          </a:p>
        </p:txBody>
      </p:sp>
    </p:spTree>
    <p:extLst>
      <p:ext uri="{BB962C8B-B14F-4D97-AF65-F5344CB8AC3E}">
        <p14:creationId xmlns:p14="http://schemas.microsoft.com/office/powerpoint/2010/main" val="291543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ış Çerçeve">
            <a:extLst>
              <a:ext uri="{FF2B5EF4-FFF2-40B4-BE49-F238E27FC236}">
                <a16:creationId xmlns:a16="http://schemas.microsoft.com/office/drawing/2014/main" id="{32B8C41A-9FF9-4AAE-9D42-E7F796F36737}"/>
              </a:ext>
            </a:extLst>
          </p:cNvPr>
          <p:cNvSpPr/>
          <p:nvPr/>
        </p:nvSpPr>
        <p:spPr>
          <a:xfrm>
            <a:off x="0" y="0"/>
            <a:ext cx="12192000" cy="6858000"/>
          </a:xfrm>
          <a:custGeom>
            <a:avLst/>
            <a:gdLst>
              <a:gd name="connsiteX0" fmla="*/ 0 w 12185512"/>
              <a:gd name="connsiteY0" fmla="*/ 0 h 6858000"/>
              <a:gd name="connsiteX1" fmla="*/ 12185512 w 12185512"/>
              <a:gd name="connsiteY1" fmla="*/ 0 h 6858000"/>
              <a:gd name="connsiteX2" fmla="*/ 12185512 w 12185512"/>
              <a:gd name="connsiteY2" fmla="*/ 6858000 h 6858000"/>
              <a:gd name="connsiteX3" fmla="*/ 0 w 12185512"/>
              <a:gd name="connsiteY3" fmla="*/ 6858000 h 6858000"/>
              <a:gd name="connsiteX4" fmla="*/ 0 w 12185512"/>
              <a:gd name="connsiteY4" fmla="*/ 0 h 6858000"/>
              <a:gd name="connsiteX5" fmla="*/ 366488 w 12185512"/>
              <a:gd name="connsiteY5" fmla="*/ 364593 h 6858000"/>
              <a:gd name="connsiteX6" fmla="*/ 366488 w 12185512"/>
              <a:gd name="connsiteY6" fmla="*/ 6512597 h 6858000"/>
              <a:gd name="connsiteX7" fmla="*/ 11825512 w 12185512"/>
              <a:gd name="connsiteY7" fmla="*/ 6512597 h 6858000"/>
              <a:gd name="connsiteX8" fmla="*/ 11825512 w 12185512"/>
              <a:gd name="connsiteY8" fmla="*/ 364593 h 6858000"/>
              <a:gd name="connsiteX9" fmla="*/ 366488 w 12185512"/>
              <a:gd name="connsiteY9" fmla="*/ 364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512" h="6858000">
                <a:moveTo>
                  <a:pt x="0" y="0"/>
                </a:moveTo>
                <a:lnTo>
                  <a:pt x="12185512" y="0"/>
                </a:lnTo>
                <a:lnTo>
                  <a:pt x="12185512" y="6858000"/>
                </a:lnTo>
                <a:lnTo>
                  <a:pt x="0" y="6858000"/>
                </a:lnTo>
                <a:lnTo>
                  <a:pt x="0" y="0"/>
                </a:lnTo>
                <a:close/>
                <a:moveTo>
                  <a:pt x="366488" y="364593"/>
                </a:moveTo>
                <a:lnTo>
                  <a:pt x="366488" y="6512597"/>
                </a:lnTo>
                <a:lnTo>
                  <a:pt x="11825512" y="6512597"/>
                </a:lnTo>
                <a:lnTo>
                  <a:pt x="11825512" y="364593"/>
                </a:lnTo>
                <a:lnTo>
                  <a:pt x="366488" y="364593"/>
                </a:lnTo>
                <a:close/>
              </a:path>
            </a:pathLst>
          </a:custGeom>
          <a:gradFill flip="none" rotWithShape="1">
            <a:gsLst>
              <a:gs pos="100000">
                <a:schemeClr val="accent6"/>
              </a:gs>
              <a:gs pos="80000">
                <a:schemeClr val="accent5"/>
              </a:gs>
              <a:gs pos="60000">
                <a:schemeClr val="accent4"/>
              </a:gs>
              <a:gs pos="40000">
                <a:schemeClr val="accent3"/>
              </a:gs>
              <a:gs pos="20000">
                <a:schemeClr val="accent2"/>
              </a:gs>
              <a:gs pos="0">
                <a:schemeClr val="accent1"/>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a:solidFill>
                <a:schemeClr val="bg1"/>
              </a:solidFill>
              <a:latin typeface="Montserrat ExtraBold" panose="00000900000000000000" pitchFamily="2" charset="-94"/>
            </a:endParaRPr>
          </a:p>
        </p:txBody>
      </p:sp>
      <p:sp>
        <p:nvSpPr>
          <p:cNvPr id="8" name="Metin kutusu 7"/>
          <p:cNvSpPr txBox="1"/>
          <p:nvPr/>
        </p:nvSpPr>
        <p:spPr>
          <a:xfrm>
            <a:off x="4810620" y="6558983"/>
            <a:ext cx="2570756" cy="276999"/>
          </a:xfrm>
          <a:prstGeom prst="rect">
            <a:avLst/>
          </a:prstGeom>
          <a:noFill/>
        </p:spPr>
        <p:txBody>
          <a:bodyPr wrap="square" rtlCol="0">
            <a:spAutoFit/>
          </a:bodyPr>
          <a:lstStyle/>
          <a:p>
            <a:pPr algn="ctr"/>
            <a:r>
              <a:rPr lang="tr-TR" sz="1200" dirty="0">
                <a:solidFill>
                  <a:schemeClr val="bg1"/>
                </a:solidFill>
                <a:latin typeface="Times New Roman" panose="02020603050405020304" pitchFamily="18" charset="0"/>
                <a:cs typeface="Times New Roman" panose="02020603050405020304" pitchFamily="18" charset="0"/>
              </a:rPr>
              <a:t>Balıkesir İl Millî Eğitim Müdürlüğü</a:t>
            </a:r>
          </a:p>
        </p:txBody>
      </p:sp>
      <p:pic>
        <p:nvPicPr>
          <p:cNvPr id="12" name="Resim 11">
            <a:extLst>
              <a:ext uri="{FF2B5EF4-FFF2-40B4-BE49-F238E27FC236}">
                <a16:creationId xmlns:a16="http://schemas.microsoft.com/office/drawing/2014/main" id="{0AF7CEFE-3DAA-4D2B-80D8-12FDE44453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533" y="434678"/>
            <a:ext cx="870473" cy="870473"/>
          </a:xfrm>
          <a:prstGeom prst="rect">
            <a:avLst/>
          </a:prstGeom>
        </p:spPr>
      </p:pic>
      <p:pic>
        <p:nvPicPr>
          <p:cNvPr id="13" name="Resim 12">
            <a:extLst>
              <a:ext uri="{FF2B5EF4-FFF2-40B4-BE49-F238E27FC236}">
                <a16:creationId xmlns:a16="http://schemas.microsoft.com/office/drawing/2014/main" id="{687F9E22-D5D9-4A13-90A8-2270C34D8E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4994" y="434678"/>
            <a:ext cx="654013" cy="870476"/>
          </a:xfrm>
          <a:prstGeom prst="rect">
            <a:avLst/>
          </a:prstGeom>
        </p:spPr>
      </p:pic>
      <p:pic>
        <p:nvPicPr>
          <p:cNvPr id="15" name="Resim Yer Tutucusu 13">
            <a:extLst>
              <a:ext uri="{FF2B5EF4-FFF2-40B4-BE49-F238E27FC236}">
                <a16:creationId xmlns:a16="http://schemas.microsoft.com/office/drawing/2014/main" id="{A80E8075-0A6E-43C1-9CD7-0D5D08A78D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01" r="-1419" b="324"/>
          <a:stretch/>
        </p:blipFill>
        <p:spPr>
          <a:xfrm>
            <a:off x="9943396" y="5636701"/>
            <a:ext cx="1813610" cy="875467"/>
          </a:xfrm>
          <a:prstGeom prst="rect">
            <a:avLst/>
          </a:prstGeom>
          <a:noFill/>
        </p:spPr>
      </p:pic>
      <p:sp>
        <p:nvSpPr>
          <p:cNvPr id="10" name="Metin Yer Tutucusu 28">
            <a:extLst>
              <a:ext uri="{FF2B5EF4-FFF2-40B4-BE49-F238E27FC236}">
                <a16:creationId xmlns:a16="http://schemas.microsoft.com/office/drawing/2014/main" id="{C7B6607E-1367-40E7-943A-8E507E45DF0D}"/>
              </a:ext>
            </a:extLst>
          </p:cNvPr>
          <p:cNvSpPr txBox="1">
            <a:spLocks/>
          </p:cNvSpPr>
          <p:nvPr/>
        </p:nvSpPr>
        <p:spPr>
          <a:xfrm>
            <a:off x="1089008" y="778741"/>
            <a:ext cx="9797525" cy="5264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99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b="1" dirty="0">
                <a:solidFill>
                  <a:schemeClr val="bg2">
                    <a:lumMod val="10000"/>
                  </a:schemeClr>
                </a:solidFill>
                <a:latin typeface="Times New Roman" panose="02020603050405020304" pitchFamily="18" charset="0"/>
                <a:cs typeface="Times New Roman" panose="02020603050405020304" pitchFamily="18" charset="0"/>
              </a:rPr>
              <a:t>OKUL PROJE YÜRÜTME KURULLARI</a:t>
            </a:r>
          </a:p>
        </p:txBody>
      </p:sp>
      <p:sp>
        <p:nvSpPr>
          <p:cNvPr id="11" name="Metin kutusu 10">
            <a:extLst>
              <a:ext uri="{FF2B5EF4-FFF2-40B4-BE49-F238E27FC236}">
                <a16:creationId xmlns:a16="http://schemas.microsoft.com/office/drawing/2014/main" id="{1038BDC6-5700-467D-8ED8-5CDB9CDF8CA1}"/>
              </a:ext>
            </a:extLst>
          </p:cNvPr>
          <p:cNvSpPr txBox="1"/>
          <p:nvPr/>
        </p:nvSpPr>
        <p:spPr>
          <a:xfrm>
            <a:off x="766481" y="1914457"/>
            <a:ext cx="10589559" cy="3477875"/>
          </a:xfrm>
          <a:prstGeom prst="rect">
            <a:avLst/>
          </a:prstGeom>
          <a:noFill/>
        </p:spPr>
        <p:txBody>
          <a:bodyPr wrap="square">
            <a:spAutoFit/>
          </a:bodyPr>
          <a:lstStyle/>
          <a:p>
            <a:pPr marL="342900" indent="-342900">
              <a:buClr>
                <a:srgbClr val="C00000"/>
              </a:buClr>
              <a:buFont typeface="+mj-lt"/>
              <a:buAutoNum type="arabicParenR" startAt="14"/>
            </a:pPr>
            <a:r>
              <a:rPr lang="tr-TR" sz="2000" dirty="0">
                <a:solidFill>
                  <a:schemeClr val="bg2">
                    <a:lumMod val="10000"/>
                  </a:schemeClr>
                </a:solidFill>
                <a:latin typeface="Times New Roman" panose="02020603050405020304" pitchFamily="18" charset="0"/>
                <a:cs typeface="Times New Roman" panose="02020603050405020304" pitchFamily="18" charset="0"/>
              </a:rPr>
              <a:t> Okul Proje Yürütme Komisyonu Başkanlığında, okullarda soru çözme köşelerinin oluşturulmasını sağlar.</a:t>
            </a:r>
          </a:p>
          <a:p>
            <a:pPr marL="342900" indent="-342900">
              <a:buClr>
                <a:srgbClr val="C00000"/>
              </a:buClr>
              <a:buFont typeface="+mj-lt"/>
              <a:buAutoNum type="arabicParenR" startAt="14"/>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14"/>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14"/>
            </a:pPr>
            <a:r>
              <a:rPr lang="tr-TR" sz="2000" dirty="0">
                <a:solidFill>
                  <a:schemeClr val="bg2">
                    <a:lumMod val="10000"/>
                  </a:schemeClr>
                </a:solidFill>
                <a:latin typeface="Times New Roman" panose="02020603050405020304" pitchFamily="18" charset="0"/>
                <a:cs typeface="Times New Roman" panose="02020603050405020304" pitchFamily="18" charset="0"/>
              </a:rPr>
              <a:t> Okul Proje Yürütme Komisyonu, ortaokul/lise öğrencilerinin ilgi ve yeteneklerine göre  seçim yapabilmeleri için üst kurumlarla (lise, üniversite, mesleki kuruluşlar) yüz yüze/çevrimiçi etkinlikler düzenler.</a:t>
            </a:r>
          </a:p>
          <a:p>
            <a:pPr marL="342900" indent="-342900">
              <a:buClr>
                <a:srgbClr val="C00000"/>
              </a:buClr>
              <a:buFont typeface="+mj-lt"/>
              <a:buAutoNum type="arabicParenR" startAt="14"/>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14"/>
            </a:pPr>
            <a:endParaRPr lang="tr-TR"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Clr>
                <a:srgbClr val="C00000"/>
              </a:buClr>
              <a:buFont typeface="+mj-lt"/>
              <a:buAutoNum type="arabicParenR" startAt="14"/>
            </a:pPr>
            <a:r>
              <a:rPr lang="tr-TR" sz="2000" dirty="0">
                <a:solidFill>
                  <a:schemeClr val="bg2">
                    <a:lumMod val="10000"/>
                  </a:schemeClr>
                </a:solidFill>
                <a:latin typeface="Times New Roman" panose="02020603050405020304" pitchFamily="18" charset="0"/>
                <a:cs typeface="Times New Roman" panose="02020603050405020304" pitchFamily="18" charset="0"/>
              </a:rPr>
              <a:t> İzleme ve değerlendirme sınavlarını okulunda uygulayarak İzleme ve Değerlendirme Kurulundan gelen sonuçları okul komisyonunda değerlendirir.</a:t>
            </a:r>
          </a:p>
        </p:txBody>
      </p:sp>
      <p:sp>
        <p:nvSpPr>
          <p:cNvPr id="9" name="Metin kutusu 8">
            <a:extLst>
              <a:ext uri="{FF2B5EF4-FFF2-40B4-BE49-F238E27FC236}">
                <a16:creationId xmlns:a16="http://schemas.microsoft.com/office/drawing/2014/main" id="{4536C144-00C8-453E-AC4E-902BA253CCB4}"/>
              </a:ext>
            </a:extLst>
          </p:cNvPr>
          <p:cNvSpPr txBox="1"/>
          <p:nvPr/>
        </p:nvSpPr>
        <p:spPr>
          <a:xfrm>
            <a:off x="11220290" y="6490192"/>
            <a:ext cx="889986" cy="369332"/>
          </a:xfrm>
          <a:prstGeom prst="rect">
            <a:avLst/>
          </a:prstGeom>
          <a:noFill/>
        </p:spPr>
        <p:txBody>
          <a:bodyPr wrap="square" rtlCol="0">
            <a:spAutoFit/>
          </a:bodyPr>
          <a:lstStyle/>
          <a:p>
            <a:r>
              <a:rPr lang="tr-TR" dirty="0" smtClean="0">
                <a:solidFill>
                  <a:schemeClr val="bg1"/>
                </a:solidFill>
              </a:rPr>
              <a:t>99/103</a:t>
            </a:r>
            <a:endParaRPr lang="tr-TR" dirty="0">
              <a:solidFill>
                <a:schemeClr val="bg1"/>
              </a:solidFill>
            </a:endParaRPr>
          </a:p>
        </p:txBody>
      </p:sp>
    </p:spTree>
    <p:extLst>
      <p:ext uri="{BB962C8B-B14F-4D97-AF65-F5344CB8AC3E}">
        <p14:creationId xmlns:p14="http://schemas.microsoft.com/office/powerpoint/2010/main" val="332267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eması">
  <a:themeElements>
    <a:clrScheme name="Sıcak Mav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Özel Tasarı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703AC71-67C3-42FA-BF41-E7C84B4F7876}">
  <we:reference id="wa104379997" version="2.0.0.0" store="tr-TR" storeType="OMEX"/>
  <we:alternateReferences>
    <we:reference id="wa104379997" version="2.0.0.0" store="WA104379997"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11443</TotalTime>
  <Words>6719</Words>
  <Application>Microsoft Office PowerPoint</Application>
  <PresentationFormat>Geniş ekran</PresentationFormat>
  <Paragraphs>1112</Paragraphs>
  <Slides>103</Slides>
  <Notes>90</Notes>
  <HiddenSlides>0</HiddenSlides>
  <MMClips>0</MMClips>
  <ScaleCrop>false</ScaleCrop>
  <HeadingPairs>
    <vt:vector size="6" baseType="variant">
      <vt:variant>
        <vt:lpstr>Kullanılan Yazı Tipleri</vt:lpstr>
      </vt:variant>
      <vt:variant>
        <vt:i4>10</vt:i4>
      </vt:variant>
      <vt:variant>
        <vt:lpstr>Tema</vt:lpstr>
      </vt:variant>
      <vt:variant>
        <vt:i4>2</vt:i4>
      </vt:variant>
      <vt:variant>
        <vt:lpstr>Slayt Başlıkları</vt:lpstr>
      </vt:variant>
      <vt:variant>
        <vt:i4>103</vt:i4>
      </vt:variant>
    </vt:vector>
  </HeadingPairs>
  <TitlesOfParts>
    <vt:vector size="115" baseType="lpstr">
      <vt:lpstr>Arial</vt:lpstr>
      <vt:lpstr>Wingdings</vt:lpstr>
      <vt:lpstr>Calibri</vt:lpstr>
      <vt:lpstr>Montserrat ExtraBold</vt:lpstr>
      <vt:lpstr>Calibri Light</vt:lpstr>
      <vt:lpstr>Raleway SemiBold</vt:lpstr>
      <vt:lpstr>Raleway ExtraBold</vt:lpstr>
      <vt:lpstr>Times New Roman</vt:lpstr>
      <vt:lpstr>Raleway Light</vt:lpstr>
      <vt:lpstr>Raleway</vt:lpstr>
      <vt:lpstr>Office Teması</vt:lpstr>
      <vt:lpstr>Özel Tasarım</vt:lpstr>
      <vt:lpstr>BAŞARIYI İZLEME VE GELİŞTİRME PROJESİ</vt:lpstr>
      <vt:lpstr>PowerPoint Sunusu</vt:lpstr>
      <vt:lpstr>LOGOMUZ</vt:lpstr>
      <vt:lpstr>1</vt:lpstr>
      <vt:lpstr>PowerPoint Sunusu</vt:lpstr>
      <vt:lpstr>PowerPoint Sunusu</vt:lpstr>
      <vt:lpstr>PowerPoint Sunusu</vt:lpstr>
      <vt:lpstr>PowerPoint Sunusu</vt:lpstr>
      <vt:lpstr>PowerPoint Sunusu</vt:lpstr>
      <vt:lpstr>PowerPoint Sunusu</vt:lpstr>
      <vt:lpstr>PowerPoint Sunusu</vt:lpstr>
      <vt:lpstr>PowerPoint Sunusu</vt:lpstr>
      <vt:lpstr>2</vt:lpstr>
      <vt:lpstr>PowerPoint Sunusu</vt:lpstr>
      <vt:lpstr>PROJE UYGULAMA SÜRECİ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Proje Puanlama Tablosu</vt:lpstr>
      <vt:lpstr>Proje Puanlama Tablosu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3</vt:lpstr>
      <vt:lpstr>PowerPoint Sunusu</vt:lpstr>
      <vt:lpstr>PowerPoint Sunusu</vt:lpstr>
      <vt:lpstr>PowerPoint Sunusu</vt:lpstr>
      <vt:lpstr>PowerPoint Sunusu</vt:lpstr>
      <vt:lpstr>PowerPoint Sunusu</vt:lpstr>
      <vt:lpstr>4</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OKUL KOMİSYONU ( OKUL ÖNCESİ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Volkan Dalyan</dc:creator>
  <cp:lastModifiedBy>MAHMUT</cp:lastModifiedBy>
  <cp:revision>1157</cp:revision>
  <dcterms:created xsi:type="dcterms:W3CDTF">2018-07-26T08:08:08Z</dcterms:created>
  <dcterms:modified xsi:type="dcterms:W3CDTF">2021-09-14T19:54:02Z</dcterms:modified>
</cp:coreProperties>
</file>